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8"/>
  </p:notesMasterIdLst>
  <p:sldIdLst>
    <p:sldId id="257" r:id="rId2"/>
    <p:sldId id="18901" r:id="rId3"/>
    <p:sldId id="333" r:id="rId4"/>
    <p:sldId id="332" r:id="rId5"/>
    <p:sldId id="18902" r:id="rId6"/>
    <p:sldId id="18918" r:id="rId7"/>
    <p:sldId id="18917" r:id="rId8"/>
    <p:sldId id="18910" r:id="rId9"/>
    <p:sldId id="18911" r:id="rId10"/>
    <p:sldId id="18920" r:id="rId11"/>
    <p:sldId id="18915" r:id="rId12"/>
    <p:sldId id="327" r:id="rId13"/>
    <p:sldId id="330" r:id="rId14"/>
    <p:sldId id="348" r:id="rId15"/>
    <p:sldId id="328" r:id="rId16"/>
    <p:sldId id="280" r:id="rId17"/>
  </p:sldIdLst>
  <p:sldSz cx="9144000" cy="5143500" type="screen16x9"/>
  <p:notesSz cx="6858000" cy="9144000"/>
  <p:embeddedFontLst>
    <p:embeddedFont>
      <p:font typeface="#9Slide05 SVNAnthem" panose="020B0604020202020204" charset="0"/>
      <p:regular r:id="rId19"/>
    </p:embeddedFont>
    <p:embeddedFont>
      <p:font typeface="#9Slide05 Handsome Script" panose="020B0604020202020204" charset="-93"/>
      <p:regular r:id="rId20"/>
    </p:embeddedFont>
    <p:embeddedFont>
      <p:font typeface="#9Slide03 Arima Madurai" panose="020B0604020202020204" charset="-93"/>
      <p:regular r:id="rId21"/>
    </p:embeddedFont>
    <p:embeddedFont>
      <p:font typeface="#9Slide03 AllRoundGothic" panose="020B0604020202020204" charset="-93"/>
      <p:regular r:id="rId22"/>
    </p:embeddedFont>
    <p:embeddedFont>
      <p:font typeface="Gilda Display" panose="020B0604020202020204" charset="0"/>
      <p:regular r:id="rId23"/>
    </p:embeddedFont>
    <p:embeddedFont>
      <p:font typeface="#9Slide03 Ample" panose="020B0604020202020204" charset="-93"/>
      <p:regular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#9Slide03 AmpleSoft" panose="020B0604020202020204" charset="-93"/>
      <p:regular r:id="rId29"/>
    </p:embeddedFont>
    <p:embeddedFont>
      <p:font typeface="ABeeZee" panose="020B0604020202020204" charset="0"/>
      <p:regular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9"/>
    <a:srgbClr val="EFE5F7"/>
    <a:srgbClr val="DFF1CB"/>
    <a:srgbClr val="D9EFFF"/>
    <a:srgbClr val="FCE6E3"/>
    <a:srgbClr val="9954CC"/>
    <a:srgbClr val="FFC000"/>
    <a:srgbClr val="FFFFFF"/>
    <a:srgbClr val="FFA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54556F-7D9C-47F8-9C18-76F7CDA21B29}">
  <a:tblStyle styleId="{9454556F-7D9C-47F8-9C18-76F7CDA21B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842" autoAdjust="0"/>
  </p:normalViewPr>
  <p:slideViewPr>
    <p:cSldViewPr snapToGrid="0">
      <p:cViewPr varScale="1">
        <p:scale>
          <a:sx n="91" d="100"/>
          <a:sy n="91" d="100"/>
        </p:scale>
        <p:origin x="56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376d797061_0_12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376d797061_0_127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vẻ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truyện</a:t>
            </a:r>
            <a:r>
              <a:rPr lang="en-US" dirty="0"/>
              <a:t> ĐRPN,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Bùi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1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lề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, </a:t>
            </a:r>
            <a:r>
              <a:rPr lang="en-US" dirty="0" err="1"/>
              <a:t>tức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khép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 “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Đoàn</a:t>
            </a:r>
            <a:r>
              <a:rPr lang="en-US" dirty="0"/>
              <a:t> </a:t>
            </a:r>
            <a:r>
              <a:rPr lang="en-US" dirty="0" err="1"/>
              <a:t>Giỏi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lộng</a:t>
            </a:r>
            <a:r>
              <a:rPr lang="en-US" dirty="0"/>
              <a:t> </a:t>
            </a:r>
            <a:r>
              <a:rPr lang="en-US" dirty="0" err="1"/>
              <a:t>lẫy</a:t>
            </a:r>
            <a:r>
              <a:rPr lang="en-US" dirty="0"/>
              <a:t>, </a:t>
            </a:r>
            <a:r>
              <a:rPr lang="en-US" dirty="0" err="1"/>
              <a:t>cuồn</a:t>
            </a:r>
            <a:r>
              <a:rPr lang="en-US" dirty="0"/>
              <a:t> </a:t>
            </a:r>
            <a:r>
              <a:rPr lang="en-US" dirty="0" err="1"/>
              <a:t>cuộn</a:t>
            </a:r>
            <a:r>
              <a:rPr lang="en-US" dirty="0"/>
              <a:t>, </a:t>
            </a:r>
            <a:r>
              <a:rPr lang="en-US" dirty="0" err="1"/>
              <a:t>tràn</a:t>
            </a:r>
            <a:r>
              <a:rPr lang="en-US" dirty="0"/>
              <a:t> </a:t>
            </a:r>
            <a:r>
              <a:rPr lang="en-US" dirty="0" err="1"/>
              <a:t>trề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 Nam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sảo</a:t>
            </a:r>
            <a:r>
              <a:rPr lang="en-US" dirty="0"/>
              <a:t> </a:t>
            </a:r>
            <a:r>
              <a:rPr lang="en-US" dirty="0" err="1"/>
              <a:t>lạ</a:t>
            </a:r>
            <a:r>
              <a:rPr lang="en-US" dirty="0"/>
              <a:t> </a:t>
            </a:r>
            <a:r>
              <a:rPr lang="en-US" dirty="0" err="1"/>
              <a:t>lùng</a:t>
            </a:r>
            <a:r>
              <a:rPr lang="en-US" dirty="0"/>
              <a:t>.”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ở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mực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NL,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lẽ</a:t>
            </a:r>
            <a:r>
              <a:rPr lang="en-US" dirty="0"/>
              <a:t>,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lọc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,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, … </a:t>
            </a:r>
            <a:r>
              <a:rPr lang="en-US" dirty="0" err="1"/>
              <a:t>khiến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khô</a:t>
            </a:r>
            <a:r>
              <a:rPr lang="en-US" dirty="0"/>
              <a:t> khan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hút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  <a:p>
            <a:endParaRPr lang="en-US" dirty="0"/>
          </a:p>
          <a:p>
            <a:pPr algn="just">
              <a:lnSpc>
                <a:spcPct val="114000"/>
              </a:lnSpc>
            </a:pP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lẽ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,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đáng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Đoàn</a:t>
            </a:r>
            <a:r>
              <a:rPr lang="en-US" dirty="0"/>
              <a:t> </a:t>
            </a:r>
            <a:r>
              <a:rPr lang="en-US" dirty="0" err="1"/>
              <a:t>Giỏi</a:t>
            </a:r>
            <a:r>
              <a:rPr lang="en-US" dirty="0"/>
              <a:t>.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khẳng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, qua </a:t>
            </a:r>
            <a:r>
              <a:rPr lang="en-US" dirty="0" err="1"/>
              <a:t>ngòi</a:t>
            </a:r>
            <a:r>
              <a:rPr lang="en-US" dirty="0"/>
              <a:t> </a:t>
            </a:r>
            <a:r>
              <a:rPr lang="en-US" dirty="0" err="1"/>
              <a:t>bút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Đoàn</a:t>
            </a:r>
            <a:r>
              <a:rPr lang="en-US" dirty="0"/>
              <a:t> </a:t>
            </a:r>
            <a:r>
              <a:rPr lang="en-US" dirty="0" err="1"/>
              <a:t>Giỏi</a:t>
            </a:r>
            <a:r>
              <a:rPr lang="en-US" dirty="0"/>
              <a:t>, </a:t>
            </a:r>
            <a:r>
              <a:rPr lang="en-US" sz="1100" dirty="0">
                <a:latin typeface="#9Slide03 AmpleSoft" panose="02000000000000000000" pitchFamily="2" charset="0"/>
              </a:rPr>
              <a:t>Con </a:t>
            </a:r>
            <a:r>
              <a:rPr lang="en-US" sz="1100" dirty="0" err="1">
                <a:latin typeface="#9Slide03 AmpleSoft" panose="02000000000000000000" pitchFamily="2" charset="0"/>
              </a:rPr>
              <a:t>người</a:t>
            </a:r>
            <a:r>
              <a:rPr lang="en-US" sz="1100" dirty="0">
                <a:latin typeface="#9Slide03 AmpleSoft" panose="02000000000000000000" pitchFamily="2" charset="0"/>
              </a:rPr>
              <a:t> Nam </a:t>
            </a:r>
            <a:r>
              <a:rPr lang="en-US" sz="1100" dirty="0" err="1">
                <a:latin typeface="#9Slide03 AmpleSoft" panose="02000000000000000000" pitchFamily="2" charset="0"/>
              </a:rPr>
              <a:t>Bộ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hiện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ra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với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những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nét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sắc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sảo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lạ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lùng</a:t>
            </a:r>
            <a:r>
              <a:rPr lang="en-US" sz="1100" dirty="0">
                <a:latin typeface="#9Slide03 AmpleSoft" panose="02000000000000000000" pitchFamily="2" charset="0"/>
              </a:rPr>
              <a:t>. </a:t>
            </a:r>
            <a:r>
              <a:rPr lang="en-US" sz="1100" dirty="0" err="1">
                <a:latin typeface="#9Slide03 AmpleSoft" panose="02000000000000000000" pitchFamily="2" charset="0"/>
              </a:rPr>
              <a:t>Đó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còn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là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lời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khen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khi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Đoàn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Giỏi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không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nhiều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lời</a:t>
            </a:r>
            <a:r>
              <a:rPr lang="en-US" sz="1100" dirty="0">
                <a:latin typeface="#9Slide03 AmpleSoft" panose="02000000000000000000" pitchFamily="2" charset="0"/>
              </a:rPr>
              <a:t>, </a:t>
            </a:r>
            <a:r>
              <a:rPr lang="en-US" sz="1100" dirty="0" err="1">
                <a:latin typeface="#9Slide03 AmpleSoft" panose="02000000000000000000" pitchFamily="2" charset="0"/>
              </a:rPr>
              <a:t>chỉ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vài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ba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nét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khi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khắc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họa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nhân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vật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mà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lại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mang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những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phẩm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chất</a:t>
            </a:r>
            <a:r>
              <a:rPr lang="en-US" sz="1100" dirty="0">
                <a:latin typeface="#9Slide03 AmpleSoft" panose="02000000000000000000" pitchFamily="2" charset="0"/>
              </a:rPr>
              <a:t>, </a:t>
            </a:r>
            <a:r>
              <a:rPr lang="en-US" sz="1100" dirty="0" err="1">
                <a:latin typeface="#9Slide03 AmpleSoft" panose="02000000000000000000" pitchFamily="2" charset="0"/>
              </a:rPr>
              <a:t>đặc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điểm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tính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cách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riêng</a:t>
            </a:r>
            <a:r>
              <a:rPr lang="en-US" sz="1100" dirty="0">
                <a:latin typeface="#9Slide03 AmpleSoft" panose="02000000000000000000" pitchFamily="2" charset="0"/>
              </a:rPr>
              <a:t>. </a:t>
            </a:r>
            <a:r>
              <a:rPr lang="en-US" sz="1100" dirty="0" err="1">
                <a:latin typeface="#9Slide03 AmpleSoft" panose="02000000000000000000" pitchFamily="2" charset="0"/>
              </a:rPr>
              <a:t>Dì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Tư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Béo</a:t>
            </a:r>
            <a:r>
              <a:rPr lang="en-US" sz="1100" dirty="0">
                <a:latin typeface="#9Slide03 AmpleSoft" panose="02000000000000000000" pitchFamily="2" charset="0"/>
              </a:rPr>
              <a:t>: </a:t>
            </a:r>
            <a:r>
              <a:rPr lang="en-US" sz="1100" dirty="0" err="1">
                <a:latin typeface="#9Slide03 AmpleSoft" panose="02000000000000000000" pitchFamily="2" charset="0"/>
              </a:rPr>
              <a:t>lời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nói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ngọt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nhạt</a:t>
            </a:r>
            <a:r>
              <a:rPr lang="en-US" sz="1100" dirty="0">
                <a:latin typeface="#9Slide03 AmpleSoft" panose="02000000000000000000" pitchFamily="2" charset="0"/>
              </a:rPr>
              <a:t>, </a:t>
            </a:r>
            <a:r>
              <a:rPr lang="en-US" sz="1100" dirty="0" err="1">
                <a:latin typeface="#9Slide03 AmpleSoft" panose="02000000000000000000" pitchFamily="2" charset="0"/>
              </a:rPr>
              <a:t>cái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túi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tiền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thâm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đen</a:t>
            </a:r>
            <a:r>
              <a:rPr lang="en-US" sz="1100" dirty="0">
                <a:latin typeface="#9Slide03 AmpleSoft" panose="02000000000000000000" pitchFamily="2" charset="0"/>
              </a:rPr>
              <a:t>, </a:t>
            </a:r>
            <a:r>
              <a:rPr lang="en-US" sz="1100" dirty="0" err="1">
                <a:latin typeface="#9Slide03 AmpleSoft" panose="02000000000000000000" pitchFamily="2" charset="0"/>
              </a:rPr>
              <a:t>căng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phồng</a:t>
            </a:r>
            <a:r>
              <a:rPr lang="en-US" sz="1100" dirty="0">
                <a:latin typeface="#9Slide03 AmpleSoft" panose="02000000000000000000" pitchFamily="2" charset="0"/>
              </a:rPr>
              <a:t>, </a:t>
            </a:r>
            <a:r>
              <a:rPr lang="en-US" sz="1100" dirty="0" err="1">
                <a:latin typeface="#9Slide03 AmpleSoft" panose="02000000000000000000" pitchFamily="2" charset="0"/>
              </a:rPr>
              <a:t>bóng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mỡ</a:t>
            </a:r>
            <a:r>
              <a:rPr lang="en-US" sz="1100" dirty="0">
                <a:latin typeface="#9Slide03 AmpleSoft" panose="02000000000000000000" pitchFamily="2" charset="0"/>
              </a:rPr>
              <a:t>.  </a:t>
            </a:r>
            <a:r>
              <a:rPr lang="en-US" sz="1100" dirty="0" err="1">
                <a:latin typeface="#9Slide03 AmpleSoft" panose="02000000000000000000" pitchFamily="2" charset="0"/>
              </a:rPr>
              <a:t>Lão</a:t>
            </a:r>
            <a:r>
              <a:rPr lang="en-US" sz="1100" dirty="0">
                <a:latin typeface="#9Slide03 AmpleSoft" panose="02000000000000000000" pitchFamily="2" charset="0"/>
              </a:rPr>
              <a:t> Ba </a:t>
            </a:r>
            <a:r>
              <a:rPr lang="en-US" sz="1100" dirty="0" err="1">
                <a:latin typeface="#9Slide03 AmpleSoft" panose="02000000000000000000" pitchFamily="2" charset="0"/>
              </a:rPr>
              <a:t>Ngừ</a:t>
            </a:r>
            <a:r>
              <a:rPr lang="en-US" sz="1100" dirty="0">
                <a:latin typeface="#9Slide03 AmpleSoft" panose="02000000000000000000" pitchFamily="2" charset="0"/>
              </a:rPr>
              <a:t>: </a:t>
            </a:r>
            <a:r>
              <a:rPr lang="en-US" sz="1100" dirty="0" err="1">
                <a:latin typeface="#9Slide03 AmpleSoft" panose="02000000000000000000" pitchFamily="2" charset="0"/>
              </a:rPr>
              <a:t>Cái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áo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vắt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vai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và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những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câu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đối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thoại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ngật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ngưỡng</a:t>
            </a:r>
            <a:r>
              <a:rPr lang="en-US" sz="1100" dirty="0">
                <a:latin typeface="#9Slide03 AmpleSoft" panose="02000000000000000000" pitchFamily="2" charset="0"/>
              </a:rPr>
              <a:t>, </a:t>
            </a:r>
            <a:r>
              <a:rPr lang="en-US" sz="1100" dirty="0" err="1">
                <a:latin typeface="#9Slide03 AmpleSoft" panose="02000000000000000000" pitchFamily="2" charset="0"/>
              </a:rPr>
              <a:t>hài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hước</a:t>
            </a:r>
            <a:r>
              <a:rPr lang="en-US" sz="1100" dirty="0">
                <a:latin typeface="#9Slide03 AmpleSoft" panose="02000000000000000000" pitchFamily="2" charset="0"/>
              </a:rPr>
              <a:t>, </a:t>
            </a:r>
            <a:r>
              <a:rPr lang="en-US" sz="1100" dirty="0" err="1">
                <a:latin typeface="#9Slide03 AmpleSoft" panose="02000000000000000000" pitchFamily="2" charset="0"/>
              </a:rPr>
              <a:t>dở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tỉnh</a:t>
            </a:r>
            <a:r>
              <a:rPr lang="en-US" sz="1100" dirty="0">
                <a:latin typeface="#9Slide03 AmpleSoft" panose="02000000000000000000" pitchFamily="2" charset="0"/>
              </a:rPr>
              <a:t>, </a:t>
            </a:r>
            <a:r>
              <a:rPr lang="en-US" sz="1100" dirty="0" err="1">
                <a:latin typeface="#9Slide03 AmpleSoft" panose="02000000000000000000" pitchFamily="2" charset="0"/>
              </a:rPr>
              <a:t>dở</a:t>
            </a:r>
            <a:r>
              <a:rPr lang="en-US" sz="1100" dirty="0">
                <a:latin typeface="#9Slide03 AmpleSoft" panose="02000000000000000000" pitchFamily="2" charset="0"/>
              </a:rPr>
              <a:t> say. </a:t>
            </a:r>
            <a:r>
              <a:rPr lang="en-US" sz="1100" dirty="0" err="1">
                <a:latin typeface="#9Slide03 AmpleSoft" panose="02000000000000000000" pitchFamily="2" charset="0"/>
              </a:rPr>
              <a:t>Tác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giả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Bùi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Hồng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còn</a:t>
            </a:r>
            <a:r>
              <a:rPr lang="en-US" sz="1100" dirty="0">
                <a:latin typeface="#9Slide03 AmpleSoft" panose="02000000000000000000" pitchFamily="2" charset="0"/>
              </a:rPr>
              <a:t> so </a:t>
            </a:r>
            <a:r>
              <a:rPr lang="en-US" sz="1100" dirty="0" err="1">
                <a:latin typeface="#9Slide03 AmpleSoft" panose="02000000000000000000" pitchFamily="2" charset="0"/>
              </a:rPr>
              <a:t>sánh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rất</a:t>
            </a:r>
            <a:r>
              <a:rPr lang="en-US" sz="1100" dirty="0">
                <a:latin typeface="#9Slide03 AmpleSoft" panose="02000000000000000000" pitchFamily="2" charset="0"/>
              </a:rPr>
              <a:t> chi </a:t>
            </a:r>
            <a:r>
              <a:rPr lang="en-US" sz="1100" dirty="0" err="1">
                <a:latin typeface="#9Slide03 AmpleSoft" panose="02000000000000000000" pitchFamily="2" charset="0"/>
              </a:rPr>
              <a:t>tiết</a:t>
            </a:r>
            <a:r>
              <a:rPr lang="en-US" sz="1100" dirty="0">
                <a:latin typeface="#9Slide03 AmpleSoft" panose="02000000000000000000" pitchFamily="2" charset="0"/>
              </a:rPr>
              <a:t> 2 </a:t>
            </a:r>
            <a:r>
              <a:rPr lang="en-US" sz="1100" dirty="0" err="1">
                <a:latin typeface="#9Slide03 AmpleSoft" panose="02000000000000000000" pitchFamily="2" charset="0"/>
              </a:rPr>
              <a:t>nhân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vật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là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ông</a:t>
            </a:r>
            <a:r>
              <a:rPr lang="en-US" sz="1100" dirty="0">
                <a:latin typeface="#9Slide03 AmpleSoft" panose="02000000000000000000" pitchFamily="2" charset="0"/>
              </a:rPr>
              <a:t> Hai </a:t>
            </a:r>
            <a:r>
              <a:rPr lang="en-US" sz="1100" dirty="0" err="1">
                <a:latin typeface="#9Slide03 AmpleSoft" panose="02000000000000000000" pitchFamily="2" charset="0"/>
              </a:rPr>
              <a:t>bán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rắn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và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chú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Võ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Tòng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nữa</a:t>
            </a:r>
            <a:r>
              <a:rPr lang="en-US" sz="1100" dirty="0">
                <a:latin typeface="#9Slide03 AmpleSoft" panose="02000000000000000000" pitchFamily="2" charset="0"/>
              </a:rPr>
              <a:t>. </a:t>
            </a:r>
            <a:r>
              <a:rPr lang="en-US" sz="1100" dirty="0" err="1">
                <a:latin typeface="#9Slide03 AmpleSoft" panose="02000000000000000000" pitchFamily="2" charset="0"/>
              </a:rPr>
              <a:t>Không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chỉ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đưa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ra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những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lí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lẽ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và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bằng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chứng</a:t>
            </a:r>
            <a:r>
              <a:rPr lang="en-US" sz="1100" dirty="0">
                <a:latin typeface="#9Slide03 AmpleSoft" panose="02000000000000000000" pitchFamily="2" charset="0"/>
              </a:rPr>
              <a:t>, </a:t>
            </a:r>
            <a:r>
              <a:rPr lang="en-US" sz="1100" dirty="0" err="1">
                <a:latin typeface="#9Slide03 AmpleSoft" panose="02000000000000000000" pitchFamily="2" charset="0"/>
              </a:rPr>
              <a:t>tác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giả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còn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thêm</a:t>
            </a:r>
            <a:r>
              <a:rPr lang="en-US" sz="1100" dirty="0">
                <a:latin typeface="#9Slide03 AmpleSoft" panose="02000000000000000000" pitchFamily="2" charset="0"/>
              </a:rPr>
              <a:t> 1 </a:t>
            </a:r>
            <a:r>
              <a:rPr lang="en-US" sz="1100" dirty="0" err="1">
                <a:latin typeface="#9Slide03 AmpleSoft" panose="02000000000000000000" pitchFamily="2" charset="0"/>
              </a:rPr>
              <a:t>số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lời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bình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luận</a:t>
            </a:r>
            <a:r>
              <a:rPr lang="en-US" sz="1100" dirty="0">
                <a:latin typeface="#9Slide03 AmpleSoft" panose="02000000000000000000" pitchFamily="2" charset="0"/>
              </a:rPr>
              <a:t> hay </a:t>
            </a:r>
            <a:r>
              <a:rPr lang="en-US" sz="1100" dirty="0" err="1">
                <a:latin typeface="#9Slide03 AmpleSoft" panose="02000000000000000000" pitchFamily="2" charset="0"/>
              </a:rPr>
              <a:t>và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đắt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giá</a:t>
            </a:r>
            <a:r>
              <a:rPr lang="en-US" sz="1100" dirty="0">
                <a:latin typeface="#9Slide03 AmpleSoft" panose="02000000000000000000" pitchFamily="2" charset="0"/>
              </a:rPr>
              <a:t> “</a:t>
            </a:r>
            <a:r>
              <a:rPr lang="en-US" sz="1100" dirty="0" err="1">
                <a:latin typeface="#9Slide03 AmpleSoft" panose="02000000000000000000" pitchFamily="2" charset="0"/>
              </a:rPr>
              <a:t>có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sự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kết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hợp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giữa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chuyện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thực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và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chuyện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ảo</a:t>
            </a:r>
            <a:r>
              <a:rPr lang="en-US" sz="1100" dirty="0">
                <a:latin typeface="#9Slide03 AmpleSoft" panose="02000000000000000000" pitchFamily="2" charset="0"/>
              </a:rPr>
              <a:t>; </a:t>
            </a:r>
            <a:r>
              <a:rPr lang="en-US" sz="1100" dirty="0" err="1">
                <a:latin typeface="#9Slide03 AmpleSoft" panose="02000000000000000000" pitchFamily="2" charset="0"/>
              </a:rPr>
              <a:t>có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sự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trộn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lẫn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giữa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cổ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điển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phương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Tây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và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cổ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diển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phương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Đông</a:t>
            </a:r>
            <a:r>
              <a:rPr lang="en-US" sz="1100" dirty="0">
                <a:latin typeface="#9Slide03 AmpleSoft" panose="02000000000000000000" pitchFamily="2" charset="0"/>
              </a:rPr>
              <a:t>” </a:t>
            </a:r>
          </a:p>
          <a:p>
            <a:pPr algn="just">
              <a:lnSpc>
                <a:spcPct val="114000"/>
              </a:lnSpc>
            </a:pPr>
            <a:endParaRPr lang="en-US" sz="1100" dirty="0">
              <a:latin typeface="#9Slide03 AmpleSoft" panose="02000000000000000000" pitchFamily="2" charset="0"/>
            </a:endParaRPr>
          </a:p>
          <a:p>
            <a:pPr marL="457200" marR="0" lvl="0" indent="-29845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dirty="0" err="1">
                <a:latin typeface="#9Slide03 AmpleSoft" panose="02000000000000000000" pitchFamily="2" charset="0"/>
              </a:rPr>
              <a:t>Tất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cả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những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lí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lẽ</a:t>
            </a:r>
            <a:r>
              <a:rPr lang="en-US" sz="1100" dirty="0">
                <a:latin typeface="#9Slide03 AmpleSoft" panose="02000000000000000000" pitchFamily="2" charset="0"/>
              </a:rPr>
              <a:t>, </a:t>
            </a:r>
            <a:r>
              <a:rPr lang="en-US" sz="1100" dirty="0" err="1">
                <a:latin typeface="#9Slide03 AmpleSoft" panose="02000000000000000000" pitchFamily="2" charset="0"/>
              </a:rPr>
              <a:t>dẫn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chứng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và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lời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bình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luận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ấy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đều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nhằm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Giúp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người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đọc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thấy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được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vẻ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đẹp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của</a:t>
            </a:r>
            <a:r>
              <a:rPr lang="en-US" sz="1100" dirty="0">
                <a:latin typeface="#9Slide03 AmpleSoft" panose="02000000000000000000" pitchFamily="2" charset="0"/>
              </a:rPr>
              <a:t> con </a:t>
            </a:r>
            <a:r>
              <a:rPr lang="en-US" sz="1100" dirty="0" err="1">
                <a:latin typeface="#9Slide03 AmpleSoft" panose="02000000000000000000" pitchFamily="2" charset="0"/>
              </a:rPr>
              <a:t>người</a:t>
            </a:r>
            <a:r>
              <a:rPr lang="en-US" sz="1100" dirty="0">
                <a:latin typeface="#9Slide03 AmpleSoft" panose="02000000000000000000" pitchFamily="2" charset="0"/>
              </a:rPr>
              <a:t> Nam </a:t>
            </a:r>
            <a:r>
              <a:rPr lang="en-US" sz="1100" dirty="0" err="1">
                <a:latin typeface="#9Slide03 AmpleSoft" panose="02000000000000000000" pitchFamily="2" charset="0"/>
              </a:rPr>
              <a:t>Bộ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với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phong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cách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viết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rất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riêng</a:t>
            </a:r>
            <a:r>
              <a:rPr lang="en-US" sz="1100" dirty="0">
                <a:latin typeface="#9Slide03 AmpleSoft" panose="02000000000000000000" pitchFamily="2" charset="0"/>
              </a:rPr>
              <a:t>, </a:t>
            </a:r>
            <a:r>
              <a:rPr lang="en-US" sz="1100" dirty="0" err="1">
                <a:latin typeface="#9Slide03 AmpleSoft" panose="02000000000000000000" pitchFamily="2" charset="0"/>
              </a:rPr>
              <a:t>sự</a:t>
            </a:r>
            <a:r>
              <a:rPr lang="en-US" sz="1100" dirty="0">
                <a:latin typeface="#9Slide03 AmpleSoft" panose="02000000000000000000" pitchFamily="2" charset="0"/>
              </a:rPr>
              <a:t> am </a:t>
            </a:r>
            <a:r>
              <a:rPr lang="en-US" sz="1100" dirty="0" err="1">
                <a:latin typeface="#9Slide03 AmpleSoft" panose="02000000000000000000" pitchFamily="2" charset="0"/>
              </a:rPr>
              <a:t>hiểu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sâu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sắc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của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Đoàn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Giỏi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về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mảnh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đất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này</a:t>
            </a:r>
            <a:endParaRPr lang="en-US" sz="1100" dirty="0">
              <a:latin typeface="#9Slide03 AmpleSoft" panose="02000000000000000000" pitchFamily="2" charset="0"/>
            </a:endParaRPr>
          </a:p>
          <a:p>
            <a:pPr algn="just">
              <a:lnSpc>
                <a:spcPct val="114000"/>
              </a:lnSpc>
            </a:pPr>
            <a:endParaRPr lang="en-US" sz="1100" dirty="0">
              <a:latin typeface="#9Slide03 AmpleSoft" panose="02000000000000000000" pitchFamily="2" charset="0"/>
            </a:endParaRPr>
          </a:p>
          <a:p>
            <a:pPr marL="158750" indent="0">
              <a:buNone/>
            </a:pPr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58081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05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ý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1 YN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riêng</a:t>
            </a:r>
            <a:r>
              <a:rPr lang="en-US" dirty="0"/>
              <a:t> </a:t>
            </a:r>
            <a:r>
              <a:rPr lang="en-US" dirty="0" err="1"/>
              <a:t>mặc</a:t>
            </a:r>
            <a:r>
              <a:rPr lang="en-US" dirty="0"/>
              <a:t> </a:t>
            </a:r>
            <a:r>
              <a:rPr lang="en-US" dirty="0" err="1"/>
              <a:t>dù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tách</a:t>
            </a:r>
            <a:r>
              <a:rPr lang="en-US" dirty="0"/>
              <a:t> </a:t>
            </a:r>
            <a:r>
              <a:rPr lang="en-US" dirty="0" err="1"/>
              <a:t>riêng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1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: “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,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Nam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túy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hồn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, </a:t>
            </a:r>
            <a:r>
              <a:rPr lang="en-US" dirty="0" err="1"/>
              <a:t>hồn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châu</a:t>
            </a:r>
            <a:r>
              <a:rPr lang="en-US" dirty="0"/>
              <a:t> </a:t>
            </a:r>
            <a:r>
              <a:rPr lang="en-US" dirty="0" err="1"/>
              <a:t>thổ</a:t>
            </a:r>
            <a:r>
              <a:rPr lang="en-US" dirty="0"/>
              <a:t> </a:t>
            </a:r>
            <a:r>
              <a:rPr lang="en-US" dirty="0" err="1"/>
              <a:t>Cửu</a:t>
            </a:r>
            <a:r>
              <a:rPr lang="en-US" dirty="0"/>
              <a:t> Long </a:t>
            </a:r>
            <a:r>
              <a:rPr lang="en-US" dirty="0" err="1"/>
              <a:t>Giang</a:t>
            </a:r>
            <a:r>
              <a:rPr lang="en-US" dirty="0"/>
              <a:t>” 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 err="1"/>
              <a:t>Khép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1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đắt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,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,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Nam. ĐRPN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chữ</a:t>
            </a:r>
            <a:r>
              <a:rPr lang="en-US" dirty="0"/>
              <a:t>,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,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am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Đoàn</a:t>
            </a:r>
            <a:r>
              <a:rPr lang="en-US" dirty="0"/>
              <a:t> </a:t>
            </a:r>
            <a:r>
              <a:rPr lang="en-US" dirty="0" err="1"/>
              <a:t>Giỏi</a:t>
            </a:r>
            <a:r>
              <a:rPr lang="en-US" dirty="0"/>
              <a:t>, ta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dường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hồn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, </a:t>
            </a:r>
            <a:r>
              <a:rPr lang="en-US" dirty="0" err="1"/>
              <a:t>hồn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châu</a:t>
            </a:r>
            <a:r>
              <a:rPr lang="en-US" dirty="0"/>
              <a:t> </a:t>
            </a:r>
            <a:r>
              <a:rPr lang="en-US" dirty="0" err="1"/>
              <a:t>thổ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Cửu</a:t>
            </a:r>
            <a:r>
              <a:rPr lang="en-US" dirty="0"/>
              <a:t> Long </a:t>
            </a:r>
            <a:r>
              <a:rPr lang="en-US" dirty="0" err="1"/>
              <a:t>Giang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gắm</a:t>
            </a:r>
            <a:r>
              <a:rPr lang="en-US" dirty="0"/>
              <a:t> qua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hay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Đoàn</a:t>
            </a:r>
            <a:r>
              <a:rPr lang="en-US" dirty="0"/>
              <a:t> </a:t>
            </a:r>
            <a:r>
              <a:rPr lang="en-US" dirty="0" err="1"/>
              <a:t>Giỏi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bê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Cửu</a:t>
            </a:r>
            <a:r>
              <a:rPr lang="en-US" dirty="0"/>
              <a:t> Long </a:t>
            </a:r>
            <a:r>
              <a:rPr lang="en-US" dirty="0" err="1"/>
              <a:t>Giang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tiểu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vậy</a:t>
            </a: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ta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đắt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ta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,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am </a:t>
            </a:r>
            <a:r>
              <a:rPr lang="en-US" dirty="0" err="1"/>
              <a:t>hiểu</a:t>
            </a:r>
            <a:r>
              <a:rPr lang="en-US" dirty="0"/>
              <a:t>, </a:t>
            </a:r>
            <a:r>
              <a:rPr lang="en-US" dirty="0" err="1"/>
              <a:t>thấu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,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thấu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hay </a:t>
            </a:r>
            <a:r>
              <a:rPr lang="en-US" dirty="0" err="1"/>
              <a:t>nè</a:t>
            </a:r>
            <a:r>
              <a:rPr lang="en-US" dirty="0"/>
              <a:t>!</a:t>
            </a:r>
          </a:p>
          <a:p>
            <a:pPr marL="158750" indent="0">
              <a:buNone/>
            </a:pPr>
            <a:endParaRPr lang="en-US" dirty="0"/>
          </a:p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64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3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61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51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a465530b56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a465530b56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49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2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Tam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xứ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“</a:t>
            </a:r>
            <a:r>
              <a:rPr lang="en-US" dirty="0" err="1"/>
              <a:t>xam</a:t>
            </a:r>
            <a:r>
              <a:rPr lang="en-US" dirty="0"/>
              <a:t> </a:t>
            </a:r>
            <a:r>
              <a:rPr lang="en-US" dirty="0" err="1"/>
              <a:t>pản</a:t>
            </a:r>
            <a:r>
              <a:rPr lang="en-US" dirty="0"/>
              <a:t>”,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phiên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“sampan”,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Tam </a:t>
            </a:r>
            <a:r>
              <a:rPr lang="en-US" dirty="0" err="1"/>
              <a:t>bản</a:t>
            </a:r>
            <a:endParaRPr lang="en-US" dirty="0"/>
          </a:p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24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Ở </a:t>
            </a:r>
            <a:r>
              <a:rPr lang="en-US" dirty="0" err="1"/>
              <a:t>phần</a:t>
            </a:r>
            <a:r>
              <a:rPr lang="en-US" dirty="0"/>
              <a:t> I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,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ý (1) </a:t>
            </a:r>
            <a:r>
              <a:rPr lang="en-US" dirty="0" err="1"/>
              <a:t>rồi</a:t>
            </a:r>
            <a:r>
              <a:rPr lang="en-US" dirty="0"/>
              <a:t>, </a:t>
            </a:r>
            <a:r>
              <a:rPr lang="en-US" dirty="0" err="1"/>
              <a:t>còn</a:t>
            </a:r>
            <a:r>
              <a:rPr lang="en-US" dirty="0"/>
              <a:t> 3 ý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II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11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2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lẽ</a:t>
            </a:r>
            <a:r>
              <a:rPr lang="en-US" dirty="0"/>
              <a:t>,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lẽ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ý </a:t>
            </a:r>
            <a:r>
              <a:rPr lang="en-US" dirty="0" err="1"/>
              <a:t>kiến</a:t>
            </a:r>
            <a:r>
              <a:rPr lang="en-US" dirty="0"/>
              <a:t>, ý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endParaRPr lang="en-US" dirty="0"/>
          </a:p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31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Ý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 </a:t>
            </a:r>
            <a:r>
              <a:rPr lang="en-US" sz="1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Khái</a:t>
            </a:r>
            <a:r>
              <a:rPr lang="en-US" sz="11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quát</a:t>
            </a:r>
            <a:r>
              <a:rPr lang="en-US" sz="11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về</a:t>
            </a:r>
            <a:r>
              <a:rPr lang="en-US" sz="11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đặc</a:t>
            </a:r>
            <a:r>
              <a:rPr lang="en-US" sz="11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sắc</a:t>
            </a:r>
            <a:r>
              <a:rPr lang="en-US" sz="11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của</a:t>
            </a:r>
            <a:r>
              <a:rPr lang="en-US" sz="11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truyện</a:t>
            </a:r>
            <a:r>
              <a:rPr lang="en-US" sz="1100" dirty="0">
                <a:solidFill>
                  <a:srgbClr val="0070C0"/>
                </a:solidFill>
                <a:latin typeface="#9Slide03 Ample" panose="02000000000000000000" pitchFamily="2" charset="0"/>
              </a:rPr>
              <a:t> “</a:t>
            </a:r>
            <a:r>
              <a:rPr lang="en-US" sz="1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Đất</a:t>
            </a:r>
            <a:r>
              <a:rPr lang="en-US" sz="11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rừng</a:t>
            </a:r>
            <a:r>
              <a:rPr lang="en-US" sz="11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phương</a:t>
            </a:r>
            <a:r>
              <a:rPr lang="en-US" sz="1100" dirty="0">
                <a:solidFill>
                  <a:srgbClr val="0070C0"/>
                </a:solidFill>
                <a:latin typeface="#9Slide03 Ample" panose="02000000000000000000" pitchFamily="2" charset="0"/>
              </a:rPr>
              <a:t> Nam”</a:t>
            </a:r>
          </a:p>
          <a:p>
            <a:pPr algn="just"/>
            <a:r>
              <a:rPr lang="en-US" sz="1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Để</a:t>
            </a:r>
            <a:r>
              <a:rPr lang="en-US" sz="11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chứng</a:t>
            </a:r>
            <a:r>
              <a:rPr lang="en-US" sz="11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minh</a:t>
            </a:r>
            <a:r>
              <a:rPr lang="en-US" sz="1100" dirty="0">
                <a:solidFill>
                  <a:srgbClr val="0070C0"/>
                </a:solidFill>
                <a:latin typeface="#9Slide03 Ample" panose="02000000000000000000" pitchFamily="2" charset="0"/>
              </a:rPr>
              <a:t> ý </a:t>
            </a:r>
            <a:r>
              <a:rPr lang="en-US" sz="1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kiến</a:t>
            </a:r>
            <a:r>
              <a:rPr lang="en-US" sz="11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này</a:t>
            </a:r>
            <a:r>
              <a:rPr lang="en-US" sz="1100" dirty="0">
                <a:solidFill>
                  <a:srgbClr val="0070C0"/>
                </a:solidFill>
                <a:latin typeface="#9Slide03 Ample" panose="02000000000000000000" pitchFamily="2" charset="0"/>
              </a:rPr>
              <a:t>, </a:t>
            </a:r>
            <a:r>
              <a:rPr lang="en-US" sz="1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tác</a:t>
            </a:r>
            <a:r>
              <a:rPr lang="en-US" sz="11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giả</a:t>
            </a:r>
            <a:r>
              <a:rPr lang="en-US" sz="11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đã</a:t>
            </a:r>
            <a:r>
              <a:rPr lang="en-US" sz="11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đưa</a:t>
            </a:r>
            <a:r>
              <a:rPr lang="en-US" sz="11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ra</a:t>
            </a:r>
            <a:r>
              <a:rPr lang="en-US" sz="1100" dirty="0">
                <a:solidFill>
                  <a:srgbClr val="0070C0"/>
                </a:solidFill>
                <a:latin typeface="#9Slide03 Ample" panose="02000000000000000000" pitchFamily="2" charset="0"/>
              </a:rPr>
              <a:t> 2 </a:t>
            </a:r>
            <a:r>
              <a:rPr lang="en-US" sz="1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lí</a:t>
            </a:r>
            <a:r>
              <a:rPr lang="en-US" sz="11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lẽ</a:t>
            </a:r>
            <a:r>
              <a:rPr lang="en-US" sz="11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là</a:t>
            </a:r>
            <a:r>
              <a:rPr lang="en-US" sz="1100" dirty="0">
                <a:solidFill>
                  <a:srgbClr val="0070C0"/>
                </a:solidFill>
                <a:latin typeface="#9Slide03 Ample" panose="02000000000000000000" pitchFamily="2" charset="0"/>
              </a:rPr>
              <a:t>: </a:t>
            </a:r>
            <a:r>
              <a:rPr lang="en-US" sz="1100" dirty="0" err="1"/>
              <a:t>Nhân</a:t>
            </a:r>
            <a:r>
              <a:rPr lang="en-US" sz="1100" dirty="0"/>
              <a:t> </a:t>
            </a:r>
            <a:r>
              <a:rPr lang="en-US" sz="1100" dirty="0" err="1"/>
              <a:t>vật</a:t>
            </a:r>
            <a:r>
              <a:rPr lang="en-US" sz="1100" dirty="0"/>
              <a:t> </a:t>
            </a:r>
            <a:r>
              <a:rPr lang="en-US" sz="1100" dirty="0" err="1"/>
              <a:t>thuộc</a:t>
            </a:r>
            <a:r>
              <a:rPr lang="en-US" sz="1100" dirty="0"/>
              <a:t> </a:t>
            </a:r>
            <a:r>
              <a:rPr lang="en-US" sz="1100" dirty="0" err="1"/>
              <a:t>nhiều</a:t>
            </a:r>
            <a:r>
              <a:rPr lang="en-US" sz="1100" dirty="0"/>
              <a:t> </a:t>
            </a:r>
            <a:r>
              <a:rPr lang="en-US" sz="1100" dirty="0" err="1"/>
              <a:t>tầng</a:t>
            </a:r>
            <a:r>
              <a:rPr lang="en-US" sz="1100" dirty="0"/>
              <a:t> </a:t>
            </a:r>
            <a:r>
              <a:rPr lang="en-US" sz="1100" dirty="0" err="1"/>
              <a:t>lớp</a:t>
            </a:r>
            <a:r>
              <a:rPr lang="en-US" sz="1100" dirty="0"/>
              <a:t>, </a:t>
            </a:r>
            <a:r>
              <a:rPr lang="en-US" sz="1100" dirty="0" err="1"/>
              <a:t>ngành</a:t>
            </a:r>
            <a:r>
              <a:rPr lang="en-US" sz="1100" dirty="0"/>
              <a:t> </a:t>
            </a:r>
            <a:r>
              <a:rPr lang="en-US" sz="1100" dirty="0" err="1"/>
              <a:t>nghề</a:t>
            </a:r>
            <a:r>
              <a:rPr lang="en-US" sz="1100" dirty="0"/>
              <a:t> </a:t>
            </a:r>
            <a:r>
              <a:rPr lang="en-US" sz="1100" dirty="0" err="1"/>
              <a:t>như</a:t>
            </a:r>
            <a:r>
              <a:rPr lang="en-US" sz="1100" dirty="0"/>
              <a:t> 1 </a:t>
            </a:r>
            <a:r>
              <a:rPr lang="en-US" sz="1100" dirty="0" err="1"/>
              <a:t>xã</a:t>
            </a:r>
            <a:r>
              <a:rPr lang="en-US" sz="1100" dirty="0"/>
              <a:t> </a:t>
            </a:r>
            <a:r>
              <a:rPr lang="en-US" sz="1100" dirty="0" err="1"/>
              <a:t>hội</a:t>
            </a:r>
            <a:r>
              <a:rPr lang="en-US" sz="1100" dirty="0"/>
              <a:t> </a:t>
            </a:r>
            <a:r>
              <a:rPr lang="en-US" sz="1100" dirty="0" err="1"/>
              <a:t>thu</a:t>
            </a:r>
            <a:r>
              <a:rPr lang="en-US" sz="1100" dirty="0"/>
              <a:t> </a:t>
            </a:r>
            <a:r>
              <a:rPr lang="en-US" sz="1100" dirty="0" err="1"/>
              <a:t>nhỏ</a:t>
            </a:r>
            <a:r>
              <a:rPr lang="en-US" sz="1100" dirty="0"/>
              <a:t> ; </a:t>
            </a:r>
            <a:r>
              <a:rPr lang="en-US" sz="1100" dirty="0" err="1"/>
              <a:t>Truyện</a:t>
            </a:r>
            <a:r>
              <a:rPr lang="en-US" sz="1100" dirty="0"/>
              <a:t> </a:t>
            </a:r>
            <a:r>
              <a:rPr lang="en-US" sz="1100" dirty="0" err="1"/>
              <a:t>có</a:t>
            </a:r>
            <a:r>
              <a:rPr lang="en-US" sz="1100" dirty="0"/>
              <a:t> </a:t>
            </a:r>
            <a:r>
              <a:rPr lang="en-US" sz="1100" dirty="0" err="1"/>
              <a:t>kết</a:t>
            </a:r>
            <a:r>
              <a:rPr lang="en-US" sz="1100" dirty="0"/>
              <a:t> </a:t>
            </a:r>
            <a:r>
              <a:rPr lang="en-US" sz="1100" dirty="0" err="1"/>
              <a:t>cấu</a:t>
            </a:r>
            <a:r>
              <a:rPr lang="en-US" sz="1100" dirty="0"/>
              <a:t> </a:t>
            </a:r>
            <a:r>
              <a:rPr lang="en-US" sz="1100" dirty="0" err="1"/>
              <a:t>chương</a:t>
            </a:r>
            <a:r>
              <a:rPr lang="en-US" sz="1100" dirty="0"/>
              <a:t> </a:t>
            </a:r>
            <a:r>
              <a:rPr lang="en-US" sz="1100" dirty="0" err="1"/>
              <a:t>hồi</a:t>
            </a:r>
            <a:r>
              <a:rPr lang="en-US" sz="1100" dirty="0"/>
              <a:t> </a:t>
            </a:r>
            <a:r>
              <a:rPr lang="en-US" sz="1100" dirty="0" err="1"/>
              <a:t>kiểu</a:t>
            </a:r>
            <a:r>
              <a:rPr lang="en-US" sz="1100" dirty="0"/>
              <a:t> </a:t>
            </a:r>
            <a:r>
              <a:rPr lang="en-US" sz="1100" dirty="0" err="1"/>
              <a:t>truyền</a:t>
            </a:r>
            <a:r>
              <a:rPr lang="en-US" sz="1100" dirty="0"/>
              <a:t> </a:t>
            </a:r>
            <a:r>
              <a:rPr lang="en-US" sz="1100" dirty="0" err="1"/>
              <a:t>thống</a:t>
            </a:r>
            <a:r>
              <a:rPr lang="en-US" sz="1100" dirty="0"/>
              <a:t> </a:t>
            </a:r>
            <a:r>
              <a:rPr lang="en-US" sz="1100" dirty="0" err="1"/>
              <a:t>và</a:t>
            </a:r>
            <a:r>
              <a:rPr lang="en-US" sz="1100" dirty="0"/>
              <a:t> </a:t>
            </a:r>
            <a:r>
              <a:rPr lang="en-US" sz="1100" dirty="0" err="1"/>
              <a:t>các</a:t>
            </a:r>
            <a:r>
              <a:rPr lang="en-US" sz="1100" dirty="0"/>
              <a:t> </a:t>
            </a:r>
            <a:r>
              <a:rPr lang="en-US" sz="1100" dirty="0" err="1"/>
              <a:t>dẫn</a:t>
            </a:r>
            <a:r>
              <a:rPr lang="en-US" sz="1100" dirty="0"/>
              <a:t> </a:t>
            </a:r>
            <a:r>
              <a:rPr lang="en-US" sz="1100" dirty="0" err="1"/>
              <a:t>chứng</a:t>
            </a:r>
            <a:r>
              <a:rPr lang="en-US" sz="1100" dirty="0"/>
              <a:t>: </a:t>
            </a:r>
            <a:r>
              <a:rPr lang="en-US" sz="1100" dirty="0" err="1"/>
              <a:t>Không</a:t>
            </a:r>
            <a:r>
              <a:rPr lang="en-US" sz="1100" dirty="0"/>
              <a:t> </a:t>
            </a:r>
            <a:r>
              <a:rPr lang="en-US" sz="1100" dirty="0" err="1"/>
              <a:t>gian</a:t>
            </a:r>
            <a:r>
              <a:rPr lang="en-US" sz="1100" dirty="0"/>
              <a:t>, </a:t>
            </a:r>
            <a:r>
              <a:rPr lang="en-US" sz="1100" dirty="0" err="1"/>
              <a:t>thời</a:t>
            </a:r>
            <a:r>
              <a:rPr lang="en-US" sz="1100" dirty="0"/>
              <a:t> </a:t>
            </a:r>
            <a:r>
              <a:rPr lang="en-US" sz="1100" dirty="0" err="1"/>
              <a:t>gian</a:t>
            </a:r>
            <a:r>
              <a:rPr lang="en-US" sz="1100" dirty="0"/>
              <a:t> </a:t>
            </a:r>
            <a:r>
              <a:rPr lang="en-US" sz="1100" dirty="0" err="1"/>
              <a:t>rạch</a:t>
            </a:r>
            <a:r>
              <a:rPr lang="en-US" sz="1100" dirty="0"/>
              <a:t> </a:t>
            </a:r>
            <a:r>
              <a:rPr lang="en-US" sz="1100" dirty="0" err="1"/>
              <a:t>ròi</a:t>
            </a:r>
            <a:r>
              <a:rPr lang="en-US" sz="1100" dirty="0"/>
              <a:t> ; </a:t>
            </a:r>
            <a:r>
              <a:rPr lang="en-US" sz="1100" dirty="0" err="1"/>
              <a:t>Nhân</a:t>
            </a:r>
            <a:r>
              <a:rPr lang="en-US" sz="1100" dirty="0"/>
              <a:t> </a:t>
            </a:r>
            <a:r>
              <a:rPr lang="en-US" sz="1100" dirty="0" err="1"/>
              <a:t>vật</a:t>
            </a:r>
            <a:r>
              <a:rPr lang="en-US" sz="1100" dirty="0"/>
              <a:t> </a:t>
            </a:r>
            <a:r>
              <a:rPr lang="en-US" sz="1100" dirty="0" err="1"/>
              <a:t>thiện</a:t>
            </a:r>
            <a:r>
              <a:rPr lang="en-US" sz="1100" dirty="0"/>
              <a:t> </a:t>
            </a:r>
            <a:r>
              <a:rPr lang="en-US" sz="1100" dirty="0" err="1"/>
              <a:t>ác</a:t>
            </a:r>
            <a:r>
              <a:rPr lang="en-US" sz="1100" dirty="0"/>
              <a:t>, </a:t>
            </a:r>
            <a:r>
              <a:rPr lang="en-US" sz="1100" dirty="0" err="1"/>
              <a:t>trắng</a:t>
            </a:r>
            <a:r>
              <a:rPr lang="en-US" sz="1100" dirty="0"/>
              <a:t> </a:t>
            </a:r>
            <a:r>
              <a:rPr lang="en-US" sz="1100" dirty="0" err="1"/>
              <a:t>đen</a:t>
            </a:r>
            <a:r>
              <a:rPr lang="en-US" sz="1100" dirty="0"/>
              <a:t> </a:t>
            </a:r>
            <a:r>
              <a:rPr lang="en-US" sz="1100" dirty="0" err="1"/>
              <a:t>rõ</a:t>
            </a:r>
            <a:r>
              <a:rPr lang="en-US" sz="1100" dirty="0"/>
              <a:t> </a:t>
            </a:r>
            <a:r>
              <a:rPr lang="en-US" sz="1100" dirty="0" err="1"/>
              <a:t>ràng</a:t>
            </a:r>
            <a:r>
              <a:rPr lang="en-US" sz="1100" dirty="0"/>
              <a:t>, </a:t>
            </a:r>
            <a:r>
              <a:rPr lang="en-US" sz="1100" dirty="0" err="1"/>
              <a:t>bộc</a:t>
            </a:r>
            <a:r>
              <a:rPr lang="en-US" sz="1100" dirty="0"/>
              <a:t> </a:t>
            </a:r>
            <a:r>
              <a:rPr lang="en-US" sz="1100" dirty="0" err="1"/>
              <a:t>lộ</a:t>
            </a:r>
            <a:r>
              <a:rPr lang="en-US" sz="1100" dirty="0"/>
              <a:t> qua </a:t>
            </a:r>
            <a:r>
              <a:rPr lang="en-US" sz="1100" dirty="0" err="1"/>
              <a:t>ngoại</a:t>
            </a:r>
            <a:r>
              <a:rPr lang="en-US" sz="1100" dirty="0"/>
              <a:t> </a:t>
            </a:r>
            <a:r>
              <a:rPr lang="en-US" sz="1100" dirty="0" err="1"/>
              <a:t>hình</a:t>
            </a:r>
            <a:r>
              <a:rPr lang="en-US" sz="1100" dirty="0"/>
              <a:t>, </a:t>
            </a:r>
            <a:r>
              <a:rPr lang="en-US" sz="1100" dirty="0" err="1"/>
              <a:t>ngôn</a:t>
            </a:r>
            <a:r>
              <a:rPr lang="en-US" sz="1100" dirty="0"/>
              <a:t> </a:t>
            </a:r>
            <a:r>
              <a:rPr lang="en-US" sz="1100" dirty="0" err="1"/>
              <a:t>ngữ</a:t>
            </a:r>
            <a:r>
              <a:rPr lang="en-US" sz="1100" dirty="0"/>
              <a:t>, </a:t>
            </a:r>
            <a:r>
              <a:rPr lang="en-US" sz="1100" dirty="0" err="1"/>
              <a:t>hành</a:t>
            </a:r>
            <a:r>
              <a:rPr lang="en-US" sz="1100" dirty="0"/>
              <a:t> </a:t>
            </a:r>
            <a:r>
              <a:rPr lang="en-US" sz="1100" dirty="0" err="1"/>
              <a:t>động</a:t>
            </a:r>
            <a:endParaRPr lang="en-US" sz="1100" dirty="0"/>
          </a:p>
          <a:p>
            <a:pPr marL="457200" marR="0" lvl="0" indent="-298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dirty="0"/>
              <a:t>Ta </a:t>
            </a:r>
            <a:r>
              <a:rPr lang="en-US" sz="1100" dirty="0" err="1"/>
              <a:t>thấy</a:t>
            </a:r>
            <a:r>
              <a:rPr lang="en-US" sz="1100" dirty="0"/>
              <a:t> </a:t>
            </a:r>
            <a:r>
              <a:rPr lang="en-US" sz="1100" dirty="0" err="1"/>
              <a:t>tác</a:t>
            </a:r>
            <a:r>
              <a:rPr lang="en-US" sz="1100" dirty="0"/>
              <a:t> </a:t>
            </a:r>
            <a:r>
              <a:rPr lang="en-US" sz="1100" dirty="0" err="1"/>
              <a:t>giả</a:t>
            </a:r>
            <a:r>
              <a:rPr lang="en-US" sz="1100" dirty="0"/>
              <a:t> </a:t>
            </a:r>
            <a:r>
              <a:rPr lang="en-US" sz="1100" dirty="0" err="1"/>
              <a:t>đã</a:t>
            </a:r>
            <a:r>
              <a:rPr lang="en-US" sz="1100" dirty="0"/>
              <a:t> </a:t>
            </a:r>
            <a:r>
              <a:rPr lang="en-US" sz="1100" dirty="0" err="1"/>
              <a:t>sử</a:t>
            </a:r>
            <a:r>
              <a:rPr lang="en-US" sz="1100" dirty="0"/>
              <a:t> </a:t>
            </a:r>
            <a:r>
              <a:rPr lang="en-US" sz="1100" dirty="0" err="1"/>
              <a:t>dụng</a:t>
            </a:r>
            <a:r>
              <a:rPr lang="en-US" sz="1100" dirty="0"/>
              <a:t> </a:t>
            </a:r>
            <a:r>
              <a:rPr lang="en-US" sz="1100" dirty="0" err="1"/>
              <a:t>Kiểu</a:t>
            </a:r>
            <a:r>
              <a:rPr lang="en-US" sz="1100" dirty="0"/>
              <a:t> </a:t>
            </a:r>
            <a:r>
              <a:rPr lang="en-US" sz="1100" dirty="0" err="1"/>
              <a:t>câu</a:t>
            </a:r>
            <a:r>
              <a:rPr lang="en-US" sz="1100" dirty="0"/>
              <a:t> </a:t>
            </a:r>
            <a:r>
              <a:rPr lang="en-US" sz="1100" dirty="0" err="1"/>
              <a:t>khẳng</a:t>
            </a:r>
            <a:r>
              <a:rPr lang="en-US" sz="1100" dirty="0"/>
              <a:t> </a:t>
            </a:r>
            <a:r>
              <a:rPr lang="en-US" sz="1100" dirty="0" err="1"/>
              <a:t>định</a:t>
            </a:r>
            <a:r>
              <a:rPr lang="en-US" sz="1100" dirty="0"/>
              <a:t>, </a:t>
            </a:r>
            <a:r>
              <a:rPr lang="en-US" sz="1100" dirty="0" err="1"/>
              <a:t>thông</a:t>
            </a:r>
            <a:r>
              <a:rPr lang="en-US" sz="1100" dirty="0"/>
              <a:t> tin </a:t>
            </a:r>
            <a:r>
              <a:rPr lang="en-US" sz="1100" dirty="0" err="1"/>
              <a:t>đưa</a:t>
            </a:r>
            <a:r>
              <a:rPr lang="en-US" sz="1100" dirty="0"/>
              <a:t> </a:t>
            </a:r>
            <a:r>
              <a:rPr lang="en-US" sz="1100" dirty="0" err="1"/>
              <a:t>ra</a:t>
            </a:r>
            <a:r>
              <a:rPr lang="en-US" sz="1100" dirty="0"/>
              <a:t> </a:t>
            </a:r>
            <a:r>
              <a:rPr lang="en-US" sz="1100" dirty="0" err="1"/>
              <a:t>rõ</a:t>
            </a:r>
            <a:r>
              <a:rPr lang="en-US" sz="1100" dirty="0"/>
              <a:t> </a:t>
            </a:r>
            <a:r>
              <a:rPr lang="en-US" sz="1100" dirty="0" err="1"/>
              <a:t>ràng</a:t>
            </a:r>
            <a:r>
              <a:rPr lang="en-US" sz="1100" dirty="0"/>
              <a:t>, </a:t>
            </a:r>
            <a:r>
              <a:rPr lang="en-US" sz="1100" dirty="0" err="1"/>
              <a:t>ngôn</a:t>
            </a:r>
            <a:r>
              <a:rPr lang="en-US" sz="1100" dirty="0"/>
              <a:t> </a:t>
            </a:r>
            <a:r>
              <a:rPr lang="en-US" sz="1100" dirty="0" err="1"/>
              <a:t>ngữ</a:t>
            </a:r>
            <a:r>
              <a:rPr lang="en-US" sz="1100" dirty="0"/>
              <a:t> </a:t>
            </a:r>
            <a:r>
              <a:rPr lang="en-US" sz="1100" dirty="0" err="1"/>
              <a:t>dễ</a:t>
            </a:r>
            <a:r>
              <a:rPr lang="en-US" sz="1100" dirty="0"/>
              <a:t> </a:t>
            </a:r>
            <a:r>
              <a:rPr lang="en-US" sz="1100" dirty="0" err="1"/>
              <a:t>hiểu</a:t>
            </a:r>
            <a:r>
              <a:rPr lang="en-US" sz="1100" dirty="0"/>
              <a:t>, </a:t>
            </a:r>
            <a:r>
              <a:rPr lang="en-US" sz="1100" dirty="0" err="1"/>
              <a:t>những</a:t>
            </a:r>
            <a:r>
              <a:rPr lang="en-US" sz="1100" dirty="0"/>
              <a:t> </a:t>
            </a:r>
            <a:r>
              <a:rPr lang="en-US" sz="1100" dirty="0" err="1"/>
              <a:t>nhận</a:t>
            </a:r>
            <a:r>
              <a:rPr lang="en-US" sz="1100" dirty="0"/>
              <a:t> </a:t>
            </a:r>
            <a:r>
              <a:rPr lang="en-US" sz="1100" dirty="0" err="1"/>
              <a:t>xét</a:t>
            </a:r>
            <a:r>
              <a:rPr lang="en-US" sz="1100" dirty="0"/>
              <a:t> </a:t>
            </a:r>
            <a:r>
              <a:rPr lang="en-US" sz="1100" dirty="0" err="1"/>
              <a:t>chân</a:t>
            </a:r>
            <a:r>
              <a:rPr lang="en-US" sz="1100" dirty="0"/>
              <a:t> </a:t>
            </a:r>
            <a:r>
              <a:rPr lang="en-US" sz="1100" dirty="0" err="1"/>
              <a:t>thực</a:t>
            </a:r>
            <a:r>
              <a:rPr lang="en-US" sz="1100" dirty="0"/>
              <a:t> </a:t>
            </a:r>
            <a:r>
              <a:rPr lang="en-US" sz="1100" dirty="0" err="1"/>
              <a:t>và</a:t>
            </a:r>
            <a:r>
              <a:rPr lang="en-US" sz="1100" dirty="0"/>
              <a:t> </a:t>
            </a:r>
            <a:r>
              <a:rPr lang="en-US" sz="1100" dirty="0" err="1"/>
              <a:t>thể</a:t>
            </a:r>
            <a:r>
              <a:rPr lang="en-US" sz="1100" dirty="0"/>
              <a:t> </a:t>
            </a:r>
            <a:r>
              <a:rPr lang="en-US" sz="1100" dirty="0" err="1"/>
              <a:t>hiện</a:t>
            </a:r>
            <a:r>
              <a:rPr lang="en-US" sz="1100" dirty="0"/>
              <a:t> </a:t>
            </a:r>
            <a:r>
              <a:rPr lang="en-US" sz="1100" dirty="0" err="1"/>
              <a:t>sự</a:t>
            </a:r>
            <a:r>
              <a:rPr lang="en-US" sz="1100" dirty="0"/>
              <a:t> am </a:t>
            </a:r>
            <a:r>
              <a:rPr lang="en-US" sz="1100" dirty="0" err="1"/>
              <a:t>hiểu</a:t>
            </a:r>
            <a:r>
              <a:rPr lang="en-US" sz="1100" dirty="0"/>
              <a:t> </a:t>
            </a:r>
            <a:r>
              <a:rPr lang="en-US" sz="1100" dirty="0" err="1"/>
              <a:t>của</a:t>
            </a:r>
            <a:r>
              <a:rPr lang="en-US" sz="1100" dirty="0"/>
              <a:t> </a:t>
            </a:r>
            <a:r>
              <a:rPr lang="en-US" sz="1100" dirty="0" err="1"/>
              <a:t>người</a:t>
            </a:r>
            <a:r>
              <a:rPr lang="en-US" sz="1100" dirty="0"/>
              <a:t> </a:t>
            </a:r>
            <a:r>
              <a:rPr lang="en-US" sz="1100" dirty="0" err="1"/>
              <a:t>viết</a:t>
            </a:r>
            <a:r>
              <a:rPr lang="en-US" sz="1100" dirty="0"/>
              <a:t> </a:t>
            </a:r>
            <a:r>
              <a:rPr lang="en-US" sz="1100" dirty="0" err="1"/>
              <a:t>về</a:t>
            </a:r>
            <a:r>
              <a:rPr lang="en-US" sz="1100" dirty="0"/>
              <a:t> </a:t>
            </a:r>
            <a:r>
              <a:rPr lang="en-US" sz="1100" dirty="0" err="1"/>
              <a:t>truyện</a:t>
            </a:r>
            <a:r>
              <a:rPr lang="en-US" sz="1100" dirty="0"/>
              <a:t> ĐRPN. </a:t>
            </a:r>
            <a:r>
              <a:rPr lang="en-US" sz="1100" dirty="0" err="1"/>
              <a:t>Nhờ</a:t>
            </a:r>
            <a:r>
              <a:rPr lang="en-US" sz="1100" dirty="0"/>
              <a:t> </a:t>
            </a:r>
            <a:r>
              <a:rPr lang="en-US" sz="1100" dirty="0" err="1"/>
              <a:t>vậy</a:t>
            </a:r>
            <a:r>
              <a:rPr lang="en-US" sz="1100" dirty="0"/>
              <a:t>, </a:t>
            </a:r>
            <a:r>
              <a:rPr lang="en-US" sz="1100" dirty="0" err="1"/>
              <a:t>người</a:t>
            </a:r>
            <a:r>
              <a:rPr lang="en-US" sz="1100" dirty="0"/>
              <a:t> </a:t>
            </a:r>
            <a:r>
              <a:rPr lang="en-US" sz="1100" dirty="0" err="1"/>
              <a:t>đọc</a:t>
            </a:r>
            <a:r>
              <a:rPr lang="en-US" sz="1100" dirty="0"/>
              <a:t> </a:t>
            </a:r>
            <a:r>
              <a:rPr lang="en-US" sz="1100" dirty="0" err="1"/>
              <a:t>có</a:t>
            </a:r>
            <a:r>
              <a:rPr lang="en-US" sz="1100" dirty="0"/>
              <a:t> </a:t>
            </a:r>
            <a:r>
              <a:rPr lang="en-US" sz="1100" dirty="0" err="1"/>
              <a:t>cái</a:t>
            </a:r>
            <a:r>
              <a:rPr lang="en-US" sz="1100" dirty="0"/>
              <a:t> </a:t>
            </a:r>
            <a:r>
              <a:rPr lang="en-US" sz="1100" dirty="0" err="1"/>
              <a:t>nhìn</a:t>
            </a:r>
            <a:r>
              <a:rPr lang="en-US" sz="1100" dirty="0"/>
              <a:t> </a:t>
            </a:r>
            <a:r>
              <a:rPr lang="en-US" sz="1100" dirty="0" err="1"/>
              <a:t>tổng</a:t>
            </a:r>
            <a:r>
              <a:rPr lang="en-US" sz="1100" dirty="0"/>
              <a:t> </a:t>
            </a:r>
            <a:r>
              <a:rPr lang="en-US" sz="1100" dirty="0" err="1"/>
              <a:t>quan</a:t>
            </a:r>
            <a:r>
              <a:rPr lang="en-US" sz="1100" dirty="0"/>
              <a:t> </a:t>
            </a:r>
            <a:r>
              <a:rPr lang="en-US" sz="1100" dirty="0" err="1"/>
              <a:t>về</a:t>
            </a:r>
            <a:r>
              <a:rPr lang="en-US" sz="1100" dirty="0"/>
              <a:t> </a:t>
            </a:r>
            <a:r>
              <a:rPr lang="en-US" sz="1100" dirty="0" err="1"/>
              <a:t>truyện</a:t>
            </a:r>
            <a:r>
              <a:rPr lang="en-US" sz="1100" dirty="0"/>
              <a:t>: </a:t>
            </a:r>
            <a:r>
              <a:rPr lang="en-US" sz="1100" dirty="0" err="1"/>
              <a:t>phù</a:t>
            </a:r>
            <a:r>
              <a:rPr lang="en-US" sz="1100" dirty="0"/>
              <a:t> </a:t>
            </a:r>
            <a:r>
              <a:rPr lang="en-US" sz="1100" dirty="0" err="1"/>
              <a:t>hợp</a:t>
            </a:r>
            <a:r>
              <a:rPr lang="en-US" sz="1100" dirty="0"/>
              <a:t> </a:t>
            </a:r>
            <a:r>
              <a:rPr lang="en-US" sz="1100" dirty="0" err="1"/>
              <a:t>với</a:t>
            </a:r>
            <a:r>
              <a:rPr lang="en-US" sz="1100" dirty="0"/>
              <a:t> </a:t>
            </a:r>
            <a:r>
              <a:rPr lang="en-US" sz="1100" dirty="0" err="1"/>
              <a:t>thiếu</a:t>
            </a:r>
            <a:r>
              <a:rPr lang="en-US" sz="1100" dirty="0"/>
              <a:t> </a:t>
            </a:r>
            <a:r>
              <a:rPr lang="en-US" sz="1100" dirty="0" err="1"/>
              <a:t>nhi</a:t>
            </a:r>
            <a:endParaRPr lang="en-US" sz="1100" dirty="0"/>
          </a:p>
          <a:p>
            <a:pPr marL="457200" marR="0" lvl="0" indent="-298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Bùi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: “</a:t>
            </a:r>
            <a:r>
              <a:rPr lang="en-US" dirty="0" err="1"/>
              <a:t>Phê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khoa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. </a:t>
            </a:r>
            <a:r>
              <a:rPr lang="en-US" dirty="0" err="1"/>
              <a:t>Phê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vừa</a:t>
            </a:r>
            <a:r>
              <a:rPr lang="en-US" dirty="0"/>
              <a:t> hay.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nhi</a:t>
            </a:r>
            <a:r>
              <a:rPr lang="en-US" dirty="0"/>
              <a:t>,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,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phê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xutsa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,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.” Ta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qua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, </a:t>
            </a:r>
            <a:r>
              <a:rPr lang="en-US" dirty="0" err="1"/>
              <a:t>những</a:t>
            </a:r>
            <a:r>
              <a:rPr lang="en-US" dirty="0"/>
              <a:t> ý </a:t>
            </a:r>
            <a:r>
              <a:rPr lang="en-US" dirty="0" err="1"/>
              <a:t>kiến</a:t>
            </a:r>
            <a:r>
              <a:rPr lang="en-US" dirty="0"/>
              <a:t>,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lẽ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dàng</a:t>
            </a:r>
            <a:r>
              <a:rPr lang="en-US" dirty="0"/>
              <a:t>,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.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,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,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, </a:t>
            </a:r>
            <a:r>
              <a:rPr lang="en-US" dirty="0" err="1"/>
              <a:t>thấu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nhi</a:t>
            </a:r>
            <a:endParaRPr lang="en-US" dirty="0"/>
          </a:p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7865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>
                <a:latin typeface="#9Slide03 AmpleSoft" panose="02000000000000000000" pitchFamily="2" charset="0"/>
              </a:rPr>
              <a:t>Ở </a:t>
            </a:r>
            <a:r>
              <a:rPr lang="en-US" dirty="0" err="1">
                <a:latin typeface="#9Slide03 AmpleSoft" panose="02000000000000000000" pitchFamily="2" charset="0"/>
              </a:rPr>
              <a:t>đây</a:t>
            </a:r>
            <a:r>
              <a:rPr lang="en-US" dirty="0">
                <a:latin typeface="#9Slide03 AmpleSoft" panose="02000000000000000000" pitchFamily="2" charset="0"/>
              </a:rPr>
              <a:t>, </a:t>
            </a:r>
            <a:r>
              <a:rPr lang="en-US" dirty="0" err="1">
                <a:latin typeface="#9Slide03 AmpleSoft" panose="02000000000000000000" pitchFamily="2" charset="0"/>
              </a:rPr>
              <a:t>tác</a:t>
            </a:r>
            <a:r>
              <a:rPr lang="en-US" dirty="0">
                <a:latin typeface="#9Slide03 AmpleSoft" panose="02000000000000000000" pitchFamily="2" charset="0"/>
              </a:rPr>
              <a:t> </a:t>
            </a:r>
            <a:r>
              <a:rPr lang="en-US" dirty="0" err="1">
                <a:latin typeface="#9Slide03 AmpleSoft" panose="02000000000000000000" pitchFamily="2" charset="0"/>
              </a:rPr>
              <a:t>giả</a:t>
            </a:r>
            <a:r>
              <a:rPr lang="en-US" dirty="0">
                <a:latin typeface="#9Slide03 AmpleSoft" panose="02000000000000000000" pitchFamily="2" charset="0"/>
              </a:rPr>
              <a:t> </a:t>
            </a:r>
            <a:r>
              <a:rPr lang="en-US" dirty="0" err="1">
                <a:latin typeface="#9Slide03 AmpleSoft" panose="02000000000000000000" pitchFamily="2" charset="0"/>
              </a:rPr>
              <a:t>đã</a:t>
            </a:r>
            <a:r>
              <a:rPr lang="en-US" dirty="0">
                <a:latin typeface="#9Slide03 AmpleSoft" panose="02000000000000000000" pitchFamily="2" charset="0"/>
              </a:rPr>
              <a:t> </a:t>
            </a:r>
            <a:r>
              <a:rPr lang="en-US" dirty="0" err="1">
                <a:latin typeface="#9Slide03 AmpleSoft" panose="02000000000000000000" pitchFamily="2" charset="0"/>
              </a:rPr>
              <a:t>đưa</a:t>
            </a:r>
            <a:r>
              <a:rPr lang="en-US" dirty="0">
                <a:latin typeface="#9Slide03 AmpleSoft" panose="02000000000000000000" pitchFamily="2" charset="0"/>
              </a:rPr>
              <a:t> </a:t>
            </a:r>
            <a:r>
              <a:rPr lang="en-US" dirty="0" err="1">
                <a:latin typeface="#9Slide03 AmpleSoft" panose="02000000000000000000" pitchFamily="2" charset="0"/>
              </a:rPr>
              <a:t>ra</a:t>
            </a:r>
            <a:r>
              <a:rPr lang="en-US" dirty="0">
                <a:latin typeface="#9Slide03 AmpleSoft" panose="02000000000000000000" pitchFamily="2" charset="0"/>
              </a:rPr>
              <a:t> </a:t>
            </a:r>
            <a:r>
              <a:rPr lang="en-US" dirty="0" err="1">
                <a:latin typeface="#9Slide03 AmpleSoft" panose="02000000000000000000" pitchFamily="2" charset="0"/>
              </a:rPr>
              <a:t>các</a:t>
            </a:r>
            <a:r>
              <a:rPr lang="en-US" dirty="0">
                <a:latin typeface="#9Slide03 AmpleSoft" panose="02000000000000000000" pitchFamily="2" charset="0"/>
              </a:rPr>
              <a:t> </a:t>
            </a:r>
            <a:r>
              <a:rPr lang="en-US" dirty="0" err="1">
                <a:latin typeface="#9Slide03 AmpleSoft" panose="02000000000000000000" pitchFamily="2" charset="0"/>
              </a:rPr>
              <a:t>lí</a:t>
            </a:r>
            <a:r>
              <a:rPr lang="en-US" dirty="0">
                <a:latin typeface="#9Slide03 AmpleSoft" panose="02000000000000000000" pitchFamily="2" charset="0"/>
              </a:rPr>
              <a:t> </a:t>
            </a:r>
            <a:r>
              <a:rPr lang="en-US" dirty="0" err="1">
                <a:latin typeface="#9Slide03 AmpleSoft" panose="02000000000000000000" pitchFamily="2" charset="0"/>
              </a:rPr>
              <a:t>lẽ</a:t>
            </a:r>
            <a:r>
              <a:rPr lang="en-US" dirty="0">
                <a:latin typeface="#9Slide03 AmpleSoft" panose="02000000000000000000" pitchFamily="2" charset="0"/>
              </a:rPr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đáng</a:t>
            </a:r>
            <a:r>
              <a:rPr lang="en-US" dirty="0"/>
              <a:t> ;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lọc</a:t>
            </a:r>
            <a:r>
              <a:rPr lang="en-US" dirty="0"/>
              <a:t>,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,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ràng</a:t>
            </a:r>
            <a:r>
              <a:rPr lang="en-US" dirty="0"/>
              <a:t>, </a:t>
            </a:r>
            <a:r>
              <a:rPr lang="en-US" dirty="0" err="1"/>
              <a:t>trích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tiểu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gốc</a:t>
            </a:r>
            <a:r>
              <a:rPr lang="en-US" dirty="0"/>
              <a:t> “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Nam”</a:t>
            </a:r>
          </a:p>
          <a:p>
            <a:pPr marL="457200" indent="-298450"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Giúp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người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đọc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hình</a:t>
            </a:r>
            <a:r>
              <a:rPr lang="en-US" dirty="0">
                <a:sym typeface="Wingdings" panose="05000000000000000000" pitchFamily="2" charset="2"/>
              </a:rPr>
              <a:t> dung </a:t>
            </a:r>
            <a:r>
              <a:rPr lang="en-US" dirty="0" err="1">
                <a:sym typeface="Wingdings" panose="05000000000000000000" pitchFamily="2" charset="2"/>
              </a:rPr>
              <a:t>về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hệ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sinh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thái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động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thực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vật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sông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suối</a:t>
            </a:r>
            <a:r>
              <a:rPr lang="en-US" dirty="0">
                <a:sym typeface="Wingdings" panose="05000000000000000000" pitchFamily="2" charset="2"/>
              </a:rPr>
              <a:t> ở </a:t>
            </a:r>
            <a:r>
              <a:rPr lang="en-US" dirty="0" err="1">
                <a:sym typeface="Wingdings" panose="05000000000000000000" pitchFamily="2" charset="2"/>
              </a:rPr>
              <a:t>nơi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đây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rất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phong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phú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đa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dạng</a:t>
            </a:r>
            <a:endParaRPr lang="en-US" dirty="0">
              <a:sym typeface="Wingdings" panose="05000000000000000000" pitchFamily="2" charset="2"/>
            </a:endParaRPr>
          </a:p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4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13225" y="441475"/>
            <a:ext cx="77175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l="9822" t="11411" r="4015" b="17220"/>
          <a:stretch/>
        </p:blipFill>
        <p:spPr>
          <a:xfrm rot="-144913" flipH="1">
            <a:off x="-563598" y="4559751"/>
            <a:ext cx="6384046" cy="297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2">
            <a:alphaModFix/>
          </a:blip>
          <a:srcRect l="9822" t="11411" r="4015" b="17220"/>
          <a:stretch/>
        </p:blipFill>
        <p:spPr>
          <a:xfrm rot="655714">
            <a:off x="3623777" y="4482451"/>
            <a:ext cx="6384046" cy="297437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/>
          <p:nvPr/>
        </p:nvSpPr>
        <p:spPr>
          <a:xfrm flipH="1">
            <a:off x="3892538" y="4475313"/>
            <a:ext cx="1055217" cy="1463639"/>
          </a:xfrm>
          <a:custGeom>
            <a:avLst/>
            <a:gdLst/>
            <a:ahLst/>
            <a:cxnLst/>
            <a:rect l="l" t="t" r="r" b="b"/>
            <a:pathLst>
              <a:path w="58615" h="81302" extrusionOk="0">
                <a:moveTo>
                  <a:pt x="51173" y="12288"/>
                </a:moveTo>
                <a:cubicBezTo>
                  <a:pt x="51161" y="12300"/>
                  <a:pt x="51161" y="12300"/>
                  <a:pt x="51173" y="12312"/>
                </a:cubicBezTo>
                <a:cubicBezTo>
                  <a:pt x="51161" y="12300"/>
                  <a:pt x="51138" y="12288"/>
                  <a:pt x="51126" y="12288"/>
                </a:cubicBezTo>
                <a:close/>
                <a:moveTo>
                  <a:pt x="50923" y="12348"/>
                </a:moveTo>
                <a:lnTo>
                  <a:pt x="50888" y="12372"/>
                </a:lnTo>
                <a:cubicBezTo>
                  <a:pt x="50888" y="12360"/>
                  <a:pt x="50899" y="12360"/>
                  <a:pt x="50923" y="12348"/>
                </a:cubicBezTo>
                <a:close/>
                <a:moveTo>
                  <a:pt x="37886" y="15967"/>
                </a:moveTo>
                <a:cubicBezTo>
                  <a:pt x="37957" y="15991"/>
                  <a:pt x="38017" y="16015"/>
                  <a:pt x="38088" y="16051"/>
                </a:cubicBezTo>
                <a:cubicBezTo>
                  <a:pt x="38029" y="16039"/>
                  <a:pt x="37957" y="16015"/>
                  <a:pt x="37886" y="15967"/>
                </a:cubicBezTo>
                <a:close/>
                <a:moveTo>
                  <a:pt x="44803" y="16158"/>
                </a:moveTo>
                <a:cubicBezTo>
                  <a:pt x="44803" y="16220"/>
                  <a:pt x="44778" y="16278"/>
                  <a:pt x="44753" y="16337"/>
                </a:cubicBezTo>
                <a:lnTo>
                  <a:pt x="44753" y="16337"/>
                </a:lnTo>
                <a:cubicBezTo>
                  <a:pt x="44769" y="16275"/>
                  <a:pt x="44784" y="16215"/>
                  <a:pt x="44803" y="16158"/>
                </a:cubicBezTo>
                <a:close/>
                <a:moveTo>
                  <a:pt x="31135" y="17396"/>
                </a:moveTo>
                <a:lnTo>
                  <a:pt x="31135" y="17432"/>
                </a:lnTo>
                <a:lnTo>
                  <a:pt x="31123" y="17432"/>
                </a:lnTo>
                <a:cubicBezTo>
                  <a:pt x="31123" y="17408"/>
                  <a:pt x="31123" y="17408"/>
                  <a:pt x="31135" y="17396"/>
                </a:cubicBezTo>
                <a:close/>
                <a:moveTo>
                  <a:pt x="31133" y="17465"/>
                </a:moveTo>
                <a:cubicBezTo>
                  <a:pt x="31134" y="17466"/>
                  <a:pt x="31134" y="17467"/>
                  <a:pt x="31135" y="17467"/>
                </a:cubicBezTo>
                <a:lnTo>
                  <a:pt x="31135" y="17479"/>
                </a:lnTo>
                <a:cubicBezTo>
                  <a:pt x="31135" y="17479"/>
                  <a:pt x="31135" y="17475"/>
                  <a:pt x="31133" y="17465"/>
                </a:cubicBezTo>
                <a:close/>
                <a:moveTo>
                  <a:pt x="39791" y="17717"/>
                </a:moveTo>
                <a:lnTo>
                  <a:pt x="39791" y="17729"/>
                </a:lnTo>
                <a:cubicBezTo>
                  <a:pt x="39791" y="17729"/>
                  <a:pt x="39781" y="17729"/>
                  <a:pt x="39771" y="17735"/>
                </a:cubicBezTo>
                <a:lnTo>
                  <a:pt x="39771" y="17735"/>
                </a:lnTo>
                <a:cubicBezTo>
                  <a:pt x="39776" y="17729"/>
                  <a:pt x="39781" y="17722"/>
                  <a:pt x="39791" y="17717"/>
                </a:cubicBezTo>
                <a:close/>
                <a:moveTo>
                  <a:pt x="56972" y="18634"/>
                </a:moveTo>
                <a:cubicBezTo>
                  <a:pt x="56925" y="18752"/>
                  <a:pt x="56901" y="18870"/>
                  <a:pt x="56854" y="18976"/>
                </a:cubicBezTo>
                <a:lnTo>
                  <a:pt x="56854" y="18976"/>
                </a:lnTo>
                <a:cubicBezTo>
                  <a:pt x="56868" y="18852"/>
                  <a:pt x="56914" y="18749"/>
                  <a:pt x="56972" y="18634"/>
                </a:cubicBezTo>
                <a:close/>
                <a:moveTo>
                  <a:pt x="56823" y="19032"/>
                </a:moveTo>
                <a:cubicBezTo>
                  <a:pt x="56800" y="19074"/>
                  <a:pt x="56777" y="19116"/>
                  <a:pt x="56754" y="19160"/>
                </a:cubicBezTo>
                <a:lnTo>
                  <a:pt x="56754" y="19160"/>
                </a:lnTo>
                <a:cubicBezTo>
                  <a:pt x="56774" y="19117"/>
                  <a:pt x="56796" y="19074"/>
                  <a:pt x="56823" y="19032"/>
                </a:cubicBezTo>
                <a:close/>
                <a:moveTo>
                  <a:pt x="29087" y="20825"/>
                </a:moveTo>
                <a:cubicBezTo>
                  <a:pt x="29171" y="20825"/>
                  <a:pt x="29230" y="20849"/>
                  <a:pt x="29290" y="20873"/>
                </a:cubicBezTo>
                <a:cubicBezTo>
                  <a:pt x="29230" y="20861"/>
                  <a:pt x="29159" y="20849"/>
                  <a:pt x="29087" y="20825"/>
                </a:cubicBezTo>
                <a:close/>
                <a:moveTo>
                  <a:pt x="49661" y="25492"/>
                </a:moveTo>
                <a:lnTo>
                  <a:pt x="49637" y="25516"/>
                </a:lnTo>
                <a:cubicBezTo>
                  <a:pt x="49637" y="25504"/>
                  <a:pt x="49649" y="25504"/>
                  <a:pt x="49649" y="25492"/>
                </a:cubicBezTo>
                <a:close/>
                <a:moveTo>
                  <a:pt x="49114" y="25706"/>
                </a:moveTo>
                <a:cubicBezTo>
                  <a:pt x="49096" y="25741"/>
                  <a:pt x="49092" y="25769"/>
                  <a:pt x="49090" y="25769"/>
                </a:cubicBezTo>
                <a:cubicBezTo>
                  <a:pt x="49090" y="25769"/>
                  <a:pt x="49090" y="25764"/>
                  <a:pt x="49090" y="25754"/>
                </a:cubicBezTo>
                <a:lnTo>
                  <a:pt x="49090" y="25730"/>
                </a:lnTo>
                <a:cubicBezTo>
                  <a:pt x="49102" y="25730"/>
                  <a:pt x="49102" y="25706"/>
                  <a:pt x="49114" y="25706"/>
                </a:cubicBezTo>
                <a:close/>
                <a:moveTo>
                  <a:pt x="53781" y="29147"/>
                </a:moveTo>
                <a:cubicBezTo>
                  <a:pt x="53781" y="29183"/>
                  <a:pt x="53757" y="29207"/>
                  <a:pt x="53757" y="29243"/>
                </a:cubicBezTo>
                <a:cubicBezTo>
                  <a:pt x="53745" y="29219"/>
                  <a:pt x="53733" y="29195"/>
                  <a:pt x="53697" y="29183"/>
                </a:cubicBezTo>
                <a:cubicBezTo>
                  <a:pt x="53733" y="29183"/>
                  <a:pt x="53745" y="29159"/>
                  <a:pt x="53781" y="29147"/>
                </a:cubicBezTo>
                <a:close/>
                <a:moveTo>
                  <a:pt x="38148" y="31207"/>
                </a:moveTo>
                <a:lnTo>
                  <a:pt x="38184" y="31231"/>
                </a:lnTo>
                <a:cubicBezTo>
                  <a:pt x="38160" y="31243"/>
                  <a:pt x="38148" y="31243"/>
                  <a:pt x="38148" y="31243"/>
                </a:cubicBezTo>
                <a:lnTo>
                  <a:pt x="38148" y="31207"/>
                </a:lnTo>
                <a:close/>
                <a:moveTo>
                  <a:pt x="13835" y="32993"/>
                </a:moveTo>
                <a:cubicBezTo>
                  <a:pt x="13847" y="33005"/>
                  <a:pt x="13847" y="33017"/>
                  <a:pt x="13859" y="33041"/>
                </a:cubicBezTo>
                <a:lnTo>
                  <a:pt x="13835" y="33041"/>
                </a:lnTo>
                <a:lnTo>
                  <a:pt x="13835" y="32993"/>
                </a:lnTo>
                <a:close/>
                <a:moveTo>
                  <a:pt x="38624" y="34600"/>
                </a:moveTo>
                <a:cubicBezTo>
                  <a:pt x="38624" y="34612"/>
                  <a:pt x="38612" y="34612"/>
                  <a:pt x="38600" y="34612"/>
                </a:cubicBezTo>
                <a:cubicBezTo>
                  <a:pt x="38612" y="34612"/>
                  <a:pt x="38612" y="34600"/>
                  <a:pt x="38624" y="34600"/>
                </a:cubicBezTo>
                <a:close/>
                <a:moveTo>
                  <a:pt x="26015" y="35101"/>
                </a:moveTo>
                <a:cubicBezTo>
                  <a:pt x="26041" y="35101"/>
                  <a:pt x="26069" y="35105"/>
                  <a:pt x="26099" y="35112"/>
                </a:cubicBezTo>
                <a:cubicBezTo>
                  <a:pt x="26015" y="35136"/>
                  <a:pt x="25944" y="35148"/>
                  <a:pt x="25861" y="35160"/>
                </a:cubicBezTo>
                <a:cubicBezTo>
                  <a:pt x="25909" y="35119"/>
                  <a:pt x="25958" y="35101"/>
                  <a:pt x="26015" y="35101"/>
                </a:cubicBezTo>
                <a:close/>
                <a:moveTo>
                  <a:pt x="31655" y="39425"/>
                </a:moveTo>
                <a:lnTo>
                  <a:pt x="31655" y="39425"/>
                </a:lnTo>
                <a:cubicBezTo>
                  <a:pt x="31656" y="39425"/>
                  <a:pt x="31659" y="39428"/>
                  <a:pt x="31659" y="39434"/>
                </a:cubicBezTo>
                <a:cubicBezTo>
                  <a:pt x="31653" y="39428"/>
                  <a:pt x="31653" y="39425"/>
                  <a:pt x="31655" y="39425"/>
                </a:cubicBezTo>
                <a:close/>
                <a:moveTo>
                  <a:pt x="29290" y="39553"/>
                </a:moveTo>
                <a:cubicBezTo>
                  <a:pt x="29325" y="39672"/>
                  <a:pt x="29373" y="39780"/>
                  <a:pt x="29433" y="39899"/>
                </a:cubicBezTo>
                <a:cubicBezTo>
                  <a:pt x="29159" y="39839"/>
                  <a:pt x="29206" y="39696"/>
                  <a:pt x="29290" y="39553"/>
                </a:cubicBezTo>
                <a:close/>
                <a:moveTo>
                  <a:pt x="42732" y="40232"/>
                </a:moveTo>
                <a:lnTo>
                  <a:pt x="42732" y="40232"/>
                </a:lnTo>
                <a:cubicBezTo>
                  <a:pt x="42684" y="40268"/>
                  <a:pt x="42672" y="40292"/>
                  <a:pt x="42625" y="40327"/>
                </a:cubicBezTo>
                <a:cubicBezTo>
                  <a:pt x="42582" y="40349"/>
                  <a:pt x="42545" y="40358"/>
                  <a:pt x="42512" y="40358"/>
                </a:cubicBezTo>
                <a:cubicBezTo>
                  <a:pt x="42454" y="40358"/>
                  <a:pt x="42408" y="40330"/>
                  <a:pt x="42363" y="40292"/>
                </a:cubicBezTo>
                <a:cubicBezTo>
                  <a:pt x="42506" y="40280"/>
                  <a:pt x="42625" y="40268"/>
                  <a:pt x="42732" y="40232"/>
                </a:cubicBezTo>
                <a:close/>
                <a:moveTo>
                  <a:pt x="21360" y="42649"/>
                </a:moveTo>
                <a:cubicBezTo>
                  <a:pt x="21372" y="42661"/>
                  <a:pt x="21360" y="42673"/>
                  <a:pt x="21348" y="42673"/>
                </a:cubicBezTo>
                <a:cubicBezTo>
                  <a:pt x="21348" y="42661"/>
                  <a:pt x="21360" y="42649"/>
                  <a:pt x="21360" y="42649"/>
                </a:cubicBezTo>
                <a:close/>
                <a:moveTo>
                  <a:pt x="9740" y="42720"/>
                </a:moveTo>
                <a:cubicBezTo>
                  <a:pt x="9740" y="42732"/>
                  <a:pt x="9728" y="42768"/>
                  <a:pt x="9728" y="42780"/>
                </a:cubicBezTo>
                <a:cubicBezTo>
                  <a:pt x="9704" y="42780"/>
                  <a:pt x="9704" y="42768"/>
                  <a:pt x="9692" y="42768"/>
                </a:cubicBezTo>
                <a:cubicBezTo>
                  <a:pt x="9704" y="42768"/>
                  <a:pt x="9728" y="42732"/>
                  <a:pt x="9740" y="42720"/>
                </a:cubicBezTo>
                <a:close/>
                <a:moveTo>
                  <a:pt x="21348" y="42673"/>
                </a:moveTo>
                <a:cubicBezTo>
                  <a:pt x="21348" y="42709"/>
                  <a:pt x="21348" y="42732"/>
                  <a:pt x="21336" y="42780"/>
                </a:cubicBezTo>
                <a:cubicBezTo>
                  <a:pt x="21336" y="42732"/>
                  <a:pt x="21336" y="42709"/>
                  <a:pt x="21348" y="42673"/>
                </a:cubicBezTo>
                <a:close/>
                <a:moveTo>
                  <a:pt x="11883" y="45864"/>
                </a:moveTo>
                <a:cubicBezTo>
                  <a:pt x="11895" y="45876"/>
                  <a:pt x="11895" y="45888"/>
                  <a:pt x="11895" y="45911"/>
                </a:cubicBezTo>
                <a:cubicBezTo>
                  <a:pt x="11859" y="45935"/>
                  <a:pt x="11835" y="45971"/>
                  <a:pt x="11811" y="46007"/>
                </a:cubicBezTo>
                <a:cubicBezTo>
                  <a:pt x="11823" y="45947"/>
                  <a:pt x="11847" y="45911"/>
                  <a:pt x="11883" y="45864"/>
                </a:cubicBezTo>
                <a:close/>
                <a:moveTo>
                  <a:pt x="8942" y="56865"/>
                </a:moveTo>
                <a:cubicBezTo>
                  <a:pt x="8936" y="56877"/>
                  <a:pt x="8927" y="56883"/>
                  <a:pt x="8920" y="56887"/>
                </a:cubicBezTo>
                <a:lnTo>
                  <a:pt x="8920" y="56887"/>
                </a:lnTo>
                <a:lnTo>
                  <a:pt x="8942" y="56865"/>
                </a:lnTo>
                <a:close/>
                <a:moveTo>
                  <a:pt x="14443" y="57056"/>
                </a:moveTo>
                <a:lnTo>
                  <a:pt x="14443" y="57067"/>
                </a:lnTo>
                <a:cubicBezTo>
                  <a:pt x="14443" y="57067"/>
                  <a:pt x="14443" y="57056"/>
                  <a:pt x="14431" y="57056"/>
                </a:cubicBezTo>
                <a:close/>
                <a:moveTo>
                  <a:pt x="24253" y="68069"/>
                </a:moveTo>
                <a:lnTo>
                  <a:pt x="24253" y="68069"/>
                </a:lnTo>
                <a:cubicBezTo>
                  <a:pt x="24337" y="68128"/>
                  <a:pt x="24432" y="68188"/>
                  <a:pt x="24527" y="68247"/>
                </a:cubicBezTo>
                <a:cubicBezTo>
                  <a:pt x="24456" y="68271"/>
                  <a:pt x="24384" y="68319"/>
                  <a:pt x="24289" y="68378"/>
                </a:cubicBezTo>
                <a:cubicBezTo>
                  <a:pt x="24265" y="68271"/>
                  <a:pt x="24265" y="68164"/>
                  <a:pt x="24253" y="68069"/>
                </a:cubicBezTo>
                <a:close/>
                <a:moveTo>
                  <a:pt x="56031" y="1"/>
                </a:moveTo>
                <a:cubicBezTo>
                  <a:pt x="53459" y="2573"/>
                  <a:pt x="50804" y="4978"/>
                  <a:pt x="48685" y="7895"/>
                </a:cubicBezTo>
                <a:cubicBezTo>
                  <a:pt x="48625" y="7954"/>
                  <a:pt x="48566" y="8026"/>
                  <a:pt x="48506" y="8085"/>
                </a:cubicBezTo>
                <a:cubicBezTo>
                  <a:pt x="48375" y="8145"/>
                  <a:pt x="48328" y="8252"/>
                  <a:pt x="48340" y="8383"/>
                </a:cubicBezTo>
                <a:cubicBezTo>
                  <a:pt x="47804" y="8621"/>
                  <a:pt x="47649" y="9157"/>
                  <a:pt x="47387" y="9609"/>
                </a:cubicBezTo>
                <a:cubicBezTo>
                  <a:pt x="46411" y="11109"/>
                  <a:pt x="45530" y="12657"/>
                  <a:pt x="44994" y="14384"/>
                </a:cubicBezTo>
                <a:cubicBezTo>
                  <a:pt x="44696" y="14955"/>
                  <a:pt x="44934" y="15562"/>
                  <a:pt x="44803" y="16146"/>
                </a:cubicBezTo>
                <a:cubicBezTo>
                  <a:pt x="44696" y="16241"/>
                  <a:pt x="44673" y="16348"/>
                  <a:pt x="44708" y="16503"/>
                </a:cubicBezTo>
                <a:lnTo>
                  <a:pt x="44708" y="16515"/>
                </a:lnTo>
                <a:cubicBezTo>
                  <a:pt x="44518" y="16693"/>
                  <a:pt x="44589" y="16872"/>
                  <a:pt x="44684" y="17063"/>
                </a:cubicBezTo>
                <a:cubicBezTo>
                  <a:pt x="44518" y="17551"/>
                  <a:pt x="44375" y="18063"/>
                  <a:pt x="44458" y="18587"/>
                </a:cubicBezTo>
                <a:cubicBezTo>
                  <a:pt x="44161" y="19134"/>
                  <a:pt x="44137" y="19753"/>
                  <a:pt x="44137" y="20349"/>
                </a:cubicBezTo>
                <a:cubicBezTo>
                  <a:pt x="44113" y="21813"/>
                  <a:pt x="43458" y="23063"/>
                  <a:pt x="42768" y="24206"/>
                </a:cubicBezTo>
                <a:cubicBezTo>
                  <a:pt x="41934" y="25576"/>
                  <a:pt x="40743" y="26742"/>
                  <a:pt x="39684" y="27981"/>
                </a:cubicBezTo>
                <a:cubicBezTo>
                  <a:pt x="39339" y="27635"/>
                  <a:pt x="39589" y="27361"/>
                  <a:pt x="39684" y="27111"/>
                </a:cubicBezTo>
                <a:cubicBezTo>
                  <a:pt x="40624" y="24492"/>
                  <a:pt x="41363" y="21837"/>
                  <a:pt x="41529" y="19039"/>
                </a:cubicBezTo>
                <a:cubicBezTo>
                  <a:pt x="41720" y="18658"/>
                  <a:pt x="41720" y="18241"/>
                  <a:pt x="41589" y="17836"/>
                </a:cubicBezTo>
                <a:cubicBezTo>
                  <a:pt x="41839" y="17039"/>
                  <a:pt x="42125" y="16229"/>
                  <a:pt x="41934" y="15360"/>
                </a:cubicBezTo>
                <a:cubicBezTo>
                  <a:pt x="42065" y="14491"/>
                  <a:pt x="42256" y="13610"/>
                  <a:pt x="42291" y="12729"/>
                </a:cubicBezTo>
                <a:cubicBezTo>
                  <a:pt x="42303" y="12181"/>
                  <a:pt x="42589" y="11550"/>
                  <a:pt x="42089" y="11050"/>
                </a:cubicBezTo>
                <a:cubicBezTo>
                  <a:pt x="42863" y="10121"/>
                  <a:pt x="42708" y="8990"/>
                  <a:pt x="42768" y="7907"/>
                </a:cubicBezTo>
                <a:cubicBezTo>
                  <a:pt x="43089" y="7549"/>
                  <a:pt x="42946" y="7168"/>
                  <a:pt x="42863" y="6776"/>
                </a:cubicBezTo>
                <a:cubicBezTo>
                  <a:pt x="42970" y="6668"/>
                  <a:pt x="43018" y="6537"/>
                  <a:pt x="42970" y="6395"/>
                </a:cubicBezTo>
                <a:cubicBezTo>
                  <a:pt x="43137" y="6192"/>
                  <a:pt x="43089" y="6002"/>
                  <a:pt x="42982" y="5799"/>
                </a:cubicBezTo>
                <a:cubicBezTo>
                  <a:pt x="43160" y="5287"/>
                  <a:pt x="43279" y="4763"/>
                  <a:pt x="43077" y="4025"/>
                </a:cubicBezTo>
                <a:lnTo>
                  <a:pt x="43077" y="4025"/>
                </a:lnTo>
                <a:cubicBezTo>
                  <a:pt x="42125" y="5228"/>
                  <a:pt x="41315" y="6287"/>
                  <a:pt x="41160" y="7680"/>
                </a:cubicBezTo>
                <a:cubicBezTo>
                  <a:pt x="40898" y="8252"/>
                  <a:pt x="40529" y="8752"/>
                  <a:pt x="40482" y="9395"/>
                </a:cubicBezTo>
                <a:cubicBezTo>
                  <a:pt x="40541" y="9943"/>
                  <a:pt x="39934" y="10240"/>
                  <a:pt x="39934" y="10776"/>
                </a:cubicBezTo>
                <a:cubicBezTo>
                  <a:pt x="39434" y="10978"/>
                  <a:pt x="39231" y="11479"/>
                  <a:pt x="39136" y="11895"/>
                </a:cubicBezTo>
                <a:cubicBezTo>
                  <a:pt x="38791" y="13264"/>
                  <a:pt x="38267" y="14586"/>
                  <a:pt x="37874" y="15943"/>
                </a:cubicBezTo>
                <a:cubicBezTo>
                  <a:pt x="37743" y="16039"/>
                  <a:pt x="37684" y="16134"/>
                  <a:pt x="37731" y="16301"/>
                </a:cubicBezTo>
                <a:cubicBezTo>
                  <a:pt x="37564" y="16598"/>
                  <a:pt x="37600" y="16908"/>
                  <a:pt x="37600" y="17229"/>
                </a:cubicBezTo>
                <a:lnTo>
                  <a:pt x="37600" y="17241"/>
                </a:lnTo>
                <a:cubicBezTo>
                  <a:pt x="37457" y="17432"/>
                  <a:pt x="37279" y="17622"/>
                  <a:pt x="37338" y="17896"/>
                </a:cubicBezTo>
                <a:cubicBezTo>
                  <a:pt x="36660" y="20146"/>
                  <a:pt x="36850" y="22468"/>
                  <a:pt x="37160" y="24706"/>
                </a:cubicBezTo>
                <a:cubicBezTo>
                  <a:pt x="37398" y="26421"/>
                  <a:pt x="37660" y="28135"/>
                  <a:pt x="37803" y="29862"/>
                </a:cubicBezTo>
                <a:cubicBezTo>
                  <a:pt x="37743" y="30112"/>
                  <a:pt x="37672" y="30386"/>
                  <a:pt x="37612" y="30636"/>
                </a:cubicBezTo>
                <a:cubicBezTo>
                  <a:pt x="37076" y="31040"/>
                  <a:pt x="36600" y="31517"/>
                  <a:pt x="36183" y="32029"/>
                </a:cubicBezTo>
                <a:lnTo>
                  <a:pt x="36207" y="32053"/>
                </a:lnTo>
                <a:cubicBezTo>
                  <a:pt x="36076" y="32112"/>
                  <a:pt x="36005" y="32195"/>
                  <a:pt x="36005" y="32350"/>
                </a:cubicBezTo>
                <a:lnTo>
                  <a:pt x="36005" y="32326"/>
                </a:lnTo>
                <a:cubicBezTo>
                  <a:pt x="35989" y="32325"/>
                  <a:pt x="35974" y="32325"/>
                  <a:pt x="35960" y="32325"/>
                </a:cubicBezTo>
                <a:cubicBezTo>
                  <a:pt x="35517" y="32325"/>
                  <a:pt x="35337" y="32829"/>
                  <a:pt x="34933" y="32898"/>
                </a:cubicBezTo>
                <a:cubicBezTo>
                  <a:pt x="34778" y="32945"/>
                  <a:pt x="34707" y="33041"/>
                  <a:pt x="34695" y="33184"/>
                </a:cubicBezTo>
                <a:cubicBezTo>
                  <a:pt x="34624" y="33219"/>
                  <a:pt x="34540" y="33255"/>
                  <a:pt x="34469" y="33303"/>
                </a:cubicBezTo>
                <a:cubicBezTo>
                  <a:pt x="34350" y="33065"/>
                  <a:pt x="34243" y="32826"/>
                  <a:pt x="34124" y="32588"/>
                </a:cubicBezTo>
                <a:cubicBezTo>
                  <a:pt x="34207" y="30171"/>
                  <a:pt x="34266" y="27742"/>
                  <a:pt x="34326" y="25337"/>
                </a:cubicBezTo>
                <a:cubicBezTo>
                  <a:pt x="34326" y="25230"/>
                  <a:pt x="34183" y="25123"/>
                  <a:pt x="34112" y="25028"/>
                </a:cubicBezTo>
                <a:cubicBezTo>
                  <a:pt x="34231" y="24468"/>
                  <a:pt x="34231" y="23932"/>
                  <a:pt x="34243" y="23373"/>
                </a:cubicBezTo>
                <a:cubicBezTo>
                  <a:pt x="34278" y="21194"/>
                  <a:pt x="33564" y="19110"/>
                  <a:pt x="33504" y="16955"/>
                </a:cubicBezTo>
                <a:cubicBezTo>
                  <a:pt x="33731" y="16551"/>
                  <a:pt x="33707" y="16110"/>
                  <a:pt x="33671" y="15693"/>
                </a:cubicBezTo>
                <a:cubicBezTo>
                  <a:pt x="33576" y="14622"/>
                  <a:pt x="33695" y="13562"/>
                  <a:pt x="33802" y="12491"/>
                </a:cubicBezTo>
                <a:cubicBezTo>
                  <a:pt x="34100" y="12121"/>
                  <a:pt x="34088" y="11729"/>
                  <a:pt x="33921" y="11312"/>
                </a:cubicBezTo>
                <a:cubicBezTo>
                  <a:pt x="33874" y="11240"/>
                  <a:pt x="33850" y="11169"/>
                  <a:pt x="33814" y="11098"/>
                </a:cubicBezTo>
                <a:cubicBezTo>
                  <a:pt x="33874" y="9574"/>
                  <a:pt x="34350" y="8085"/>
                  <a:pt x="33921" y="6514"/>
                </a:cubicBezTo>
                <a:lnTo>
                  <a:pt x="33921" y="6514"/>
                </a:lnTo>
                <a:cubicBezTo>
                  <a:pt x="33683" y="7597"/>
                  <a:pt x="32635" y="8216"/>
                  <a:pt x="32492" y="9335"/>
                </a:cubicBezTo>
                <a:cubicBezTo>
                  <a:pt x="32314" y="9466"/>
                  <a:pt x="32028" y="9562"/>
                  <a:pt x="31980" y="9728"/>
                </a:cubicBezTo>
                <a:cubicBezTo>
                  <a:pt x="31588" y="11240"/>
                  <a:pt x="30754" y="12562"/>
                  <a:pt x="30254" y="14050"/>
                </a:cubicBezTo>
                <a:lnTo>
                  <a:pt x="30242" y="14074"/>
                </a:lnTo>
                <a:cubicBezTo>
                  <a:pt x="30183" y="14169"/>
                  <a:pt x="30135" y="14277"/>
                  <a:pt x="30111" y="14396"/>
                </a:cubicBezTo>
                <a:lnTo>
                  <a:pt x="30111" y="14407"/>
                </a:lnTo>
                <a:cubicBezTo>
                  <a:pt x="30052" y="14515"/>
                  <a:pt x="30004" y="14622"/>
                  <a:pt x="29980" y="14741"/>
                </a:cubicBezTo>
                <a:cubicBezTo>
                  <a:pt x="29706" y="15824"/>
                  <a:pt x="29147" y="16813"/>
                  <a:pt x="29111" y="17956"/>
                </a:cubicBezTo>
                <a:cubicBezTo>
                  <a:pt x="28921" y="18896"/>
                  <a:pt x="28921" y="19849"/>
                  <a:pt x="29040" y="20777"/>
                </a:cubicBezTo>
                <a:cubicBezTo>
                  <a:pt x="28921" y="23123"/>
                  <a:pt x="29111" y="25468"/>
                  <a:pt x="29468" y="27766"/>
                </a:cubicBezTo>
                <a:cubicBezTo>
                  <a:pt x="29837" y="30148"/>
                  <a:pt x="30373" y="32541"/>
                  <a:pt x="31861" y="34553"/>
                </a:cubicBezTo>
                <a:cubicBezTo>
                  <a:pt x="32100" y="34874"/>
                  <a:pt x="32028" y="35112"/>
                  <a:pt x="31730" y="35446"/>
                </a:cubicBezTo>
                <a:cubicBezTo>
                  <a:pt x="31079" y="36180"/>
                  <a:pt x="30238" y="36750"/>
                  <a:pt x="29749" y="37612"/>
                </a:cubicBezTo>
                <a:lnTo>
                  <a:pt x="29749" y="37612"/>
                </a:lnTo>
                <a:cubicBezTo>
                  <a:pt x="29231" y="37550"/>
                  <a:pt x="29348" y="37028"/>
                  <a:pt x="29123" y="36755"/>
                </a:cubicBezTo>
                <a:cubicBezTo>
                  <a:pt x="28885" y="35231"/>
                  <a:pt x="28754" y="33660"/>
                  <a:pt x="27432" y="32588"/>
                </a:cubicBezTo>
                <a:cubicBezTo>
                  <a:pt x="27254" y="32434"/>
                  <a:pt x="27135" y="32267"/>
                  <a:pt x="27135" y="32029"/>
                </a:cubicBezTo>
                <a:cubicBezTo>
                  <a:pt x="27123" y="31517"/>
                  <a:pt x="26742" y="31195"/>
                  <a:pt x="26432" y="30826"/>
                </a:cubicBezTo>
                <a:cubicBezTo>
                  <a:pt x="25753" y="30028"/>
                  <a:pt x="24896" y="29457"/>
                  <a:pt x="24027" y="28921"/>
                </a:cubicBezTo>
                <a:cubicBezTo>
                  <a:pt x="23289" y="28040"/>
                  <a:pt x="22182" y="27564"/>
                  <a:pt x="21646" y="26492"/>
                </a:cubicBezTo>
                <a:cubicBezTo>
                  <a:pt x="21324" y="25802"/>
                  <a:pt x="21122" y="25028"/>
                  <a:pt x="20491" y="24504"/>
                </a:cubicBezTo>
                <a:cubicBezTo>
                  <a:pt x="20670" y="24016"/>
                  <a:pt x="20312" y="23623"/>
                  <a:pt x="20253" y="23159"/>
                </a:cubicBezTo>
                <a:cubicBezTo>
                  <a:pt x="20360" y="22861"/>
                  <a:pt x="20217" y="22611"/>
                  <a:pt x="20134" y="22349"/>
                </a:cubicBezTo>
                <a:cubicBezTo>
                  <a:pt x="20253" y="21849"/>
                  <a:pt x="20229" y="21373"/>
                  <a:pt x="20074" y="20896"/>
                </a:cubicBezTo>
                <a:cubicBezTo>
                  <a:pt x="20193" y="20063"/>
                  <a:pt x="20122" y="19253"/>
                  <a:pt x="19896" y="18444"/>
                </a:cubicBezTo>
                <a:cubicBezTo>
                  <a:pt x="20229" y="17848"/>
                  <a:pt x="19622" y="17348"/>
                  <a:pt x="19777" y="16705"/>
                </a:cubicBezTo>
                <a:cubicBezTo>
                  <a:pt x="20134" y="15348"/>
                  <a:pt x="19634" y="13967"/>
                  <a:pt x="19574" y="12598"/>
                </a:cubicBezTo>
                <a:cubicBezTo>
                  <a:pt x="19562" y="12300"/>
                  <a:pt x="19384" y="12026"/>
                  <a:pt x="19098" y="11871"/>
                </a:cubicBezTo>
                <a:cubicBezTo>
                  <a:pt x="19098" y="11776"/>
                  <a:pt x="19050" y="11717"/>
                  <a:pt x="18991" y="11669"/>
                </a:cubicBezTo>
                <a:cubicBezTo>
                  <a:pt x="18881" y="11428"/>
                  <a:pt x="18743" y="11299"/>
                  <a:pt x="18584" y="11299"/>
                </a:cubicBezTo>
                <a:cubicBezTo>
                  <a:pt x="18468" y="11299"/>
                  <a:pt x="18341" y="11368"/>
                  <a:pt x="18205" y="11514"/>
                </a:cubicBezTo>
                <a:cubicBezTo>
                  <a:pt x="17967" y="11764"/>
                  <a:pt x="17848" y="12110"/>
                  <a:pt x="17812" y="12443"/>
                </a:cubicBezTo>
                <a:cubicBezTo>
                  <a:pt x="17693" y="13729"/>
                  <a:pt x="17622" y="15003"/>
                  <a:pt x="17514" y="16289"/>
                </a:cubicBezTo>
                <a:cubicBezTo>
                  <a:pt x="17479" y="16610"/>
                  <a:pt x="17491" y="16991"/>
                  <a:pt x="17360" y="17289"/>
                </a:cubicBezTo>
                <a:cubicBezTo>
                  <a:pt x="16705" y="18610"/>
                  <a:pt x="16681" y="20003"/>
                  <a:pt x="16824" y="21432"/>
                </a:cubicBezTo>
                <a:cubicBezTo>
                  <a:pt x="16443" y="22718"/>
                  <a:pt x="17038" y="23921"/>
                  <a:pt x="17098" y="25159"/>
                </a:cubicBezTo>
                <a:cubicBezTo>
                  <a:pt x="17098" y="25337"/>
                  <a:pt x="17276" y="25421"/>
                  <a:pt x="17455" y="25480"/>
                </a:cubicBezTo>
                <a:cubicBezTo>
                  <a:pt x="17383" y="26302"/>
                  <a:pt x="17300" y="27123"/>
                  <a:pt x="17872" y="27826"/>
                </a:cubicBezTo>
                <a:cubicBezTo>
                  <a:pt x="17919" y="28421"/>
                  <a:pt x="18038" y="28969"/>
                  <a:pt x="18455" y="29397"/>
                </a:cubicBezTo>
                <a:cubicBezTo>
                  <a:pt x="18503" y="29457"/>
                  <a:pt x="18562" y="29528"/>
                  <a:pt x="18634" y="29576"/>
                </a:cubicBezTo>
                <a:cubicBezTo>
                  <a:pt x="19098" y="30874"/>
                  <a:pt x="19788" y="32029"/>
                  <a:pt x="20896" y="32898"/>
                </a:cubicBezTo>
                <a:cubicBezTo>
                  <a:pt x="21479" y="34041"/>
                  <a:pt x="22491" y="34850"/>
                  <a:pt x="23313" y="35803"/>
                </a:cubicBezTo>
                <a:cubicBezTo>
                  <a:pt x="23503" y="36279"/>
                  <a:pt x="23956" y="36494"/>
                  <a:pt x="24313" y="36815"/>
                </a:cubicBezTo>
                <a:cubicBezTo>
                  <a:pt x="24980" y="37803"/>
                  <a:pt x="25575" y="38875"/>
                  <a:pt x="26611" y="39565"/>
                </a:cubicBezTo>
                <a:cubicBezTo>
                  <a:pt x="26754" y="39827"/>
                  <a:pt x="27135" y="39923"/>
                  <a:pt x="27170" y="40292"/>
                </a:cubicBezTo>
                <a:cubicBezTo>
                  <a:pt x="26396" y="40899"/>
                  <a:pt x="25706" y="41601"/>
                  <a:pt x="25027" y="42328"/>
                </a:cubicBezTo>
                <a:cubicBezTo>
                  <a:pt x="24762" y="42615"/>
                  <a:pt x="24496" y="42759"/>
                  <a:pt x="24245" y="42759"/>
                </a:cubicBezTo>
                <a:cubicBezTo>
                  <a:pt x="23945" y="42759"/>
                  <a:pt x="23665" y="42552"/>
                  <a:pt x="23432" y="42137"/>
                </a:cubicBezTo>
                <a:cubicBezTo>
                  <a:pt x="23217" y="41768"/>
                  <a:pt x="23063" y="41351"/>
                  <a:pt x="22920" y="40935"/>
                </a:cubicBezTo>
                <a:cubicBezTo>
                  <a:pt x="22741" y="40411"/>
                  <a:pt x="22491" y="39982"/>
                  <a:pt x="21920" y="39815"/>
                </a:cubicBezTo>
                <a:cubicBezTo>
                  <a:pt x="21884" y="38625"/>
                  <a:pt x="21324" y="37708"/>
                  <a:pt x="20396" y="37005"/>
                </a:cubicBezTo>
                <a:cubicBezTo>
                  <a:pt x="20277" y="36494"/>
                  <a:pt x="19812" y="36255"/>
                  <a:pt x="19491" y="35934"/>
                </a:cubicBezTo>
                <a:cubicBezTo>
                  <a:pt x="19146" y="35601"/>
                  <a:pt x="18634" y="35351"/>
                  <a:pt x="18455" y="34946"/>
                </a:cubicBezTo>
                <a:cubicBezTo>
                  <a:pt x="17741" y="33457"/>
                  <a:pt x="16490" y="32362"/>
                  <a:pt x="15645" y="30957"/>
                </a:cubicBezTo>
                <a:cubicBezTo>
                  <a:pt x="15371" y="30529"/>
                  <a:pt x="15300" y="29969"/>
                  <a:pt x="14776" y="29695"/>
                </a:cubicBezTo>
                <a:cubicBezTo>
                  <a:pt x="14443" y="28897"/>
                  <a:pt x="14157" y="28040"/>
                  <a:pt x="13526" y="27409"/>
                </a:cubicBezTo>
                <a:cubicBezTo>
                  <a:pt x="12930" y="25385"/>
                  <a:pt x="11918" y="23492"/>
                  <a:pt x="11502" y="21396"/>
                </a:cubicBezTo>
                <a:cubicBezTo>
                  <a:pt x="11383" y="20753"/>
                  <a:pt x="11264" y="20111"/>
                  <a:pt x="11180" y="19456"/>
                </a:cubicBezTo>
                <a:cubicBezTo>
                  <a:pt x="11122" y="19082"/>
                  <a:pt x="10949" y="18801"/>
                  <a:pt x="10539" y="18801"/>
                </a:cubicBezTo>
                <a:cubicBezTo>
                  <a:pt x="10531" y="18801"/>
                  <a:pt x="10522" y="18801"/>
                  <a:pt x="10513" y="18801"/>
                </a:cubicBezTo>
                <a:cubicBezTo>
                  <a:pt x="10097" y="18813"/>
                  <a:pt x="9716" y="18932"/>
                  <a:pt x="9621" y="19396"/>
                </a:cubicBezTo>
                <a:cubicBezTo>
                  <a:pt x="9561" y="19646"/>
                  <a:pt x="9537" y="19908"/>
                  <a:pt x="9525" y="20170"/>
                </a:cubicBezTo>
                <a:cubicBezTo>
                  <a:pt x="9501" y="20956"/>
                  <a:pt x="9466" y="21730"/>
                  <a:pt x="9442" y="22528"/>
                </a:cubicBezTo>
                <a:cubicBezTo>
                  <a:pt x="9347" y="25206"/>
                  <a:pt x="10037" y="27742"/>
                  <a:pt x="10704" y="30302"/>
                </a:cubicBezTo>
                <a:cubicBezTo>
                  <a:pt x="10752" y="31160"/>
                  <a:pt x="11002" y="31933"/>
                  <a:pt x="11656" y="32505"/>
                </a:cubicBezTo>
                <a:cubicBezTo>
                  <a:pt x="11787" y="33196"/>
                  <a:pt x="12109" y="33803"/>
                  <a:pt x="12478" y="34386"/>
                </a:cubicBezTo>
                <a:cubicBezTo>
                  <a:pt x="12549" y="34553"/>
                  <a:pt x="12609" y="34696"/>
                  <a:pt x="12680" y="34862"/>
                </a:cubicBezTo>
                <a:cubicBezTo>
                  <a:pt x="12549" y="35208"/>
                  <a:pt x="12669" y="35446"/>
                  <a:pt x="12978" y="35589"/>
                </a:cubicBezTo>
                <a:cubicBezTo>
                  <a:pt x="13633" y="37375"/>
                  <a:pt x="14252" y="39196"/>
                  <a:pt x="15859" y="40411"/>
                </a:cubicBezTo>
                <a:lnTo>
                  <a:pt x="15871" y="40423"/>
                </a:lnTo>
                <a:cubicBezTo>
                  <a:pt x="16086" y="40696"/>
                  <a:pt x="16074" y="41161"/>
                  <a:pt x="16526" y="41244"/>
                </a:cubicBezTo>
                <a:cubicBezTo>
                  <a:pt x="17550" y="42542"/>
                  <a:pt x="18717" y="43661"/>
                  <a:pt x="20336" y="44161"/>
                </a:cubicBezTo>
                <a:cubicBezTo>
                  <a:pt x="20396" y="44292"/>
                  <a:pt x="20491" y="44352"/>
                  <a:pt x="20646" y="44352"/>
                </a:cubicBezTo>
                <a:cubicBezTo>
                  <a:pt x="20782" y="44560"/>
                  <a:pt x="20959" y="44651"/>
                  <a:pt x="21168" y="44651"/>
                </a:cubicBezTo>
                <a:cubicBezTo>
                  <a:pt x="21233" y="44651"/>
                  <a:pt x="21301" y="44642"/>
                  <a:pt x="21372" y="44625"/>
                </a:cubicBezTo>
                <a:cubicBezTo>
                  <a:pt x="22324" y="45209"/>
                  <a:pt x="22324" y="45209"/>
                  <a:pt x="21705" y="46042"/>
                </a:cubicBezTo>
                <a:cubicBezTo>
                  <a:pt x="21586" y="46197"/>
                  <a:pt x="21396" y="46316"/>
                  <a:pt x="21408" y="46554"/>
                </a:cubicBezTo>
                <a:cubicBezTo>
                  <a:pt x="20384" y="47566"/>
                  <a:pt x="19669" y="48805"/>
                  <a:pt x="18812" y="49948"/>
                </a:cubicBezTo>
                <a:cubicBezTo>
                  <a:pt x="18726" y="49980"/>
                  <a:pt x="18650" y="49994"/>
                  <a:pt x="18583" y="49994"/>
                </a:cubicBezTo>
                <a:cubicBezTo>
                  <a:pt x="18284" y="49994"/>
                  <a:pt x="18165" y="49703"/>
                  <a:pt x="18038" y="49459"/>
                </a:cubicBezTo>
                <a:cubicBezTo>
                  <a:pt x="17741" y="48876"/>
                  <a:pt x="17455" y="48281"/>
                  <a:pt x="17014" y="47840"/>
                </a:cubicBezTo>
                <a:cubicBezTo>
                  <a:pt x="15967" y="46792"/>
                  <a:pt x="15050" y="45661"/>
                  <a:pt x="14169" y="44506"/>
                </a:cubicBezTo>
                <a:cubicBezTo>
                  <a:pt x="14085" y="44102"/>
                  <a:pt x="13931" y="43744"/>
                  <a:pt x="13550" y="43542"/>
                </a:cubicBezTo>
                <a:cubicBezTo>
                  <a:pt x="13561" y="43459"/>
                  <a:pt x="13514" y="43411"/>
                  <a:pt x="13442" y="43387"/>
                </a:cubicBezTo>
                <a:cubicBezTo>
                  <a:pt x="13335" y="43113"/>
                  <a:pt x="13276" y="42816"/>
                  <a:pt x="12895" y="42768"/>
                </a:cubicBezTo>
                <a:cubicBezTo>
                  <a:pt x="12680" y="42256"/>
                  <a:pt x="12383" y="41816"/>
                  <a:pt x="12002" y="41447"/>
                </a:cubicBezTo>
                <a:cubicBezTo>
                  <a:pt x="11787" y="40744"/>
                  <a:pt x="11347" y="40196"/>
                  <a:pt x="10930" y="39613"/>
                </a:cubicBezTo>
                <a:cubicBezTo>
                  <a:pt x="10871" y="39422"/>
                  <a:pt x="10811" y="39208"/>
                  <a:pt x="10549" y="39161"/>
                </a:cubicBezTo>
                <a:lnTo>
                  <a:pt x="9525" y="37065"/>
                </a:lnTo>
                <a:cubicBezTo>
                  <a:pt x="9323" y="36315"/>
                  <a:pt x="8763" y="35851"/>
                  <a:pt x="8251" y="35339"/>
                </a:cubicBezTo>
                <a:cubicBezTo>
                  <a:pt x="8051" y="34879"/>
                  <a:pt x="8026" y="34267"/>
                  <a:pt x="7319" y="34267"/>
                </a:cubicBezTo>
                <a:cubicBezTo>
                  <a:pt x="7313" y="34267"/>
                  <a:pt x="7306" y="34267"/>
                  <a:pt x="7299" y="34267"/>
                </a:cubicBezTo>
                <a:lnTo>
                  <a:pt x="7275" y="34267"/>
                </a:lnTo>
                <a:cubicBezTo>
                  <a:pt x="7208" y="34259"/>
                  <a:pt x="7141" y="34255"/>
                  <a:pt x="7076" y="34255"/>
                </a:cubicBezTo>
                <a:cubicBezTo>
                  <a:pt x="6555" y="34255"/>
                  <a:pt x="6123" y="34510"/>
                  <a:pt x="6049" y="35029"/>
                </a:cubicBezTo>
                <a:cubicBezTo>
                  <a:pt x="5953" y="35577"/>
                  <a:pt x="5930" y="36243"/>
                  <a:pt x="6489" y="36660"/>
                </a:cubicBezTo>
                <a:cubicBezTo>
                  <a:pt x="7156" y="37898"/>
                  <a:pt x="7442" y="39280"/>
                  <a:pt x="7870" y="40589"/>
                </a:cubicBezTo>
                <a:cubicBezTo>
                  <a:pt x="8525" y="42030"/>
                  <a:pt x="9180" y="43459"/>
                  <a:pt x="9835" y="44911"/>
                </a:cubicBezTo>
                <a:cubicBezTo>
                  <a:pt x="9811" y="45209"/>
                  <a:pt x="9894" y="45471"/>
                  <a:pt x="10037" y="45745"/>
                </a:cubicBezTo>
                <a:cubicBezTo>
                  <a:pt x="10513" y="46697"/>
                  <a:pt x="11204" y="47483"/>
                  <a:pt x="11835" y="48316"/>
                </a:cubicBezTo>
                <a:cubicBezTo>
                  <a:pt x="12371" y="49174"/>
                  <a:pt x="12811" y="50114"/>
                  <a:pt x="13669" y="50733"/>
                </a:cubicBezTo>
                <a:cubicBezTo>
                  <a:pt x="14347" y="51233"/>
                  <a:pt x="14955" y="51876"/>
                  <a:pt x="15824" y="52103"/>
                </a:cubicBezTo>
                <a:cubicBezTo>
                  <a:pt x="16109" y="52174"/>
                  <a:pt x="16264" y="52365"/>
                  <a:pt x="16205" y="52674"/>
                </a:cubicBezTo>
                <a:cubicBezTo>
                  <a:pt x="15788" y="53007"/>
                  <a:pt x="15538" y="53472"/>
                  <a:pt x="15336" y="53948"/>
                </a:cubicBezTo>
                <a:cubicBezTo>
                  <a:pt x="15121" y="54019"/>
                  <a:pt x="14955" y="54127"/>
                  <a:pt x="14835" y="54317"/>
                </a:cubicBezTo>
                <a:cubicBezTo>
                  <a:pt x="14395" y="54984"/>
                  <a:pt x="13883" y="55615"/>
                  <a:pt x="13466" y="56282"/>
                </a:cubicBezTo>
                <a:cubicBezTo>
                  <a:pt x="13344" y="56490"/>
                  <a:pt x="13214" y="56577"/>
                  <a:pt x="13064" y="56577"/>
                </a:cubicBezTo>
                <a:cubicBezTo>
                  <a:pt x="12966" y="56577"/>
                  <a:pt x="12858" y="56539"/>
                  <a:pt x="12740" y="56472"/>
                </a:cubicBezTo>
                <a:cubicBezTo>
                  <a:pt x="12014" y="54674"/>
                  <a:pt x="11014" y="53019"/>
                  <a:pt x="10002" y="51388"/>
                </a:cubicBezTo>
                <a:cubicBezTo>
                  <a:pt x="9680" y="50555"/>
                  <a:pt x="9085" y="49864"/>
                  <a:pt x="8668" y="49090"/>
                </a:cubicBezTo>
                <a:cubicBezTo>
                  <a:pt x="8156" y="47435"/>
                  <a:pt x="6834" y="46388"/>
                  <a:pt x="5811" y="45114"/>
                </a:cubicBezTo>
                <a:cubicBezTo>
                  <a:pt x="5637" y="44903"/>
                  <a:pt x="5383" y="44777"/>
                  <a:pt x="5107" y="44777"/>
                </a:cubicBezTo>
                <a:cubicBezTo>
                  <a:pt x="4948" y="44777"/>
                  <a:pt x="4782" y="44819"/>
                  <a:pt x="4620" y="44911"/>
                </a:cubicBezTo>
                <a:cubicBezTo>
                  <a:pt x="3858" y="45316"/>
                  <a:pt x="3346" y="45995"/>
                  <a:pt x="3548" y="46661"/>
                </a:cubicBezTo>
                <a:cubicBezTo>
                  <a:pt x="3941" y="48019"/>
                  <a:pt x="4453" y="49364"/>
                  <a:pt x="5108" y="50626"/>
                </a:cubicBezTo>
                <a:cubicBezTo>
                  <a:pt x="5132" y="50698"/>
                  <a:pt x="5168" y="50793"/>
                  <a:pt x="5215" y="50864"/>
                </a:cubicBezTo>
                <a:cubicBezTo>
                  <a:pt x="5358" y="51329"/>
                  <a:pt x="5513" y="51769"/>
                  <a:pt x="5953" y="52043"/>
                </a:cubicBezTo>
                <a:cubicBezTo>
                  <a:pt x="6263" y="52603"/>
                  <a:pt x="6180" y="53317"/>
                  <a:pt x="6561" y="53853"/>
                </a:cubicBezTo>
                <a:cubicBezTo>
                  <a:pt x="7204" y="54746"/>
                  <a:pt x="7716" y="55734"/>
                  <a:pt x="8227" y="56698"/>
                </a:cubicBezTo>
                <a:lnTo>
                  <a:pt x="8370" y="56925"/>
                </a:lnTo>
                <a:cubicBezTo>
                  <a:pt x="8406" y="56996"/>
                  <a:pt x="8442" y="57079"/>
                  <a:pt x="8489" y="57163"/>
                </a:cubicBezTo>
                <a:cubicBezTo>
                  <a:pt x="8728" y="57960"/>
                  <a:pt x="9478" y="58294"/>
                  <a:pt x="10002" y="58842"/>
                </a:cubicBezTo>
                <a:cubicBezTo>
                  <a:pt x="10371" y="59246"/>
                  <a:pt x="11073" y="59330"/>
                  <a:pt x="11252" y="59901"/>
                </a:cubicBezTo>
                <a:cubicBezTo>
                  <a:pt x="11442" y="60508"/>
                  <a:pt x="10597" y="60770"/>
                  <a:pt x="10609" y="61366"/>
                </a:cubicBezTo>
                <a:cubicBezTo>
                  <a:pt x="10406" y="61818"/>
                  <a:pt x="10061" y="62163"/>
                  <a:pt x="9692" y="62461"/>
                </a:cubicBezTo>
                <a:cubicBezTo>
                  <a:pt x="8930" y="61759"/>
                  <a:pt x="8501" y="60699"/>
                  <a:pt x="7370" y="60461"/>
                </a:cubicBezTo>
                <a:cubicBezTo>
                  <a:pt x="6787" y="59246"/>
                  <a:pt x="5787" y="58496"/>
                  <a:pt x="4584" y="57960"/>
                </a:cubicBezTo>
                <a:cubicBezTo>
                  <a:pt x="4423" y="57889"/>
                  <a:pt x="4268" y="57860"/>
                  <a:pt x="4117" y="57860"/>
                </a:cubicBezTo>
                <a:cubicBezTo>
                  <a:pt x="3668" y="57860"/>
                  <a:pt x="3262" y="58118"/>
                  <a:pt x="2870" y="58270"/>
                </a:cubicBezTo>
                <a:cubicBezTo>
                  <a:pt x="2560" y="58389"/>
                  <a:pt x="2477" y="59080"/>
                  <a:pt x="2691" y="59330"/>
                </a:cubicBezTo>
                <a:cubicBezTo>
                  <a:pt x="3322" y="60020"/>
                  <a:pt x="3370" y="61104"/>
                  <a:pt x="4287" y="61532"/>
                </a:cubicBezTo>
                <a:cubicBezTo>
                  <a:pt x="4620" y="61949"/>
                  <a:pt x="5001" y="62282"/>
                  <a:pt x="5525" y="62437"/>
                </a:cubicBezTo>
                <a:cubicBezTo>
                  <a:pt x="5811" y="62913"/>
                  <a:pt x="6120" y="63378"/>
                  <a:pt x="6644" y="63628"/>
                </a:cubicBezTo>
                <a:cubicBezTo>
                  <a:pt x="6846" y="63985"/>
                  <a:pt x="7061" y="64342"/>
                  <a:pt x="7501" y="64461"/>
                </a:cubicBezTo>
                <a:lnTo>
                  <a:pt x="7489" y="64461"/>
                </a:lnTo>
                <a:cubicBezTo>
                  <a:pt x="7716" y="65033"/>
                  <a:pt x="8382" y="65330"/>
                  <a:pt x="8466" y="65985"/>
                </a:cubicBezTo>
                <a:cubicBezTo>
                  <a:pt x="7787" y="67176"/>
                  <a:pt x="7335" y="68450"/>
                  <a:pt x="6977" y="69760"/>
                </a:cubicBezTo>
                <a:cubicBezTo>
                  <a:pt x="6838" y="69874"/>
                  <a:pt x="6728" y="69920"/>
                  <a:pt x="6637" y="69920"/>
                </a:cubicBezTo>
                <a:cubicBezTo>
                  <a:pt x="6332" y="69920"/>
                  <a:pt x="6240" y="69413"/>
                  <a:pt x="5965" y="69331"/>
                </a:cubicBezTo>
                <a:cubicBezTo>
                  <a:pt x="5572" y="68486"/>
                  <a:pt x="4798" y="68033"/>
                  <a:pt x="4084" y="67521"/>
                </a:cubicBezTo>
                <a:cubicBezTo>
                  <a:pt x="3941" y="67409"/>
                  <a:pt x="3805" y="67351"/>
                  <a:pt x="3678" y="67351"/>
                </a:cubicBezTo>
                <a:cubicBezTo>
                  <a:pt x="3509" y="67351"/>
                  <a:pt x="3356" y="67453"/>
                  <a:pt x="3227" y="67664"/>
                </a:cubicBezTo>
                <a:cubicBezTo>
                  <a:pt x="3155" y="67664"/>
                  <a:pt x="3084" y="67700"/>
                  <a:pt x="3024" y="67724"/>
                </a:cubicBezTo>
                <a:cubicBezTo>
                  <a:pt x="2953" y="67545"/>
                  <a:pt x="2417" y="67497"/>
                  <a:pt x="2774" y="67235"/>
                </a:cubicBezTo>
                <a:cubicBezTo>
                  <a:pt x="3072" y="67009"/>
                  <a:pt x="3108" y="66985"/>
                  <a:pt x="2810" y="66759"/>
                </a:cubicBezTo>
                <a:cubicBezTo>
                  <a:pt x="2512" y="66519"/>
                  <a:pt x="2207" y="66318"/>
                  <a:pt x="1831" y="66318"/>
                </a:cubicBezTo>
                <a:cubicBezTo>
                  <a:pt x="1741" y="66318"/>
                  <a:pt x="1647" y="66329"/>
                  <a:pt x="1548" y="66354"/>
                </a:cubicBezTo>
                <a:cubicBezTo>
                  <a:pt x="1417" y="66271"/>
                  <a:pt x="1239" y="66188"/>
                  <a:pt x="1131" y="66069"/>
                </a:cubicBezTo>
                <a:cubicBezTo>
                  <a:pt x="972" y="65887"/>
                  <a:pt x="807" y="65802"/>
                  <a:pt x="657" y="65802"/>
                </a:cubicBezTo>
                <a:cubicBezTo>
                  <a:pt x="483" y="65802"/>
                  <a:pt x="329" y="65917"/>
                  <a:pt x="226" y="66128"/>
                </a:cubicBezTo>
                <a:cubicBezTo>
                  <a:pt x="0" y="66581"/>
                  <a:pt x="524" y="66604"/>
                  <a:pt x="762" y="66783"/>
                </a:cubicBezTo>
                <a:cubicBezTo>
                  <a:pt x="1381" y="67223"/>
                  <a:pt x="1977" y="67664"/>
                  <a:pt x="2727" y="67890"/>
                </a:cubicBezTo>
                <a:cubicBezTo>
                  <a:pt x="2751" y="68176"/>
                  <a:pt x="2965" y="68307"/>
                  <a:pt x="3155" y="68486"/>
                </a:cubicBezTo>
                <a:cubicBezTo>
                  <a:pt x="3929" y="69152"/>
                  <a:pt x="4715" y="69819"/>
                  <a:pt x="5453" y="70533"/>
                </a:cubicBezTo>
                <a:cubicBezTo>
                  <a:pt x="5870" y="70938"/>
                  <a:pt x="6382" y="71331"/>
                  <a:pt x="6430" y="71986"/>
                </a:cubicBezTo>
                <a:cubicBezTo>
                  <a:pt x="6311" y="72784"/>
                  <a:pt x="6180" y="73605"/>
                  <a:pt x="6061" y="74403"/>
                </a:cubicBezTo>
                <a:cubicBezTo>
                  <a:pt x="5751" y="75272"/>
                  <a:pt x="5775" y="76177"/>
                  <a:pt x="5727" y="77070"/>
                </a:cubicBezTo>
                <a:cubicBezTo>
                  <a:pt x="5608" y="77189"/>
                  <a:pt x="5584" y="77308"/>
                  <a:pt x="5668" y="77463"/>
                </a:cubicBezTo>
                <a:cubicBezTo>
                  <a:pt x="5668" y="77534"/>
                  <a:pt x="5668" y="77606"/>
                  <a:pt x="5703" y="77677"/>
                </a:cubicBezTo>
                <a:cubicBezTo>
                  <a:pt x="5525" y="78546"/>
                  <a:pt x="5608" y="79404"/>
                  <a:pt x="5751" y="80261"/>
                </a:cubicBezTo>
                <a:cubicBezTo>
                  <a:pt x="5842" y="80561"/>
                  <a:pt x="5933" y="80854"/>
                  <a:pt x="6209" y="80854"/>
                </a:cubicBezTo>
                <a:cubicBezTo>
                  <a:pt x="6295" y="80854"/>
                  <a:pt x="6398" y="80826"/>
                  <a:pt x="6525" y="80761"/>
                </a:cubicBezTo>
                <a:cubicBezTo>
                  <a:pt x="6739" y="80678"/>
                  <a:pt x="6846" y="80535"/>
                  <a:pt x="6823" y="80273"/>
                </a:cubicBezTo>
                <a:cubicBezTo>
                  <a:pt x="6787" y="79761"/>
                  <a:pt x="6799" y="79249"/>
                  <a:pt x="6787" y="78725"/>
                </a:cubicBezTo>
                <a:cubicBezTo>
                  <a:pt x="6906" y="78618"/>
                  <a:pt x="6918" y="78499"/>
                  <a:pt x="6894" y="78368"/>
                </a:cubicBezTo>
                <a:cubicBezTo>
                  <a:pt x="7037" y="77796"/>
                  <a:pt x="7144" y="77237"/>
                  <a:pt x="7073" y="76641"/>
                </a:cubicBezTo>
                <a:lnTo>
                  <a:pt x="7061" y="76641"/>
                </a:lnTo>
                <a:cubicBezTo>
                  <a:pt x="7180" y="76534"/>
                  <a:pt x="7204" y="76403"/>
                  <a:pt x="7156" y="76248"/>
                </a:cubicBezTo>
                <a:cubicBezTo>
                  <a:pt x="7299" y="75796"/>
                  <a:pt x="7442" y="75344"/>
                  <a:pt x="7573" y="74879"/>
                </a:cubicBezTo>
                <a:cubicBezTo>
                  <a:pt x="7656" y="74641"/>
                  <a:pt x="7656" y="74332"/>
                  <a:pt x="7989" y="74320"/>
                </a:cubicBezTo>
                <a:cubicBezTo>
                  <a:pt x="7996" y="74319"/>
                  <a:pt x="8003" y="74319"/>
                  <a:pt x="8010" y="74319"/>
                </a:cubicBezTo>
                <a:cubicBezTo>
                  <a:pt x="8259" y="74319"/>
                  <a:pt x="8396" y="74527"/>
                  <a:pt x="8466" y="74724"/>
                </a:cubicBezTo>
                <a:cubicBezTo>
                  <a:pt x="8847" y="75594"/>
                  <a:pt x="9632" y="76058"/>
                  <a:pt x="10406" y="76367"/>
                </a:cubicBezTo>
                <a:cubicBezTo>
                  <a:pt x="11645" y="76879"/>
                  <a:pt x="12954" y="77189"/>
                  <a:pt x="14228" y="77582"/>
                </a:cubicBezTo>
                <a:cubicBezTo>
                  <a:pt x="15538" y="78118"/>
                  <a:pt x="16895" y="78570"/>
                  <a:pt x="18312" y="78570"/>
                </a:cubicBezTo>
                <a:cubicBezTo>
                  <a:pt x="19503" y="78570"/>
                  <a:pt x="20634" y="78749"/>
                  <a:pt x="21777" y="79011"/>
                </a:cubicBezTo>
                <a:cubicBezTo>
                  <a:pt x="22234" y="79107"/>
                  <a:pt x="22690" y="79321"/>
                  <a:pt x="23166" y="79321"/>
                </a:cubicBezTo>
                <a:cubicBezTo>
                  <a:pt x="23335" y="79321"/>
                  <a:pt x="23507" y="79294"/>
                  <a:pt x="23682" y="79225"/>
                </a:cubicBezTo>
                <a:cubicBezTo>
                  <a:pt x="24182" y="79558"/>
                  <a:pt x="24753" y="79606"/>
                  <a:pt x="25337" y="79665"/>
                </a:cubicBezTo>
                <a:cubicBezTo>
                  <a:pt x="25403" y="79732"/>
                  <a:pt x="25480" y="79780"/>
                  <a:pt x="25573" y="79780"/>
                </a:cubicBezTo>
                <a:cubicBezTo>
                  <a:pt x="25614" y="79780"/>
                  <a:pt x="25658" y="79771"/>
                  <a:pt x="25706" y="79749"/>
                </a:cubicBezTo>
                <a:cubicBezTo>
                  <a:pt x="25736" y="79767"/>
                  <a:pt x="25765" y="79776"/>
                  <a:pt x="25795" y="79776"/>
                </a:cubicBezTo>
                <a:cubicBezTo>
                  <a:pt x="25825" y="79776"/>
                  <a:pt x="25855" y="79767"/>
                  <a:pt x="25884" y="79749"/>
                </a:cubicBezTo>
                <a:cubicBezTo>
                  <a:pt x="26265" y="80035"/>
                  <a:pt x="26730" y="79975"/>
                  <a:pt x="27182" y="80023"/>
                </a:cubicBezTo>
                <a:cubicBezTo>
                  <a:pt x="27385" y="80225"/>
                  <a:pt x="27658" y="80225"/>
                  <a:pt x="27920" y="80237"/>
                </a:cubicBezTo>
                <a:cubicBezTo>
                  <a:pt x="28563" y="80797"/>
                  <a:pt x="29409" y="80630"/>
                  <a:pt x="30135" y="80856"/>
                </a:cubicBezTo>
                <a:cubicBezTo>
                  <a:pt x="31171" y="81167"/>
                  <a:pt x="32236" y="81301"/>
                  <a:pt x="33309" y="81301"/>
                </a:cubicBezTo>
                <a:cubicBezTo>
                  <a:pt x="34086" y="81301"/>
                  <a:pt x="34868" y="81231"/>
                  <a:pt x="35648" y="81106"/>
                </a:cubicBezTo>
                <a:cubicBezTo>
                  <a:pt x="35826" y="81070"/>
                  <a:pt x="36017" y="81059"/>
                  <a:pt x="36052" y="80868"/>
                </a:cubicBezTo>
                <a:cubicBezTo>
                  <a:pt x="36088" y="80630"/>
                  <a:pt x="35933" y="80451"/>
                  <a:pt x="35719" y="80380"/>
                </a:cubicBezTo>
                <a:cubicBezTo>
                  <a:pt x="35433" y="80261"/>
                  <a:pt x="35159" y="80142"/>
                  <a:pt x="34862" y="80118"/>
                </a:cubicBezTo>
                <a:cubicBezTo>
                  <a:pt x="33516" y="80023"/>
                  <a:pt x="32457" y="79261"/>
                  <a:pt x="31314" y="78689"/>
                </a:cubicBezTo>
                <a:cubicBezTo>
                  <a:pt x="31103" y="78584"/>
                  <a:pt x="30901" y="78469"/>
                  <a:pt x="30676" y="78469"/>
                </a:cubicBezTo>
                <a:cubicBezTo>
                  <a:pt x="30647" y="78469"/>
                  <a:pt x="30617" y="78471"/>
                  <a:pt x="30587" y="78475"/>
                </a:cubicBezTo>
                <a:cubicBezTo>
                  <a:pt x="30552" y="78392"/>
                  <a:pt x="30492" y="78356"/>
                  <a:pt x="30421" y="78332"/>
                </a:cubicBezTo>
                <a:lnTo>
                  <a:pt x="30159" y="78118"/>
                </a:lnTo>
                <a:cubicBezTo>
                  <a:pt x="29778" y="77761"/>
                  <a:pt x="29456" y="77368"/>
                  <a:pt x="28921" y="77249"/>
                </a:cubicBezTo>
                <a:cubicBezTo>
                  <a:pt x="28623" y="77054"/>
                  <a:pt x="28347" y="76771"/>
                  <a:pt x="27945" y="76771"/>
                </a:cubicBezTo>
                <a:cubicBezTo>
                  <a:pt x="27929" y="76771"/>
                  <a:pt x="27913" y="76771"/>
                  <a:pt x="27897" y="76772"/>
                </a:cubicBezTo>
                <a:cubicBezTo>
                  <a:pt x="27325" y="76237"/>
                  <a:pt x="26766" y="75736"/>
                  <a:pt x="25956" y="75594"/>
                </a:cubicBezTo>
                <a:cubicBezTo>
                  <a:pt x="25789" y="75355"/>
                  <a:pt x="25527" y="75320"/>
                  <a:pt x="25289" y="75213"/>
                </a:cubicBezTo>
                <a:cubicBezTo>
                  <a:pt x="23039" y="74201"/>
                  <a:pt x="20705" y="73486"/>
                  <a:pt x="18312" y="72915"/>
                </a:cubicBezTo>
                <a:cubicBezTo>
                  <a:pt x="18207" y="72841"/>
                  <a:pt x="18100" y="72818"/>
                  <a:pt x="17990" y="72818"/>
                </a:cubicBezTo>
                <a:cubicBezTo>
                  <a:pt x="17888" y="72818"/>
                  <a:pt x="17785" y="72838"/>
                  <a:pt x="17681" y="72855"/>
                </a:cubicBezTo>
                <a:cubicBezTo>
                  <a:pt x="17610" y="72778"/>
                  <a:pt x="17529" y="72748"/>
                  <a:pt x="17444" y="72748"/>
                </a:cubicBezTo>
                <a:cubicBezTo>
                  <a:pt x="17360" y="72748"/>
                  <a:pt x="17270" y="72778"/>
                  <a:pt x="17181" y="72819"/>
                </a:cubicBezTo>
                <a:cubicBezTo>
                  <a:pt x="17027" y="72666"/>
                  <a:pt x="16863" y="72589"/>
                  <a:pt x="16680" y="72589"/>
                </a:cubicBezTo>
                <a:cubicBezTo>
                  <a:pt x="16594" y="72589"/>
                  <a:pt x="16503" y="72606"/>
                  <a:pt x="16407" y="72641"/>
                </a:cubicBezTo>
                <a:lnTo>
                  <a:pt x="16383" y="72641"/>
                </a:lnTo>
                <a:cubicBezTo>
                  <a:pt x="16292" y="72556"/>
                  <a:pt x="16198" y="72520"/>
                  <a:pt x="16102" y="72520"/>
                </a:cubicBezTo>
                <a:cubicBezTo>
                  <a:pt x="16010" y="72520"/>
                  <a:pt x="15917" y="72553"/>
                  <a:pt x="15824" y="72605"/>
                </a:cubicBezTo>
                <a:cubicBezTo>
                  <a:pt x="15776" y="72581"/>
                  <a:pt x="15734" y="72569"/>
                  <a:pt x="15694" y="72569"/>
                </a:cubicBezTo>
                <a:cubicBezTo>
                  <a:pt x="15654" y="72569"/>
                  <a:pt x="15615" y="72581"/>
                  <a:pt x="15574" y="72605"/>
                </a:cubicBezTo>
                <a:cubicBezTo>
                  <a:pt x="15512" y="72536"/>
                  <a:pt x="15441" y="72502"/>
                  <a:pt x="15367" y="72502"/>
                </a:cubicBezTo>
                <a:cubicBezTo>
                  <a:pt x="15325" y="72502"/>
                  <a:pt x="15283" y="72512"/>
                  <a:pt x="15240" y="72534"/>
                </a:cubicBezTo>
                <a:cubicBezTo>
                  <a:pt x="14012" y="72323"/>
                  <a:pt x="12773" y="72232"/>
                  <a:pt x="11525" y="72232"/>
                </a:cubicBezTo>
                <a:cubicBezTo>
                  <a:pt x="10452" y="72232"/>
                  <a:pt x="9372" y="72299"/>
                  <a:pt x="8287" y="72415"/>
                </a:cubicBezTo>
                <a:cubicBezTo>
                  <a:pt x="8430" y="70676"/>
                  <a:pt x="9287" y="69271"/>
                  <a:pt x="9799" y="67771"/>
                </a:cubicBezTo>
                <a:cubicBezTo>
                  <a:pt x="10037" y="67426"/>
                  <a:pt x="10037" y="66926"/>
                  <a:pt x="10478" y="66723"/>
                </a:cubicBezTo>
                <a:cubicBezTo>
                  <a:pt x="10573" y="66759"/>
                  <a:pt x="10656" y="66759"/>
                  <a:pt x="10728" y="66807"/>
                </a:cubicBezTo>
                <a:cubicBezTo>
                  <a:pt x="11895" y="67426"/>
                  <a:pt x="12835" y="68450"/>
                  <a:pt x="14169" y="68783"/>
                </a:cubicBezTo>
                <a:cubicBezTo>
                  <a:pt x="14240" y="68914"/>
                  <a:pt x="14383" y="68974"/>
                  <a:pt x="14526" y="68974"/>
                </a:cubicBezTo>
                <a:cubicBezTo>
                  <a:pt x="15538" y="69748"/>
                  <a:pt x="16776" y="69938"/>
                  <a:pt x="17955" y="70295"/>
                </a:cubicBezTo>
                <a:cubicBezTo>
                  <a:pt x="18026" y="70418"/>
                  <a:pt x="18124" y="70479"/>
                  <a:pt x="18248" y="70479"/>
                </a:cubicBezTo>
                <a:cubicBezTo>
                  <a:pt x="18269" y="70479"/>
                  <a:pt x="18290" y="70477"/>
                  <a:pt x="18312" y="70474"/>
                </a:cubicBezTo>
                <a:cubicBezTo>
                  <a:pt x="18693" y="70795"/>
                  <a:pt x="19205" y="70831"/>
                  <a:pt x="19634" y="71010"/>
                </a:cubicBezTo>
                <a:cubicBezTo>
                  <a:pt x="21241" y="71510"/>
                  <a:pt x="22789" y="72176"/>
                  <a:pt x="24480" y="72367"/>
                </a:cubicBezTo>
                <a:cubicBezTo>
                  <a:pt x="25753" y="73022"/>
                  <a:pt x="27135" y="72855"/>
                  <a:pt x="28468" y="72938"/>
                </a:cubicBezTo>
                <a:cubicBezTo>
                  <a:pt x="28691" y="73046"/>
                  <a:pt x="28908" y="73159"/>
                  <a:pt x="29148" y="73159"/>
                </a:cubicBezTo>
                <a:cubicBezTo>
                  <a:pt x="29228" y="73159"/>
                  <a:pt x="29310" y="73147"/>
                  <a:pt x="29397" y="73117"/>
                </a:cubicBezTo>
                <a:cubicBezTo>
                  <a:pt x="29397" y="73081"/>
                  <a:pt x="29409" y="73058"/>
                  <a:pt x="29409" y="73010"/>
                </a:cubicBezTo>
                <a:cubicBezTo>
                  <a:pt x="29409" y="73010"/>
                  <a:pt x="29421" y="73010"/>
                  <a:pt x="29421" y="73022"/>
                </a:cubicBezTo>
                <a:lnTo>
                  <a:pt x="29397" y="73117"/>
                </a:lnTo>
                <a:cubicBezTo>
                  <a:pt x="29477" y="73188"/>
                  <a:pt x="29563" y="73226"/>
                  <a:pt x="29661" y="73226"/>
                </a:cubicBezTo>
                <a:cubicBezTo>
                  <a:pt x="29694" y="73226"/>
                  <a:pt x="29729" y="73221"/>
                  <a:pt x="29766" y="73212"/>
                </a:cubicBezTo>
                <a:cubicBezTo>
                  <a:pt x="30044" y="73447"/>
                  <a:pt x="30354" y="73492"/>
                  <a:pt x="30668" y="73492"/>
                </a:cubicBezTo>
                <a:cubicBezTo>
                  <a:pt x="30864" y="73492"/>
                  <a:pt x="31062" y="73474"/>
                  <a:pt x="31254" y="73474"/>
                </a:cubicBezTo>
                <a:cubicBezTo>
                  <a:pt x="31340" y="73544"/>
                  <a:pt x="31429" y="73570"/>
                  <a:pt x="31519" y="73570"/>
                </a:cubicBezTo>
                <a:cubicBezTo>
                  <a:pt x="31628" y="73570"/>
                  <a:pt x="31739" y="73532"/>
                  <a:pt x="31849" y="73486"/>
                </a:cubicBezTo>
                <a:cubicBezTo>
                  <a:pt x="31935" y="73535"/>
                  <a:pt x="32024" y="73554"/>
                  <a:pt x="32113" y="73554"/>
                </a:cubicBezTo>
                <a:cubicBezTo>
                  <a:pt x="32220" y="73554"/>
                  <a:pt x="32328" y="73525"/>
                  <a:pt x="32433" y="73486"/>
                </a:cubicBezTo>
                <a:lnTo>
                  <a:pt x="32457" y="73486"/>
                </a:lnTo>
                <a:cubicBezTo>
                  <a:pt x="32548" y="73528"/>
                  <a:pt x="32636" y="73544"/>
                  <a:pt x="32720" y="73544"/>
                </a:cubicBezTo>
                <a:cubicBezTo>
                  <a:pt x="32997" y="73544"/>
                  <a:pt x="33243" y="73368"/>
                  <a:pt x="33516" y="73331"/>
                </a:cubicBezTo>
                <a:cubicBezTo>
                  <a:pt x="33752" y="73397"/>
                  <a:pt x="33983" y="73424"/>
                  <a:pt x="34212" y="73424"/>
                </a:cubicBezTo>
                <a:cubicBezTo>
                  <a:pt x="34898" y="73424"/>
                  <a:pt x="35561" y="73183"/>
                  <a:pt x="36231" y="73022"/>
                </a:cubicBezTo>
                <a:cubicBezTo>
                  <a:pt x="36314" y="72998"/>
                  <a:pt x="36386" y="72962"/>
                  <a:pt x="36481" y="72938"/>
                </a:cubicBezTo>
                <a:cubicBezTo>
                  <a:pt x="36535" y="72988"/>
                  <a:pt x="36585" y="73012"/>
                  <a:pt x="36628" y="73012"/>
                </a:cubicBezTo>
                <a:cubicBezTo>
                  <a:pt x="36697" y="73012"/>
                  <a:pt x="36749" y="72949"/>
                  <a:pt x="36779" y="72831"/>
                </a:cubicBezTo>
                <a:cubicBezTo>
                  <a:pt x="36850" y="72831"/>
                  <a:pt x="36910" y="72819"/>
                  <a:pt x="36981" y="72784"/>
                </a:cubicBezTo>
                <a:cubicBezTo>
                  <a:pt x="37041" y="72818"/>
                  <a:pt x="37099" y="72835"/>
                  <a:pt x="37152" y="72835"/>
                </a:cubicBezTo>
                <a:cubicBezTo>
                  <a:pt x="37248" y="72835"/>
                  <a:pt x="37328" y="72779"/>
                  <a:pt x="37374" y="72665"/>
                </a:cubicBezTo>
                <a:cubicBezTo>
                  <a:pt x="37434" y="72546"/>
                  <a:pt x="37338" y="72427"/>
                  <a:pt x="37219" y="72379"/>
                </a:cubicBezTo>
                <a:cubicBezTo>
                  <a:pt x="37071" y="72313"/>
                  <a:pt x="36916" y="72264"/>
                  <a:pt x="36753" y="72264"/>
                </a:cubicBezTo>
                <a:cubicBezTo>
                  <a:pt x="36680" y="72264"/>
                  <a:pt x="36605" y="72274"/>
                  <a:pt x="36529" y="72296"/>
                </a:cubicBezTo>
                <a:cubicBezTo>
                  <a:pt x="36326" y="72069"/>
                  <a:pt x="36076" y="72069"/>
                  <a:pt x="35826" y="72069"/>
                </a:cubicBezTo>
                <a:cubicBezTo>
                  <a:pt x="35731" y="71879"/>
                  <a:pt x="35600" y="71724"/>
                  <a:pt x="35398" y="71665"/>
                </a:cubicBezTo>
                <a:cubicBezTo>
                  <a:pt x="34897" y="71236"/>
                  <a:pt x="34266" y="71188"/>
                  <a:pt x="33671" y="70986"/>
                </a:cubicBezTo>
                <a:cubicBezTo>
                  <a:pt x="33338" y="70807"/>
                  <a:pt x="33028" y="70593"/>
                  <a:pt x="32635" y="70557"/>
                </a:cubicBezTo>
                <a:cubicBezTo>
                  <a:pt x="32574" y="70424"/>
                  <a:pt x="32468" y="70388"/>
                  <a:pt x="32342" y="70388"/>
                </a:cubicBezTo>
                <a:cubicBezTo>
                  <a:pt x="32321" y="70388"/>
                  <a:pt x="32300" y="70389"/>
                  <a:pt x="32278" y="70391"/>
                </a:cubicBezTo>
                <a:cubicBezTo>
                  <a:pt x="32195" y="70236"/>
                  <a:pt x="32123" y="69986"/>
                  <a:pt x="32016" y="69974"/>
                </a:cubicBezTo>
                <a:cubicBezTo>
                  <a:pt x="31254" y="69879"/>
                  <a:pt x="30659" y="69402"/>
                  <a:pt x="29980" y="69152"/>
                </a:cubicBezTo>
                <a:cubicBezTo>
                  <a:pt x="29659" y="68783"/>
                  <a:pt x="29278" y="68545"/>
                  <a:pt x="28813" y="68366"/>
                </a:cubicBezTo>
                <a:cubicBezTo>
                  <a:pt x="27682" y="67938"/>
                  <a:pt x="26587" y="67414"/>
                  <a:pt x="25456" y="66997"/>
                </a:cubicBezTo>
                <a:cubicBezTo>
                  <a:pt x="25087" y="66865"/>
                  <a:pt x="24831" y="66417"/>
                  <a:pt x="24419" y="66417"/>
                </a:cubicBezTo>
                <a:cubicBezTo>
                  <a:pt x="24313" y="66417"/>
                  <a:pt x="24195" y="66447"/>
                  <a:pt x="24063" y="66521"/>
                </a:cubicBezTo>
                <a:cubicBezTo>
                  <a:pt x="22372" y="65449"/>
                  <a:pt x="20479" y="64854"/>
                  <a:pt x="18550" y="64378"/>
                </a:cubicBezTo>
                <a:cubicBezTo>
                  <a:pt x="18432" y="64349"/>
                  <a:pt x="18295" y="64317"/>
                  <a:pt x="18160" y="64317"/>
                </a:cubicBezTo>
                <a:cubicBezTo>
                  <a:pt x="17955" y="64317"/>
                  <a:pt x="17755" y="64391"/>
                  <a:pt x="17633" y="64664"/>
                </a:cubicBezTo>
                <a:cubicBezTo>
                  <a:pt x="17565" y="64460"/>
                  <a:pt x="17454" y="64245"/>
                  <a:pt x="17239" y="64245"/>
                </a:cubicBezTo>
                <a:cubicBezTo>
                  <a:pt x="17228" y="64245"/>
                  <a:pt x="17216" y="64246"/>
                  <a:pt x="17205" y="64247"/>
                </a:cubicBezTo>
                <a:cubicBezTo>
                  <a:pt x="17027" y="64265"/>
                  <a:pt x="16849" y="64273"/>
                  <a:pt x="16673" y="64273"/>
                </a:cubicBezTo>
                <a:cubicBezTo>
                  <a:pt x="15647" y="64273"/>
                  <a:pt x="14638" y="64015"/>
                  <a:pt x="13609" y="64015"/>
                </a:cubicBezTo>
                <a:cubicBezTo>
                  <a:pt x="13522" y="64015"/>
                  <a:pt x="13435" y="64017"/>
                  <a:pt x="13347" y="64021"/>
                </a:cubicBezTo>
                <a:cubicBezTo>
                  <a:pt x="13213" y="64027"/>
                  <a:pt x="13090" y="64031"/>
                  <a:pt x="12977" y="64031"/>
                </a:cubicBezTo>
                <a:cubicBezTo>
                  <a:pt x="11822" y="64031"/>
                  <a:pt x="11731" y="63673"/>
                  <a:pt x="12371" y="62437"/>
                </a:cubicBezTo>
                <a:cubicBezTo>
                  <a:pt x="12859" y="62187"/>
                  <a:pt x="12692" y="61604"/>
                  <a:pt x="12990" y="61270"/>
                </a:cubicBezTo>
                <a:cubicBezTo>
                  <a:pt x="13073" y="61211"/>
                  <a:pt x="13145" y="61163"/>
                  <a:pt x="13204" y="61104"/>
                </a:cubicBezTo>
                <a:cubicBezTo>
                  <a:pt x="13351" y="60673"/>
                  <a:pt x="13590" y="60492"/>
                  <a:pt x="13937" y="60492"/>
                </a:cubicBezTo>
                <a:cubicBezTo>
                  <a:pt x="14070" y="60492"/>
                  <a:pt x="14218" y="60518"/>
                  <a:pt x="14383" y="60568"/>
                </a:cubicBezTo>
                <a:cubicBezTo>
                  <a:pt x="15181" y="60806"/>
                  <a:pt x="15943" y="61175"/>
                  <a:pt x="16598" y="61639"/>
                </a:cubicBezTo>
                <a:cubicBezTo>
                  <a:pt x="17907" y="62532"/>
                  <a:pt x="19288" y="62973"/>
                  <a:pt x="20848" y="63068"/>
                </a:cubicBezTo>
                <a:cubicBezTo>
                  <a:pt x="21334" y="63437"/>
                  <a:pt x="21872" y="63475"/>
                  <a:pt x="22418" y="63475"/>
                </a:cubicBezTo>
                <a:cubicBezTo>
                  <a:pt x="22559" y="63475"/>
                  <a:pt x="22701" y="63472"/>
                  <a:pt x="22843" y="63472"/>
                </a:cubicBezTo>
                <a:cubicBezTo>
                  <a:pt x="22984" y="63472"/>
                  <a:pt x="23125" y="63475"/>
                  <a:pt x="23265" y="63485"/>
                </a:cubicBezTo>
                <a:cubicBezTo>
                  <a:pt x="24837" y="63985"/>
                  <a:pt x="26504" y="63747"/>
                  <a:pt x="28111" y="63973"/>
                </a:cubicBezTo>
                <a:cubicBezTo>
                  <a:pt x="28210" y="64042"/>
                  <a:pt x="28318" y="64071"/>
                  <a:pt x="28431" y="64071"/>
                </a:cubicBezTo>
                <a:cubicBezTo>
                  <a:pt x="28494" y="64071"/>
                  <a:pt x="28558" y="64062"/>
                  <a:pt x="28623" y="64045"/>
                </a:cubicBezTo>
                <a:cubicBezTo>
                  <a:pt x="28714" y="64126"/>
                  <a:pt x="28811" y="64180"/>
                  <a:pt x="28926" y="64180"/>
                </a:cubicBezTo>
                <a:cubicBezTo>
                  <a:pt x="28962" y="64180"/>
                  <a:pt x="29000" y="64175"/>
                  <a:pt x="29040" y="64164"/>
                </a:cubicBezTo>
                <a:lnTo>
                  <a:pt x="29040" y="64187"/>
                </a:lnTo>
                <a:cubicBezTo>
                  <a:pt x="29802" y="64616"/>
                  <a:pt x="30647" y="64461"/>
                  <a:pt x="31445" y="64568"/>
                </a:cubicBezTo>
                <a:cubicBezTo>
                  <a:pt x="32147" y="64985"/>
                  <a:pt x="32957" y="64866"/>
                  <a:pt x="33707" y="64985"/>
                </a:cubicBezTo>
                <a:cubicBezTo>
                  <a:pt x="34659" y="65259"/>
                  <a:pt x="35636" y="65414"/>
                  <a:pt x="36624" y="65473"/>
                </a:cubicBezTo>
                <a:cubicBezTo>
                  <a:pt x="37695" y="65533"/>
                  <a:pt x="38791" y="65628"/>
                  <a:pt x="39862" y="65676"/>
                </a:cubicBezTo>
                <a:cubicBezTo>
                  <a:pt x="40551" y="65705"/>
                  <a:pt x="41251" y="65769"/>
                  <a:pt x="41952" y="65769"/>
                </a:cubicBezTo>
                <a:cubicBezTo>
                  <a:pt x="42668" y="65769"/>
                  <a:pt x="43385" y="65702"/>
                  <a:pt x="44089" y="65461"/>
                </a:cubicBezTo>
                <a:cubicBezTo>
                  <a:pt x="44181" y="65531"/>
                  <a:pt x="44274" y="65557"/>
                  <a:pt x="44369" y="65557"/>
                </a:cubicBezTo>
                <a:cubicBezTo>
                  <a:pt x="44483" y="65557"/>
                  <a:pt x="44597" y="65519"/>
                  <a:pt x="44708" y="65473"/>
                </a:cubicBezTo>
                <a:cubicBezTo>
                  <a:pt x="44799" y="65536"/>
                  <a:pt x="44886" y="65560"/>
                  <a:pt x="44970" y="65560"/>
                </a:cubicBezTo>
                <a:cubicBezTo>
                  <a:pt x="45172" y="65560"/>
                  <a:pt x="45357" y="65422"/>
                  <a:pt x="45542" y="65354"/>
                </a:cubicBezTo>
                <a:lnTo>
                  <a:pt x="45637" y="65378"/>
                </a:lnTo>
                <a:lnTo>
                  <a:pt x="45720" y="65330"/>
                </a:lnTo>
                <a:cubicBezTo>
                  <a:pt x="45794" y="65396"/>
                  <a:pt x="45871" y="65431"/>
                  <a:pt x="45957" y="65431"/>
                </a:cubicBezTo>
                <a:cubicBezTo>
                  <a:pt x="46010" y="65431"/>
                  <a:pt x="46066" y="65417"/>
                  <a:pt x="46125" y="65390"/>
                </a:cubicBezTo>
                <a:cubicBezTo>
                  <a:pt x="46149" y="65398"/>
                  <a:pt x="46173" y="65402"/>
                  <a:pt x="46196" y="65402"/>
                </a:cubicBezTo>
                <a:cubicBezTo>
                  <a:pt x="46243" y="65402"/>
                  <a:pt x="46288" y="65386"/>
                  <a:pt x="46327" y="65354"/>
                </a:cubicBezTo>
                <a:cubicBezTo>
                  <a:pt x="46511" y="65417"/>
                  <a:pt x="46695" y="65459"/>
                  <a:pt x="46882" y="65459"/>
                </a:cubicBezTo>
                <a:cubicBezTo>
                  <a:pt x="47120" y="65459"/>
                  <a:pt x="47365" y="65391"/>
                  <a:pt x="47625" y="65211"/>
                </a:cubicBezTo>
                <a:cubicBezTo>
                  <a:pt x="46947" y="64664"/>
                  <a:pt x="46197" y="64390"/>
                  <a:pt x="45458" y="64092"/>
                </a:cubicBezTo>
                <a:cubicBezTo>
                  <a:pt x="44577" y="63735"/>
                  <a:pt x="43613" y="63723"/>
                  <a:pt x="42720" y="63449"/>
                </a:cubicBezTo>
                <a:cubicBezTo>
                  <a:pt x="42517" y="63152"/>
                  <a:pt x="42279" y="62937"/>
                  <a:pt x="41922" y="62842"/>
                </a:cubicBezTo>
                <a:cubicBezTo>
                  <a:pt x="40112" y="62401"/>
                  <a:pt x="38291" y="61949"/>
                  <a:pt x="36493" y="61509"/>
                </a:cubicBezTo>
                <a:cubicBezTo>
                  <a:pt x="36098" y="61216"/>
                  <a:pt x="35668" y="61153"/>
                  <a:pt x="35226" y="61153"/>
                </a:cubicBezTo>
                <a:cubicBezTo>
                  <a:pt x="34948" y="61153"/>
                  <a:pt x="34666" y="61178"/>
                  <a:pt x="34386" y="61187"/>
                </a:cubicBezTo>
                <a:cubicBezTo>
                  <a:pt x="34231" y="61116"/>
                  <a:pt x="34100" y="61044"/>
                  <a:pt x="33945" y="60985"/>
                </a:cubicBezTo>
                <a:cubicBezTo>
                  <a:pt x="33312" y="60701"/>
                  <a:pt x="32669" y="60467"/>
                  <a:pt x="31991" y="60467"/>
                </a:cubicBezTo>
                <a:cubicBezTo>
                  <a:pt x="31674" y="60467"/>
                  <a:pt x="31350" y="60518"/>
                  <a:pt x="31016" y="60639"/>
                </a:cubicBezTo>
                <a:cubicBezTo>
                  <a:pt x="30762" y="60380"/>
                  <a:pt x="30492" y="60304"/>
                  <a:pt x="30217" y="60304"/>
                </a:cubicBezTo>
                <a:cubicBezTo>
                  <a:pt x="29821" y="60304"/>
                  <a:pt x="29411" y="60463"/>
                  <a:pt x="29016" y="60463"/>
                </a:cubicBezTo>
                <a:cubicBezTo>
                  <a:pt x="28992" y="60463"/>
                  <a:pt x="28968" y="60462"/>
                  <a:pt x="28944" y="60461"/>
                </a:cubicBezTo>
                <a:cubicBezTo>
                  <a:pt x="28075" y="59961"/>
                  <a:pt x="27075" y="60044"/>
                  <a:pt x="26123" y="59913"/>
                </a:cubicBezTo>
                <a:cubicBezTo>
                  <a:pt x="25658" y="59520"/>
                  <a:pt x="25063" y="59544"/>
                  <a:pt x="24527" y="59437"/>
                </a:cubicBezTo>
                <a:cubicBezTo>
                  <a:pt x="23110" y="59187"/>
                  <a:pt x="21741" y="58687"/>
                  <a:pt x="20312" y="58532"/>
                </a:cubicBezTo>
                <a:cubicBezTo>
                  <a:pt x="20169" y="58449"/>
                  <a:pt x="20015" y="58365"/>
                  <a:pt x="19872" y="58294"/>
                </a:cubicBezTo>
                <a:cubicBezTo>
                  <a:pt x="18491" y="57937"/>
                  <a:pt x="17038" y="57889"/>
                  <a:pt x="15693" y="57401"/>
                </a:cubicBezTo>
                <a:cubicBezTo>
                  <a:pt x="15597" y="57377"/>
                  <a:pt x="15526" y="57341"/>
                  <a:pt x="15455" y="57294"/>
                </a:cubicBezTo>
                <a:cubicBezTo>
                  <a:pt x="15490" y="57079"/>
                  <a:pt x="15645" y="56901"/>
                  <a:pt x="15776" y="56734"/>
                </a:cubicBezTo>
                <a:cubicBezTo>
                  <a:pt x="16205" y="56198"/>
                  <a:pt x="16681" y="55710"/>
                  <a:pt x="16955" y="55067"/>
                </a:cubicBezTo>
                <a:cubicBezTo>
                  <a:pt x="17145" y="54829"/>
                  <a:pt x="17336" y="54615"/>
                  <a:pt x="17514" y="54377"/>
                </a:cubicBezTo>
                <a:cubicBezTo>
                  <a:pt x="17768" y="54048"/>
                  <a:pt x="17885" y="53892"/>
                  <a:pt x="18012" y="53892"/>
                </a:cubicBezTo>
                <a:cubicBezTo>
                  <a:pt x="18148" y="53892"/>
                  <a:pt x="18296" y="54069"/>
                  <a:pt x="18634" y="54400"/>
                </a:cubicBezTo>
                <a:cubicBezTo>
                  <a:pt x="19241" y="55008"/>
                  <a:pt x="19646" y="55924"/>
                  <a:pt x="20539" y="56198"/>
                </a:cubicBezTo>
                <a:lnTo>
                  <a:pt x="20550" y="56222"/>
                </a:lnTo>
                <a:cubicBezTo>
                  <a:pt x="20646" y="56294"/>
                  <a:pt x="20753" y="56365"/>
                  <a:pt x="20872" y="56413"/>
                </a:cubicBezTo>
                <a:lnTo>
                  <a:pt x="21051" y="56460"/>
                </a:lnTo>
                <a:cubicBezTo>
                  <a:pt x="21767" y="57096"/>
                  <a:pt x="22505" y="57652"/>
                  <a:pt x="23538" y="57652"/>
                </a:cubicBezTo>
                <a:cubicBezTo>
                  <a:pt x="23570" y="57652"/>
                  <a:pt x="23602" y="57652"/>
                  <a:pt x="23634" y="57651"/>
                </a:cubicBezTo>
                <a:cubicBezTo>
                  <a:pt x="24146" y="58080"/>
                  <a:pt x="24801" y="58139"/>
                  <a:pt x="25408" y="58306"/>
                </a:cubicBezTo>
                <a:cubicBezTo>
                  <a:pt x="26432" y="58663"/>
                  <a:pt x="27420" y="59151"/>
                  <a:pt x="28528" y="59163"/>
                </a:cubicBezTo>
                <a:cubicBezTo>
                  <a:pt x="29456" y="59175"/>
                  <a:pt x="30349" y="59353"/>
                  <a:pt x="31230" y="59592"/>
                </a:cubicBezTo>
                <a:cubicBezTo>
                  <a:pt x="31456" y="59658"/>
                  <a:pt x="31688" y="59772"/>
                  <a:pt x="31929" y="59772"/>
                </a:cubicBezTo>
                <a:cubicBezTo>
                  <a:pt x="32032" y="59772"/>
                  <a:pt x="32136" y="59752"/>
                  <a:pt x="32242" y="59699"/>
                </a:cubicBezTo>
                <a:cubicBezTo>
                  <a:pt x="32623" y="59865"/>
                  <a:pt x="33016" y="60032"/>
                  <a:pt x="33409" y="60187"/>
                </a:cubicBezTo>
                <a:cubicBezTo>
                  <a:pt x="33525" y="60173"/>
                  <a:pt x="33640" y="60167"/>
                  <a:pt x="33755" y="60167"/>
                </a:cubicBezTo>
                <a:cubicBezTo>
                  <a:pt x="34311" y="60167"/>
                  <a:pt x="34854" y="60306"/>
                  <a:pt x="35398" y="60306"/>
                </a:cubicBezTo>
                <a:cubicBezTo>
                  <a:pt x="36376" y="60472"/>
                  <a:pt x="37355" y="60551"/>
                  <a:pt x="38334" y="60551"/>
                </a:cubicBezTo>
                <a:cubicBezTo>
                  <a:pt x="39748" y="60551"/>
                  <a:pt x="41163" y="60385"/>
                  <a:pt x="42577" y="60068"/>
                </a:cubicBezTo>
                <a:cubicBezTo>
                  <a:pt x="40041" y="58639"/>
                  <a:pt x="37338" y="57627"/>
                  <a:pt x="34695" y="56520"/>
                </a:cubicBezTo>
                <a:cubicBezTo>
                  <a:pt x="33993" y="56139"/>
                  <a:pt x="33314" y="55758"/>
                  <a:pt x="32540" y="55579"/>
                </a:cubicBezTo>
                <a:cubicBezTo>
                  <a:pt x="31790" y="55067"/>
                  <a:pt x="30945" y="54817"/>
                  <a:pt x="30123" y="54508"/>
                </a:cubicBezTo>
                <a:cubicBezTo>
                  <a:pt x="29814" y="54281"/>
                  <a:pt x="29480" y="54115"/>
                  <a:pt x="29099" y="54103"/>
                </a:cubicBezTo>
                <a:cubicBezTo>
                  <a:pt x="28385" y="53877"/>
                  <a:pt x="27837" y="53281"/>
                  <a:pt x="27039" y="53281"/>
                </a:cubicBezTo>
                <a:cubicBezTo>
                  <a:pt x="26665" y="53052"/>
                  <a:pt x="26354" y="52660"/>
                  <a:pt x="25868" y="52660"/>
                </a:cubicBezTo>
                <a:cubicBezTo>
                  <a:pt x="25798" y="52660"/>
                  <a:pt x="25724" y="52668"/>
                  <a:pt x="25646" y="52686"/>
                </a:cubicBezTo>
                <a:cubicBezTo>
                  <a:pt x="24777" y="52257"/>
                  <a:pt x="23884" y="51876"/>
                  <a:pt x="22956" y="51614"/>
                </a:cubicBezTo>
                <a:cubicBezTo>
                  <a:pt x="22712" y="51347"/>
                  <a:pt x="22424" y="51245"/>
                  <a:pt x="22111" y="51245"/>
                </a:cubicBezTo>
                <a:cubicBezTo>
                  <a:pt x="21965" y="51245"/>
                  <a:pt x="21813" y="51267"/>
                  <a:pt x="21658" y="51305"/>
                </a:cubicBezTo>
                <a:cubicBezTo>
                  <a:pt x="21548" y="51218"/>
                  <a:pt x="21433" y="51196"/>
                  <a:pt x="21318" y="51196"/>
                </a:cubicBezTo>
                <a:cubicBezTo>
                  <a:pt x="21195" y="51196"/>
                  <a:pt x="21072" y="51222"/>
                  <a:pt x="20955" y="51222"/>
                </a:cubicBezTo>
                <a:cubicBezTo>
                  <a:pt x="20550" y="51222"/>
                  <a:pt x="20491" y="50995"/>
                  <a:pt x="20539" y="50662"/>
                </a:cubicBezTo>
                <a:cubicBezTo>
                  <a:pt x="20789" y="50579"/>
                  <a:pt x="21015" y="50448"/>
                  <a:pt x="21170" y="50221"/>
                </a:cubicBezTo>
                <a:cubicBezTo>
                  <a:pt x="22003" y="49043"/>
                  <a:pt x="22813" y="47888"/>
                  <a:pt x="23646" y="46709"/>
                </a:cubicBezTo>
                <a:cubicBezTo>
                  <a:pt x="24023" y="46433"/>
                  <a:pt x="24222" y="46288"/>
                  <a:pt x="24393" y="46288"/>
                </a:cubicBezTo>
                <a:cubicBezTo>
                  <a:pt x="24585" y="46288"/>
                  <a:pt x="24742" y="46469"/>
                  <a:pt x="25075" y="46852"/>
                </a:cubicBezTo>
                <a:cubicBezTo>
                  <a:pt x="25396" y="47209"/>
                  <a:pt x="25896" y="47423"/>
                  <a:pt x="26134" y="47769"/>
                </a:cubicBezTo>
                <a:cubicBezTo>
                  <a:pt x="27373" y="49519"/>
                  <a:pt x="29218" y="50293"/>
                  <a:pt x="31123" y="51007"/>
                </a:cubicBezTo>
                <a:cubicBezTo>
                  <a:pt x="31433" y="51067"/>
                  <a:pt x="31742" y="51114"/>
                  <a:pt x="32064" y="51174"/>
                </a:cubicBezTo>
                <a:cubicBezTo>
                  <a:pt x="32561" y="51416"/>
                  <a:pt x="33069" y="51603"/>
                  <a:pt x="33631" y="51603"/>
                </a:cubicBezTo>
                <a:cubicBezTo>
                  <a:pt x="33648" y="51603"/>
                  <a:pt x="33666" y="51603"/>
                  <a:pt x="33683" y="51603"/>
                </a:cubicBezTo>
                <a:cubicBezTo>
                  <a:pt x="33971" y="51819"/>
                  <a:pt x="34268" y="51921"/>
                  <a:pt x="34582" y="51921"/>
                </a:cubicBezTo>
                <a:cubicBezTo>
                  <a:pt x="34786" y="51921"/>
                  <a:pt x="34998" y="51878"/>
                  <a:pt x="35219" y="51793"/>
                </a:cubicBezTo>
                <a:cubicBezTo>
                  <a:pt x="35543" y="51852"/>
                  <a:pt x="35869" y="51872"/>
                  <a:pt x="36196" y="51872"/>
                </a:cubicBezTo>
                <a:cubicBezTo>
                  <a:pt x="36824" y="51872"/>
                  <a:pt x="37457" y="51800"/>
                  <a:pt x="38087" y="51800"/>
                </a:cubicBezTo>
                <a:cubicBezTo>
                  <a:pt x="38251" y="51800"/>
                  <a:pt x="38414" y="51805"/>
                  <a:pt x="38577" y="51817"/>
                </a:cubicBezTo>
                <a:cubicBezTo>
                  <a:pt x="38815" y="52019"/>
                  <a:pt x="39112" y="51900"/>
                  <a:pt x="39362" y="51995"/>
                </a:cubicBezTo>
                <a:cubicBezTo>
                  <a:pt x="39652" y="52110"/>
                  <a:pt x="39951" y="52161"/>
                  <a:pt x="40251" y="52161"/>
                </a:cubicBezTo>
                <a:cubicBezTo>
                  <a:pt x="40419" y="52161"/>
                  <a:pt x="40588" y="52145"/>
                  <a:pt x="40755" y="52114"/>
                </a:cubicBezTo>
                <a:cubicBezTo>
                  <a:pt x="40902" y="52087"/>
                  <a:pt x="41062" y="52034"/>
                  <a:pt x="41209" y="52034"/>
                </a:cubicBezTo>
                <a:cubicBezTo>
                  <a:pt x="41312" y="52034"/>
                  <a:pt x="41410" y="52060"/>
                  <a:pt x="41494" y="52138"/>
                </a:cubicBezTo>
                <a:cubicBezTo>
                  <a:pt x="41804" y="52433"/>
                  <a:pt x="42161" y="52475"/>
                  <a:pt x="42523" y="52475"/>
                </a:cubicBezTo>
                <a:cubicBezTo>
                  <a:pt x="42666" y="52475"/>
                  <a:pt x="42810" y="52469"/>
                  <a:pt x="42952" y="52469"/>
                </a:cubicBezTo>
                <a:cubicBezTo>
                  <a:pt x="43002" y="52469"/>
                  <a:pt x="43052" y="52470"/>
                  <a:pt x="43101" y="52472"/>
                </a:cubicBezTo>
                <a:cubicBezTo>
                  <a:pt x="43708" y="52484"/>
                  <a:pt x="44303" y="52484"/>
                  <a:pt x="44923" y="52543"/>
                </a:cubicBezTo>
                <a:cubicBezTo>
                  <a:pt x="45130" y="52561"/>
                  <a:pt x="45338" y="52570"/>
                  <a:pt x="45547" y="52570"/>
                </a:cubicBezTo>
                <a:cubicBezTo>
                  <a:pt x="46334" y="52570"/>
                  <a:pt x="47136" y="52434"/>
                  <a:pt x="47982" y="52067"/>
                </a:cubicBezTo>
                <a:cubicBezTo>
                  <a:pt x="46006" y="51245"/>
                  <a:pt x="44184" y="50507"/>
                  <a:pt x="42375" y="49745"/>
                </a:cubicBezTo>
                <a:cubicBezTo>
                  <a:pt x="42017" y="49531"/>
                  <a:pt x="41708" y="49221"/>
                  <a:pt x="41255" y="49197"/>
                </a:cubicBezTo>
                <a:cubicBezTo>
                  <a:pt x="41182" y="49116"/>
                  <a:pt x="41104" y="49074"/>
                  <a:pt x="41016" y="49074"/>
                </a:cubicBezTo>
                <a:cubicBezTo>
                  <a:pt x="40975" y="49074"/>
                  <a:pt x="40932" y="49083"/>
                  <a:pt x="40886" y="49102"/>
                </a:cubicBezTo>
                <a:lnTo>
                  <a:pt x="40874" y="49102"/>
                </a:lnTo>
                <a:cubicBezTo>
                  <a:pt x="40805" y="49053"/>
                  <a:pt x="40727" y="49028"/>
                  <a:pt x="40648" y="49028"/>
                </a:cubicBezTo>
                <a:cubicBezTo>
                  <a:pt x="40632" y="49028"/>
                  <a:pt x="40616" y="49029"/>
                  <a:pt x="40601" y="49031"/>
                </a:cubicBezTo>
                <a:cubicBezTo>
                  <a:pt x="39779" y="48662"/>
                  <a:pt x="39041" y="48138"/>
                  <a:pt x="38148" y="47923"/>
                </a:cubicBezTo>
                <a:cubicBezTo>
                  <a:pt x="37600" y="47376"/>
                  <a:pt x="36838" y="47185"/>
                  <a:pt x="36171" y="46840"/>
                </a:cubicBezTo>
                <a:cubicBezTo>
                  <a:pt x="35783" y="46641"/>
                  <a:pt x="35543" y="46145"/>
                  <a:pt x="35067" y="46145"/>
                </a:cubicBezTo>
                <a:cubicBezTo>
                  <a:pt x="35003" y="46145"/>
                  <a:pt x="34935" y="46154"/>
                  <a:pt x="34862" y="46173"/>
                </a:cubicBezTo>
                <a:cubicBezTo>
                  <a:pt x="34719" y="45721"/>
                  <a:pt x="34362" y="45590"/>
                  <a:pt x="33969" y="45530"/>
                </a:cubicBezTo>
                <a:cubicBezTo>
                  <a:pt x="32933" y="44911"/>
                  <a:pt x="31790" y="44554"/>
                  <a:pt x="30611" y="44316"/>
                </a:cubicBezTo>
                <a:cubicBezTo>
                  <a:pt x="30230" y="43971"/>
                  <a:pt x="29754" y="44054"/>
                  <a:pt x="29290" y="44018"/>
                </a:cubicBezTo>
                <a:cubicBezTo>
                  <a:pt x="29089" y="43998"/>
                  <a:pt x="28888" y="43992"/>
                  <a:pt x="28684" y="43992"/>
                </a:cubicBezTo>
                <a:cubicBezTo>
                  <a:pt x="28404" y="43992"/>
                  <a:pt x="28121" y="44003"/>
                  <a:pt x="27831" y="44003"/>
                </a:cubicBezTo>
                <a:cubicBezTo>
                  <a:pt x="27331" y="44003"/>
                  <a:pt x="26813" y="43971"/>
                  <a:pt x="26265" y="43792"/>
                </a:cubicBezTo>
                <a:cubicBezTo>
                  <a:pt x="27099" y="42971"/>
                  <a:pt x="27837" y="42244"/>
                  <a:pt x="28563" y="41530"/>
                </a:cubicBezTo>
                <a:cubicBezTo>
                  <a:pt x="29087" y="41399"/>
                  <a:pt x="29659" y="41494"/>
                  <a:pt x="30111" y="41113"/>
                </a:cubicBezTo>
                <a:cubicBezTo>
                  <a:pt x="30695" y="41173"/>
                  <a:pt x="31266" y="41220"/>
                  <a:pt x="31838" y="41280"/>
                </a:cubicBezTo>
                <a:cubicBezTo>
                  <a:pt x="31911" y="41385"/>
                  <a:pt x="32004" y="41462"/>
                  <a:pt x="32139" y="41462"/>
                </a:cubicBezTo>
                <a:cubicBezTo>
                  <a:pt x="32157" y="41462"/>
                  <a:pt x="32175" y="41461"/>
                  <a:pt x="32195" y="41458"/>
                </a:cubicBezTo>
                <a:cubicBezTo>
                  <a:pt x="32921" y="41792"/>
                  <a:pt x="33647" y="42125"/>
                  <a:pt x="34386" y="42470"/>
                </a:cubicBezTo>
                <a:cubicBezTo>
                  <a:pt x="34484" y="42561"/>
                  <a:pt x="34601" y="42594"/>
                  <a:pt x="34725" y="42594"/>
                </a:cubicBezTo>
                <a:cubicBezTo>
                  <a:pt x="34797" y="42594"/>
                  <a:pt x="34871" y="42583"/>
                  <a:pt x="34945" y="42566"/>
                </a:cubicBezTo>
                <a:cubicBezTo>
                  <a:pt x="36731" y="42923"/>
                  <a:pt x="38529" y="43280"/>
                  <a:pt x="40315" y="43625"/>
                </a:cubicBezTo>
                <a:cubicBezTo>
                  <a:pt x="40907" y="43796"/>
                  <a:pt x="41500" y="43868"/>
                  <a:pt x="42094" y="43868"/>
                </a:cubicBezTo>
                <a:cubicBezTo>
                  <a:pt x="42540" y="43868"/>
                  <a:pt x="42986" y="43828"/>
                  <a:pt x="43434" y="43756"/>
                </a:cubicBezTo>
                <a:cubicBezTo>
                  <a:pt x="43540" y="43812"/>
                  <a:pt x="43646" y="43833"/>
                  <a:pt x="43751" y="43833"/>
                </a:cubicBezTo>
                <a:cubicBezTo>
                  <a:pt x="43918" y="43833"/>
                  <a:pt x="44083" y="43779"/>
                  <a:pt x="44244" y="43721"/>
                </a:cubicBezTo>
                <a:cubicBezTo>
                  <a:pt x="44513" y="43810"/>
                  <a:pt x="44784" y="43842"/>
                  <a:pt x="45055" y="43842"/>
                </a:cubicBezTo>
                <a:cubicBezTo>
                  <a:pt x="45433" y="43842"/>
                  <a:pt x="45811" y="43781"/>
                  <a:pt x="46185" y="43733"/>
                </a:cubicBezTo>
                <a:cubicBezTo>
                  <a:pt x="47637" y="43518"/>
                  <a:pt x="49090" y="43256"/>
                  <a:pt x="50542" y="43006"/>
                </a:cubicBezTo>
                <a:cubicBezTo>
                  <a:pt x="50638" y="43041"/>
                  <a:pt x="50732" y="43056"/>
                  <a:pt x="50824" y="43056"/>
                </a:cubicBezTo>
                <a:cubicBezTo>
                  <a:pt x="51077" y="43056"/>
                  <a:pt x="51316" y="42947"/>
                  <a:pt x="51542" y="42851"/>
                </a:cubicBezTo>
                <a:cubicBezTo>
                  <a:pt x="53197" y="42149"/>
                  <a:pt x="54829" y="41458"/>
                  <a:pt x="56484" y="40768"/>
                </a:cubicBezTo>
                <a:cubicBezTo>
                  <a:pt x="56650" y="40696"/>
                  <a:pt x="56781" y="40601"/>
                  <a:pt x="56745" y="40363"/>
                </a:cubicBezTo>
                <a:cubicBezTo>
                  <a:pt x="56550" y="40224"/>
                  <a:pt x="56339" y="40166"/>
                  <a:pt x="56120" y="40166"/>
                </a:cubicBezTo>
                <a:cubicBezTo>
                  <a:pt x="55966" y="40166"/>
                  <a:pt x="55808" y="40195"/>
                  <a:pt x="55650" y="40244"/>
                </a:cubicBezTo>
                <a:cubicBezTo>
                  <a:pt x="55626" y="40240"/>
                  <a:pt x="55604" y="40237"/>
                  <a:pt x="55582" y="40237"/>
                </a:cubicBezTo>
                <a:cubicBezTo>
                  <a:pt x="55539" y="40237"/>
                  <a:pt x="55499" y="40248"/>
                  <a:pt x="55460" y="40280"/>
                </a:cubicBezTo>
                <a:cubicBezTo>
                  <a:pt x="55293" y="40200"/>
                  <a:pt x="55127" y="40177"/>
                  <a:pt x="54958" y="40177"/>
                </a:cubicBezTo>
                <a:cubicBezTo>
                  <a:pt x="54799" y="40177"/>
                  <a:pt x="54638" y="40197"/>
                  <a:pt x="54471" y="40208"/>
                </a:cubicBezTo>
                <a:lnTo>
                  <a:pt x="54459" y="40208"/>
                </a:lnTo>
                <a:cubicBezTo>
                  <a:pt x="54359" y="40077"/>
                  <a:pt x="54239" y="40031"/>
                  <a:pt x="54108" y="40031"/>
                </a:cubicBezTo>
                <a:cubicBezTo>
                  <a:pt x="54037" y="40031"/>
                  <a:pt x="53963" y="40044"/>
                  <a:pt x="53888" y="40065"/>
                </a:cubicBezTo>
                <a:cubicBezTo>
                  <a:pt x="53663" y="40081"/>
                  <a:pt x="53438" y="40088"/>
                  <a:pt x="53214" y="40088"/>
                </a:cubicBezTo>
                <a:cubicBezTo>
                  <a:pt x="51697" y="40088"/>
                  <a:pt x="50201" y="39773"/>
                  <a:pt x="48697" y="39649"/>
                </a:cubicBezTo>
                <a:cubicBezTo>
                  <a:pt x="47869" y="39595"/>
                  <a:pt x="47027" y="39377"/>
                  <a:pt x="46177" y="39377"/>
                </a:cubicBezTo>
                <a:cubicBezTo>
                  <a:pt x="45903" y="39377"/>
                  <a:pt x="45627" y="39400"/>
                  <a:pt x="45351" y="39458"/>
                </a:cubicBezTo>
                <a:cubicBezTo>
                  <a:pt x="45161" y="39331"/>
                  <a:pt x="44965" y="39262"/>
                  <a:pt x="44760" y="39262"/>
                </a:cubicBezTo>
                <a:cubicBezTo>
                  <a:pt x="44658" y="39262"/>
                  <a:pt x="44553" y="39280"/>
                  <a:pt x="44446" y="39315"/>
                </a:cubicBezTo>
                <a:cubicBezTo>
                  <a:pt x="44245" y="39189"/>
                  <a:pt x="44032" y="39093"/>
                  <a:pt x="43802" y="39093"/>
                </a:cubicBezTo>
                <a:cubicBezTo>
                  <a:pt x="43706" y="39093"/>
                  <a:pt x="43608" y="39110"/>
                  <a:pt x="43506" y="39149"/>
                </a:cubicBezTo>
                <a:cubicBezTo>
                  <a:pt x="43278" y="39016"/>
                  <a:pt x="43035" y="38913"/>
                  <a:pt x="42771" y="38913"/>
                </a:cubicBezTo>
                <a:cubicBezTo>
                  <a:pt x="42704" y="38913"/>
                  <a:pt x="42635" y="38920"/>
                  <a:pt x="42565" y="38934"/>
                </a:cubicBezTo>
                <a:cubicBezTo>
                  <a:pt x="40755" y="38851"/>
                  <a:pt x="38946" y="38756"/>
                  <a:pt x="37183" y="38256"/>
                </a:cubicBezTo>
                <a:cubicBezTo>
                  <a:pt x="37047" y="38220"/>
                  <a:pt x="36898" y="38190"/>
                  <a:pt x="36746" y="38190"/>
                </a:cubicBezTo>
                <a:cubicBezTo>
                  <a:pt x="36594" y="38190"/>
                  <a:pt x="36439" y="38220"/>
                  <a:pt x="36291" y="38303"/>
                </a:cubicBezTo>
                <a:cubicBezTo>
                  <a:pt x="35956" y="38268"/>
                  <a:pt x="35626" y="38201"/>
                  <a:pt x="35298" y="38201"/>
                </a:cubicBezTo>
                <a:cubicBezTo>
                  <a:pt x="35065" y="38201"/>
                  <a:pt x="34832" y="38235"/>
                  <a:pt x="34600" y="38339"/>
                </a:cubicBezTo>
                <a:cubicBezTo>
                  <a:pt x="34501" y="38326"/>
                  <a:pt x="34403" y="38321"/>
                  <a:pt x="34307" y="38321"/>
                </a:cubicBezTo>
                <a:cubicBezTo>
                  <a:pt x="33761" y="38321"/>
                  <a:pt x="33241" y="38496"/>
                  <a:pt x="32695" y="38577"/>
                </a:cubicBezTo>
                <a:cubicBezTo>
                  <a:pt x="32607" y="38546"/>
                  <a:pt x="32520" y="38534"/>
                  <a:pt x="32434" y="38534"/>
                </a:cubicBezTo>
                <a:cubicBezTo>
                  <a:pt x="32252" y="38534"/>
                  <a:pt x="32075" y="38588"/>
                  <a:pt x="31897" y="38637"/>
                </a:cubicBezTo>
                <a:lnTo>
                  <a:pt x="31897" y="38660"/>
                </a:lnTo>
                <a:cubicBezTo>
                  <a:pt x="31766" y="38660"/>
                  <a:pt x="31659" y="38601"/>
                  <a:pt x="31540" y="38565"/>
                </a:cubicBezTo>
                <a:lnTo>
                  <a:pt x="31528" y="38565"/>
                </a:lnTo>
                <a:cubicBezTo>
                  <a:pt x="31623" y="37887"/>
                  <a:pt x="32314" y="37565"/>
                  <a:pt x="32564" y="36970"/>
                </a:cubicBezTo>
                <a:cubicBezTo>
                  <a:pt x="33147" y="36791"/>
                  <a:pt x="33326" y="36172"/>
                  <a:pt x="33814" y="35886"/>
                </a:cubicBezTo>
                <a:cubicBezTo>
                  <a:pt x="34052" y="35755"/>
                  <a:pt x="34302" y="35624"/>
                  <a:pt x="34445" y="35351"/>
                </a:cubicBezTo>
                <a:cubicBezTo>
                  <a:pt x="34921" y="35362"/>
                  <a:pt x="35398" y="35410"/>
                  <a:pt x="35790" y="35660"/>
                </a:cubicBezTo>
                <a:cubicBezTo>
                  <a:pt x="36326" y="36005"/>
                  <a:pt x="36910" y="36053"/>
                  <a:pt x="37505" y="36053"/>
                </a:cubicBezTo>
                <a:cubicBezTo>
                  <a:pt x="37713" y="36324"/>
                  <a:pt x="37968" y="36485"/>
                  <a:pt x="38271" y="36485"/>
                </a:cubicBezTo>
                <a:cubicBezTo>
                  <a:pt x="38368" y="36485"/>
                  <a:pt x="38470" y="36469"/>
                  <a:pt x="38577" y="36434"/>
                </a:cubicBezTo>
                <a:cubicBezTo>
                  <a:pt x="38631" y="36473"/>
                  <a:pt x="38679" y="36489"/>
                  <a:pt x="38724" y="36489"/>
                </a:cubicBezTo>
                <a:cubicBezTo>
                  <a:pt x="38853" y="36489"/>
                  <a:pt x="38946" y="36356"/>
                  <a:pt x="39053" y="36303"/>
                </a:cubicBezTo>
                <a:cubicBezTo>
                  <a:pt x="39724" y="36517"/>
                  <a:pt x="40421" y="36609"/>
                  <a:pt x="41130" y="36609"/>
                </a:cubicBezTo>
                <a:cubicBezTo>
                  <a:pt x="41251" y="36609"/>
                  <a:pt x="41372" y="36606"/>
                  <a:pt x="41494" y="36601"/>
                </a:cubicBezTo>
                <a:cubicBezTo>
                  <a:pt x="41972" y="36677"/>
                  <a:pt x="42450" y="36727"/>
                  <a:pt x="42925" y="36727"/>
                </a:cubicBezTo>
                <a:cubicBezTo>
                  <a:pt x="43563" y="36727"/>
                  <a:pt x="44195" y="36637"/>
                  <a:pt x="44815" y="36398"/>
                </a:cubicBezTo>
                <a:cubicBezTo>
                  <a:pt x="44850" y="36400"/>
                  <a:pt x="44885" y="36401"/>
                  <a:pt x="44919" y="36401"/>
                </a:cubicBezTo>
                <a:cubicBezTo>
                  <a:pt x="45617" y="36401"/>
                  <a:pt x="46264" y="36068"/>
                  <a:pt x="46899" y="35886"/>
                </a:cubicBezTo>
                <a:cubicBezTo>
                  <a:pt x="48518" y="35422"/>
                  <a:pt x="50126" y="34850"/>
                  <a:pt x="51328" y="33565"/>
                </a:cubicBezTo>
                <a:cubicBezTo>
                  <a:pt x="51483" y="33493"/>
                  <a:pt x="51650" y="33422"/>
                  <a:pt x="51792" y="33362"/>
                </a:cubicBezTo>
                <a:cubicBezTo>
                  <a:pt x="51863" y="33383"/>
                  <a:pt x="51929" y="33392"/>
                  <a:pt x="51991" y="33392"/>
                </a:cubicBezTo>
                <a:cubicBezTo>
                  <a:pt x="52362" y="33392"/>
                  <a:pt x="52599" y="33066"/>
                  <a:pt x="52793" y="32862"/>
                </a:cubicBezTo>
                <a:cubicBezTo>
                  <a:pt x="53507" y="32053"/>
                  <a:pt x="54328" y="31350"/>
                  <a:pt x="55067" y="30564"/>
                </a:cubicBezTo>
                <a:cubicBezTo>
                  <a:pt x="55293" y="30326"/>
                  <a:pt x="55602" y="30100"/>
                  <a:pt x="55614" y="29695"/>
                </a:cubicBezTo>
                <a:lnTo>
                  <a:pt x="55793" y="29338"/>
                </a:lnTo>
                <a:cubicBezTo>
                  <a:pt x="56364" y="28981"/>
                  <a:pt x="56603" y="28362"/>
                  <a:pt x="57019" y="27885"/>
                </a:cubicBezTo>
                <a:cubicBezTo>
                  <a:pt x="57126" y="27766"/>
                  <a:pt x="57198" y="27564"/>
                  <a:pt x="57043" y="27421"/>
                </a:cubicBezTo>
                <a:cubicBezTo>
                  <a:pt x="56975" y="27347"/>
                  <a:pt x="56901" y="27314"/>
                  <a:pt x="56828" y="27314"/>
                </a:cubicBezTo>
                <a:cubicBezTo>
                  <a:pt x="56749" y="27314"/>
                  <a:pt x="56671" y="27353"/>
                  <a:pt x="56603" y="27421"/>
                </a:cubicBezTo>
                <a:cubicBezTo>
                  <a:pt x="56245" y="27766"/>
                  <a:pt x="55781" y="27897"/>
                  <a:pt x="55352" y="28088"/>
                </a:cubicBezTo>
                <a:cubicBezTo>
                  <a:pt x="53495" y="28909"/>
                  <a:pt x="51650" y="29743"/>
                  <a:pt x="49780" y="30564"/>
                </a:cubicBezTo>
                <a:cubicBezTo>
                  <a:pt x="49221" y="30767"/>
                  <a:pt x="48637" y="30957"/>
                  <a:pt x="48078" y="31171"/>
                </a:cubicBezTo>
                <a:cubicBezTo>
                  <a:pt x="47760" y="31109"/>
                  <a:pt x="47448" y="31083"/>
                  <a:pt x="47139" y="31083"/>
                </a:cubicBezTo>
                <a:cubicBezTo>
                  <a:pt x="45792" y="31083"/>
                  <a:pt x="44516" y="31589"/>
                  <a:pt x="43208" y="31850"/>
                </a:cubicBezTo>
                <a:cubicBezTo>
                  <a:pt x="42451" y="32009"/>
                  <a:pt x="41678" y="32080"/>
                  <a:pt x="40897" y="32080"/>
                </a:cubicBezTo>
                <a:cubicBezTo>
                  <a:pt x="40684" y="32080"/>
                  <a:pt x="40470" y="32075"/>
                  <a:pt x="40255" y="32064"/>
                </a:cubicBezTo>
                <a:cubicBezTo>
                  <a:pt x="40233" y="32064"/>
                  <a:pt x="40211" y="32063"/>
                  <a:pt x="40189" y="32063"/>
                </a:cubicBezTo>
                <a:cubicBezTo>
                  <a:pt x="39829" y="32063"/>
                  <a:pt x="39459" y="32151"/>
                  <a:pt x="39100" y="32195"/>
                </a:cubicBezTo>
                <a:cubicBezTo>
                  <a:pt x="38981" y="32148"/>
                  <a:pt x="38862" y="32124"/>
                  <a:pt x="38743" y="32076"/>
                </a:cubicBezTo>
                <a:cubicBezTo>
                  <a:pt x="38684" y="31910"/>
                  <a:pt x="38612" y="31767"/>
                  <a:pt x="38553" y="31600"/>
                </a:cubicBezTo>
                <a:cubicBezTo>
                  <a:pt x="38803" y="31374"/>
                  <a:pt x="39053" y="31160"/>
                  <a:pt x="39124" y="30802"/>
                </a:cubicBezTo>
                <a:cubicBezTo>
                  <a:pt x="39497" y="30345"/>
                  <a:pt x="39900" y="30005"/>
                  <a:pt x="40463" y="30005"/>
                </a:cubicBezTo>
                <a:cubicBezTo>
                  <a:pt x="40618" y="30005"/>
                  <a:pt x="40787" y="30031"/>
                  <a:pt x="40970" y="30088"/>
                </a:cubicBezTo>
                <a:cubicBezTo>
                  <a:pt x="41033" y="30105"/>
                  <a:pt x="41097" y="30112"/>
                  <a:pt x="41162" y="30112"/>
                </a:cubicBezTo>
                <a:cubicBezTo>
                  <a:pt x="41464" y="30112"/>
                  <a:pt x="41781" y="29949"/>
                  <a:pt x="42065" y="29802"/>
                </a:cubicBezTo>
                <a:cubicBezTo>
                  <a:pt x="42404" y="29867"/>
                  <a:pt x="42738" y="29895"/>
                  <a:pt x="43069" y="29895"/>
                </a:cubicBezTo>
                <a:cubicBezTo>
                  <a:pt x="44203" y="29895"/>
                  <a:pt x="45291" y="29558"/>
                  <a:pt x="46351" y="29171"/>
                </a:cubicBezTo>
                <a:cubicBezTo>
                  <a:pt x="47851" y="28624"/>
                  <a:pt x="49221" y="27838"/>
                  <a:pt x="50471" y="26814"/>
                </a:cubicBezTo>
                <a:cubicBezTo>
                  <a:pt x="50995" y="26659"/>
                  <a:pt x="51304" y="26302"/>
                  <a:pt x="51495" y="25826"/>
                </a:cubicBezTo>
                <a:cubicBezTo>
                  <a:pt x="52423" y="25159"/>
                  <a:pt x="52852" y="24111"/>
                  <a:pt x="53519" y="23254"/>
                </a:cubicBezTo>
                <a:cubicBezTo>
                  <a:pt x="53590" y="23135"/>
                  <a:pt x="53674" y="23016"/>
                  <a:pt x="53733" y="22897"/>
                </a:cubicBezTo>
                <a:lnTo>
                  <a:pt x="53817" y="22885"/>
                </a:lnTo>
                <a:lnTo>
                  <a:pt x="53888" y="22825"/>
                </a:lnTo>
                <a:cubicBezTo>
                  <a:pt x="55126" y="21896"/>
                  <a:pt x="55948" y="20646"/>
                  <a:pt x="56674" y="19325"/>
                </a:cubicBezTo>
                <a:cubicBezTo>
                  <a:pt x="56678" y="19318"/>
                  <a:pt x="56681" y="19312"/>
                  <a:pt x="56684" y="19305"/>
                </a:cubicBezTo>
                <a:lnTo>
                  <a:pt x="56684" y="19305"/>
                </a:lnTo>
                <a:cubicBezTo>
                  <a:pt x="56795" y="19225"/>
                  <a:pt x="56862" y="19133"/>
                  <a:pt x="56853" y="18986"/>
                </a:cubicBezTo>
                <a:lnTo>
                  <a:pt x="56853" y="18986"/>
                </a:lnTo>
                <a:cubicBezTo>
                  <a:pt x="56853" y="18984"/>
                  <a:pt x="56854" y="18981"/>
                  <a:pt x="56854" y="18979"/>
                </a:cubicBezTo>
                <a:lnTo>
                  <a:pt x="56854" y="18979"/>
                </a:lnTo>
                <a:cubicBezTo>
                  <a:pt x="56972" y="18895"/>
                  <a:pt x="56984" y="18777"/>
                  <a:pt x="56972" y="18622"/>
                </a:cubicBezTo>
                <a:cubicBezTo>
                  <a:pt x="57091" y="18539"/>
                  <a:pt x="57150" y="18432"/>
                  <a:pt x="57103" y="18277"/>
                </a:cubicBezTo>
                <a:cubicBezTo>
                  <a:pt x="57150" y="18158"/>
                  <a:pt x="57198" y="18063"/>
                  <a:pt x="57257" y="17944"/>
                </a:cubicBezTo>
                <a:cubicBezTo>
                  <a:pt x="57865" y="17586"/>
                  <a:pt x="57924" y="16872"/>
                  <a:pt x="58281" y="16348"/>
                </a:cubicBezTo>
                <a:cubicBezTo>
                  <a:pt x="58460" y="16217"/>
                  <a:pt x="58615" y="15943"/>
                  <a:pt x="58436" y="15836"/>
                </a:cubicBezTo>
                <a:cubicBezTo>
                  <a:pt x="58386" y="15807"/>
                  <a:pt x="58335" y="15794"/>
                  <a:pt x="58285" y="15794"/>
                </a:cubicBezTo>
                <a:cubicBezTo>
                  <a:pt x="58111" y="15794"/>
                  <a:pt x="57951" y="15957"/>
                  <a:pt x="57877" y="16170"/>
                </a:cubicBezTo>
                <a:cubicBezTo>
                  <a:pt x="57436" y="16467"/>
                  <a:pt x="56793" y="16515"/>
                  <a:pt x="56507" y="17063"/>
                </a:cubicBezTo>
                <a:cubicBezTo>
                  <a:pt x="56436" y="17074"/>
                  <a:pt x="56376" y="17122"/>
                  <a:pt x="56353" y="17182"/>
                </a:cubicBezTo>
                <a:cubicBezTo>
                  <a:pt x="56031" y="17241"/>
                  <a:pt x="55781" y="17372"/>
                  <a:pt x="55698" y="17717"/>
                </a:cubicBezTo>
                <a:cubicBezTo>
                  <a:pt x="55305" y="17979"/>
                  <a:pt x="54900" y="18217"/>
                  <a:pt x="54531" y="18515"/>
                </a:cubicBezTo>
                <a:cubicBezTo>
                  <a:pt x="53174" y="19575"/>
                  <a:pt x="51685" y="20456"/>
                  <a:pt x="50590" y="21789"/>
                </a:cubicBezTo>
                <a:cubicBezTo>
                  <a:pt x="50304" y="22051"/>
                  <a:pt x="49887" y="22123"/>
                  <a:pt x="49721" y="22528"/>
                </a:cubicBezTo>
                <a:cubicBezTo>
                  <a:pt x="49649" y="22539"/>
                  <a:pt x="49590" y="22563"/>
                  <a:pt x="49566" y="22647"/>
                </a:cubicBezTo>
                <a:cubicBezTo>
                  <a:pt x="48768" y="23325"/>
                  <a:pt x="47994" y="24028"/>
                  <a:pt x="47209" y="24706"/>
                </a:cubicBezTo>
                <a:cubicBezTo>
                  <a:pt x="45696" y="25361"/>
                  <a:pt x="44292" y="26242"/>
                  <a:pt x="42910" y="27123"/>
                </a:cubicBezTo>
                <a:cubicBezTo>
                  <a:pt x="42672" y="27111"/>
                  <a:pt x="42446" y="27076"/>
                  <a:pt x="42303" y="26885"/>
                </a:cubicBezTo>
                <a:cubicBezTo>
                  <a:pt x="42494" y="26790"/>
                  <a:pt x="42637" y="26671"/>
                  <a:pt x="42672" y="26457"/>
                </a:cubicBezTo>
                <a:cubicBezTo>
                  <a:pt x="44577" y="24611"/>
                  <a:pt x="45720" y="22182"/>
                  <a:pt x="47351" y="20122"/>
                </a:cubicBezTo>
                <a:cubicBezTo>
                  <a:pt x="48018" y="19515"/>
                  <a:pt x="48280" y="18670"/>
                  <a:pt x="48685" y="17896"/>
                </a:cubicBezTo>
                <a:cubicBezTo>
                  <a:pt x="49733" y="16693"/>
                  <a:pt x="50090" y="15110"/>
                  <a:pt x="50935" y="13788"/>
                </a:cubicBezTo>
                <a:cubicBezTo>
                  <a:pt x="51066" y="13717"/>
                  <a:pt x="51114" y="13598"/>
                  <a:pt x="51090" y="13443"/>
                </a:cubicBezTo>
                <a:cubicBezTo>
                  <a:pt x="51209" y="13360"/>
                  <a:pt x="51269" y="13253"/>
                  <a:pt x="51245" y="13098"/>
                </a:cubicBezTo>
                <a:cubicBezTo>
                  <a:pt x="51352" y="13014"/>
                  <a:pt x="51411" y="12907"/>
                  <a:pt x="51388" y="12764"/>
                </a:cubicBezTo>
                <a:cubicBezTo>
                  <a:pt x="51900" y="12383"/>
                  <a:pt x="51983" y="11812"/>
                  <a:pt x="52150" y="11276"/>
                </a:cubicBezTo>
                <a:cubicBezTo>
                  <a:pt x="52435" y="11121"/>
                  <a:pt x="52554" y="10895"/>
                  <a:pt x="52447" y="10574"/>
                </a:cubicBezTo>
                <a:cubicBezTo>
                  <a:pt x="52554" y="10478"/>
                  <a:pt x="52566" y="10359"/>
                  <a:pt x="52543" y="10228"/>
                </a:cubicBezTo>
                <a:lnTo>
                  <a:pt x="52543" y="10228"/>
                </a:lnTo>
                <a:cubicBezTo>
                  <a:pt x="52507" y="10347"/>
                  <a:pt x="52459" y="10467"/>
                  <a:pt x="52435" y="10574"/>
                </a:cubicBezTo>
                <a:cubicBezTo>
                  <a:pt x="52435" y="10455"/>
                  <a:pt x="52495" y="10336"/>
                  <a:pt x="52543" y="10216"/>
                </a:cubicBezTo>
                <a:cubicBezTo>
                  <a:pt x="53876" y="7538"/>
                  <a:pt x="54662" y="4632"/>
                  <a:pt x="55948" y="1942"/>
                </a:cubicBezTo>
                <a:cubicBezTo>
                  <a:pt x="56233" y="1346"/>
                  <a:pt x="56424" y="739"/>
                  <a:pt x="560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6"/>
          <p:cNvPicPr preferRelativeResize="0"/>
          <p:nvPr/>
        </p:nvPicPr>
        <p:blipFill rotWithShape="1">
          <a:blip r:embed="rId2">
            <a:alphaModFix/>
          </a:blip>
          <a:srcRect l="36932" t="4626" r="32835" b="2651"/>
          <a:stretch/>
        </p:blipFill>
        <p:spPr>
          <a:xfrm>
            <a:off x="-511126" y="-67300"/>
            <a:ext cx="2903726" cy="500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6"/>
          <p:cNvPicPr preferRelativeResize="0"/>
          <p:nvPr/>
        </p:nvPicPr>
        <p:blipFill rotWithShape="1">
          <a:blip r:embed="rId3">
            <a:alphaModFix/>
          </a:blip>
          <a:srcRect l="11181" t="13648" r="6296" b="32361"/>
          <a:stretch/>
        </p:blipFill>
        <p:spPr>
          <a:xfrm>
            <a:off x="-83125" y="3899350"/>
            <a:ext cx="5766850" cy="212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6"/>
          <p:cNvPicPr preferRelativeResize="0"/>
          <p:nvPr/>
        </p:nvPicPr>
        <p:blipFill rotWithShape="1">
          <a:blip r:embed="rId3">
            <a:alphaModFix/>
          </a:blip>
          <a:srcRect l="11181" t="13648" r="6296" b="32361"/>
          <a:stretch/>
        </p:blipFill>
        <p:spPr>
          <a:xfrm flipH="1">
            <a:off x="4169250" y="3899350"/>
            <a:ext cx="5766850" cy="212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6"/>
          <p:cNvPicPr preferRelativeResize="0"/>
          <p:nvPr/>
        </p:nvPicPr>
        <p:blipFill rotWithShape="1">
          <a:blip r:embed="rId4">
            <a:alphaModFix/>
          </a:blip>
          <a:srcRect l="26695" t="16536" r="29671" b="6296"/>
          <a:stretch/>
        </p:blipFill>
        <p:spPr>
          <a:xfrm>
            <a:off x="6371088" y="-1613887"/>
            <a:ext cx="2412000" cy="23994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p36"/>
          <p:cNvGrpSpPr/>
          <p:nvPr/>
        </p:nvGrpSpPr>
        <p:grpSpPr>
          <a:xfrm flipH="1">
            <a:off x="8471624" y="580275"/>
            <a:ext cx="442146" cy="623737"/>
            <a:chOff x="3715474" y="1570475"/>
            <a:chExt cx="442146" cy="623737"/>
          </a:xfrm>
        </p:grpSpPr>
        <p:sp>
          <p:nvSpPr>
            <p:cNvPr id="311" name="Google Shape;311;p36"/>
            <p:cNvSpPr/>
            <p:nvPr/>
          </p:nvSpPr>
          <p:spPr>
            <a:xfrm>
              <a:off x="3715474" y="1570475"/>
              <a:ext cx="301632" cy="623737"/>
            </a:xfrm>
            <a:custGeom>
              <a:avLst/>
              <a:gdLst/>
              <a:ahLst/>
              <a:cxnLst/>
              <a:rect l="l" t="t" r="r" b="b"/>
              <a:pathLst>
                <a:path w="18146" h="37518" extrusionOk="0">
                  <a:moveTo>
                    <a:pt x="9240" y="0"/>
                  </a:moveTo>
                  <a:cubicBezTo>
                    <a:pt x="8585" y="298"/>
                    <a:pt x="8514" y="917"/>
                    <a:pt x="8466" y="1500"/>
                  </a:cubicBezTo>
                  <a:cubicBezTo>
                    <a:pt x="8252" y="3977"/>
                    <a:pt x="7645" y="6382"/>
                    <a:pt x="7359" y="8834"/>
                  </a:cubicBezTo>
                  <a:cubicBezTo>
                    <a:pt x="7037" y="11680"/>
                    <a:pt x="5894" y="13859"/>
                    <a:pt x="3418" y="15347"/>
                  </a:cubicBezTo>
                  <a:cubicBezTo>
                    <a:pt x="2477" y="15907"/>
                    <a:pt x="1644" y="16681"/>
                    <a:pt x="787" y="17383"/>
                  </a:cubicBezTo>
                  <a:cubicBezTo>
                    <a:pt x="382" y="17705"/>
                    <a:pt x="1" y="18062"/>
                    <a:pt x="251" y="18693"/>
                  </a:cubicBezTo>
                  <a:cubicBezTo>
                    <a:pt x="447" y="18779"/>
                    <a:pt x="638" y="18813"/>
                    <a:pt x="825" y="18813"/>
                  </a:cubicBezTo>
                  <a:cubicBezTo>
                    <a:pt x="1469" y="18813"/>
                    <a:pt x="2076" y="18415"/>
                    <a:pt x="2739" y="18359"/>
                  </a:cubicBezTo>
                  <a:cubicBezTo>
                    <a:pt x="2928" y="18345"/>
                    <a:pt x="3111" y="18338"/>
                    <a:pt x="3289" y="18338"/>
                  </a:cubicBezTo>
                  <a:cubicBezTo>
                    <a:pt x="5316" y="18338"/>
                    <a:pt x="6662" y="19280"/>
                    <a:pt x="7133" y="21360"/>
                  </a:cubicBezTo>
                  <a:cubicBezTo>
                    <a:pt x="8157" y="25944"/>
                    <a:pt x="9288" y="30492"/>
                    <a:pt x="9312" y="35242"/>
                  </a:cubicBezTo>
                  <a:cubicBezTo>
                    <a:pt x="9312" y="36078"/>
                    <a:pt x="8986" y="37517"/>
                    <a:pt x="10161" y="37517"/>
                  </a:cubicBezTo>
                  <a:cubicBezTo>
                    <a:pt x="10175" y="37517"/>
                    <a:pt x="10190" y="37517"/>
                    <a:pt x="10205" y="37517"/>
                  </a:cubicBezTo>
                  <a:cubicBezTo>
                    <a:pt x="11395" y="37493"/>
                    <a:pt x="10978" y="36076"/>
                    <a:pt x="11038" y="35183"/>
                  </a:cubicBezTo>
                  <a:cubicBezTo>
                    <a:pt x="11312" y="30587"/>
                    <a:pt x="11562" y="25979"/>
                    <a:pt x="11848" y="21384"/>
                  </a:cubicBezTo>
                  <a:cubicBezTo>
                    <a:pt x="11931" y="19848"/>
                    <a:pt x="12705" y="18705"/>
                    <a:pt x="14241" y="18467"/>
                  </a:cubicBezTo>
                  <a:cubicBezTo>
                    <a:pt x="15741" y="18228"/>
                    <a:pt x="16741" y="17312"/>
                    <a:pt x="18146" y="16383"/>
                  </a:cubicBezTo>
                  <a:cubicBezTo>
                    <a:pt x="14157" y="14919"/>
                    <a:pt x="11562" y="12537"/>
                    <a:pt x="10919" y="8489"/>
                  </a:cubicBezTo>
                  <a:cubicBezTo>
                    <a:pt x="10538" y="6060"/>
                    <a:pt x="10216" y="3596"/>
                    <a:pt x="9883" y="1143"/>
                  </a:cubicBezTo>
                  <a:cubicBezTo>
                    <a:pt x="9824" y="679"/>
                    <a:pt x="10026" y="60"/>
                    <a:pt x="9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4017119" y="1889385"/>
              <a:ext cx="140500" cy="236554"/>
            </a:xfrm>
            <a:custGeom>
              <a:avLst/>
              <a:gdLst/>
              <a:ahLst/>
              <a:cxnLst/>
              <a:rect l="l" t="t" r="r" b="b"/>
              <a:pathLst>
                <a:path w="17051" h="28708" extrusionOk="0">
                  <a:moveTo>
                    <a:pt x="8597" y="1"/>
                  </a:moveTo>
                  <a:cubicBezTo>
                    <a:pt x="7966" y="549"/>
                    <a:pt x="8120" y="1251"/>
                    <a:pt x="8097" y="1894"/>
                  </a:cubicBezTo>
                  <a:cubicBezTo>
                    <a:pt x="7978" y="4073"/>
                    <a:pt x="7561" y="6192"/>
                    <a:pt x="6894" y="8276"/>
                  </a:cubicBezTo>
                  <a:cubicBezTo>
                    <a:pt x="6084" y="10716"/>
                    <a:pt x="4691" y="11907"/>
                    <a:pt x="2143" y="11931"/>
                  </a:cubicBezTo>
                  <a:cubicBezTo>
                    <a:pt x="1203" y="11955"/>
                    <a:pt x="727" y="12371"/>
                    <a:pt x="0" y="13062"/>
                  </a:cubicBezTo>
                  <a:cubicBezTo>
                    <a:pt x="715" y="13407"/>
                    <a:pt x="1310" y="13455"/>
                    <a:pt x="1858" y="13610"/>
                  </a:cubicBezTo>
                  <a:cubicBezTo>
                    <a:pt x="3060" y="14015"/>
                    <a:pt x="4513" y="14074"/>
                    <a:pt x="5287" y="15253"/>
                  </a:cubicBezTo>
                  <a:cubicBezTo>
                    <a:pt x="6001" y="16336"/>
                    <a:pt x="6608" y="17527"/>
                    <a:pt x="6799" y="18872"/>
                  </a:cubicBezTo>
                  <a:cubicBezTo>
                    <a:pt x="7037" y="20563"/>
                    <a:pt x="7335" y="22242"/>
                    <a:pt x="7608" y="23944"/>
                  </a:cubicBezTo>
                  <a:cubicBezTo>
                    <a:pt x="7811" y="25314"/>
                    <a:pt x="8025" y="26671"/>
                    <a:pt x="8239" y="28040"/>
                  </a:cubicBezTo>
                  <a:cubicBezTo>
                    <a:pt x="8299" y="28362"/>
                    <a:pt x="8454" y="28695"/>
                    <a:pt x="8859" y="28707"/>
                  </a:cubicBezTo>
                  <a:cubicBezTo>
                    <a:pt x="8866" y="28707"/>
                    <a:pt x="8874" y="28707"/>
                    <a:pt x="8881" y="28707"/>
                  </a:cubicBezTo>
                  <a:cubicBezTo>
                    <a:pt x="9257" y="28707"/>
                    <a:pt x="9396" y="28414"/>
                    <a:pt x="9478" y="28076"/>
                  </a:cubicBezTo>
                  <a:cubicBezTo>
                    <a:pt x="9716" y="27183"/>
                    <a:pt x="9930" y="26314"/>
                    <a:pt x="9930" y="25373"/>
                  </a:cubicBezTo>
                  <a:cubicBezTo>
                    <a:pt x="9942" y="22123"/>
                    <a:pt x="10716" y="18991"/>
                    <a:pt x="11430" y="15848"/>
                  </a:cubicBezTo>
                  <a:cubicBezTo>
                    <a:pt x="11820" y="14144"/>
                    <a:pt x="12908" y="13336"/>
                    <a:pt x="14557" y="13336"/>
                  </a:cubicBezTo>
                  <a:cubicBezTo>
                    <a:pt x="14671" y="13336"/>
                    <a:pt x="14788" y="13340"/>
                    <a:pt x="14907" y="13348"/>
                  </a:cubicBezTo>
                  <a:cubicBezTo>
                    <a:pt x="15431" y="13372"/>
                    <a:pt x="15955" y="13491"/>
                    <a:pt x="16479" y="13526"/>
                  </a:cubicBezTo>
                  <a:cubicBezTo>
                    <a:pt x="16498" y="13527"/>
                    <a:pt x="16518" y="13528"/>
                    <a:pt x="16537" y="13528"/>
                  </a:cubicBezTo>
                  <a:cubicBezTo>
                    <a:pt x="16782" y="13528"/>
                    <a:pt x="17027" y="13452"/>
                    <a:pt x="17038" y="13122"/>
                  </a:cubicBezTo>
                  <a:cubicBezTo>
                    <a:pt x="17050" y="12800"/>
                    <a:pt x="16800" y="12645"/>
                    <a:pt x="16550" y="12621"/>
                  </a:cubicBezTo>
                  <a:cubicBezTo>
                    <a:pt x="16026" y="12562"/>
                    <a:pt x="15490" y="12562"/>
                    <a:pt x="14966" y="12502"/>
                  </a:cubicBezTo>
                  <a:cubicBezTo>
                    <a:pt x="13169" y="12288"/>
                    <a:pt x="11954" y="11478"/>
                    <a:pt x="11418" y="9609"/>
                  </a:cubicBezTo>
                  <a:cubicBezTo>
                    <a:pt x="10668" y="7026"/>
                    <a:pt x="9692" y="4501"/>
                    <a:pt x="9513" y="1763"/>
                  </a:cubicBezTo>
                  <a:cubicBezTo>
                    <a:pt x="9466" y="1096"/>
                    <a:pt x="9418" y="310"/>
                    <a:pt x="8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36"/>
          <p:cNvSpPr/>
          <p:nvPr/>
        </p:nvSpPr>
        <p:spPr>
          <a:xfrm rot="-4102390">
            <a:off x="4461527" y="3964866"/>
            <a:ext cx="985757" cy="1783972"/>
          </a:xfrm>
          <a:custGeom>
            <a:avLst/>
            <a:gdLst/>
            <a:ahLst/>
            <a:cxnLst/>
            <a:rect l="l" t="t" r="r" b="b"/>
            <a:pathLst>
              <a:path w="10729" h="19416" extrusionOk="0">
                <a:moveTo>
                  <a:pt x="7954" y="1363"/>
                </a:moveTo>
                <a:cubicBezTo>
                  <a:pt x="7954" y="1411"/>
                  <a:pt x="7954" y="1470"/>
                  <a:pt x="7930" y="1494"/>
                </a:cubicBezTo>
                <a:cubicBezTo>
                  <a:pt x="7740" y="2256"/>
                  <a:pt x="7514" y="3006"/>
                  <a:pt x="7156" y="3697"/>
                </a:cubicBezTo>
                <a:cubicBezTo>
                  <a:pt x="6764" y="4459"/>
                  <a:pt x="6430" y="5245"/>
                  <a:pt x="6097" y="6031"/>
                </a:cubicBezTo>
                <a:cubicBezTo>
                  <a:pt x="5954" y="6364"/>
                  <a:pt x="5787" y="6709"/>
                  <a:pt x="5597" y="7043"/>
                </a:cubicBezTo>
                <a:cubicBezTo>
                  <a:pt x="5609" y="6900"/>
                  <a:pt x="5621" y="6769"/>
                  <a:pt x="5621" y="6638"/>
                </a:cubicBezTo>
                <a:cubicBezTo>
                  <a:pt x="5632" y="6388"/>
                  <a:pt x="5632" y="6114"/>
                  <a:pt x="5656" y="5864"/>
                </a:cubicBezTo>
                <a:cubicBezTo>
                  <a:pt x="5632" y="5626"/>
                  <a:pt x="5716" y="5352"/>
                  <a:pt x="5859" y="5149"/>
                </a:cubicBezTo>
                <a:cubicBezTo>
                  <a:pt x="6490" y="4245"/>
                  <a:pt x="6990" y="3256"/>
                  <a:pt x="7442" y="2244"/>
                </a:cubicBezTo>
                <a:cubicBezTo>
                  <a:pt x="7561" y="1959"/>
                  <a:pt x="7740" y="1697"/>
                  <a:pt x="7883" y="1411"/>
                </a:cubicBezTo>
                <a:cubicBezTo>
                  <a:pt x="7883" y="1399"/>
                  <a:pt x="7883" y="1387"/>
                  <a:pt x="7895" y="1363"/>
                </a:cubicBezTo>
                <a:close/>
                <a:moveTo>
                  <a:pt x="8478" y="1887"/>
                </a:moveTo>
                <a:cubicBezTo>
                  <a:pt x="8549" y="2232"/>
                  <a:pt x="8478" y="2554"/>
                  <a:pt x="8407" y="2887"/>
                </a:cubicBezTo>
                <a:cubicBezTo>
                  <a:pt x="8157" y="3804"/>
                  <a:pt x="7859" y="4721"/>
                  <a:pt x="7442" y="5578"/>
                </a:cubicBezTo>
                <a:cubicBezTo>
                  <a:pt x="7204" y="6090"/>
                  <a:pt x="6859" y="6531"/>
                  <a:pt x="6430" y="6888"/>
                </a:cubicBezTo>
                <a:lnTo>
                  <a:pt x="6109" y="7162"/>
                </a:lnTo>
                <a:cubicBezTo>
                  <a:pt x="6097" y="7126"/>
                  <a:pt x="6085" y="7114"/>
                  <a:pt x="6073" y="7078"/>
                </a:cubicBezTo>
                <a:cubicBezTo>
                  <a:pt x="6347" y="6685"/>
                  <a:pt x="6644" y="6292"/>
                  <a:pt x="6930" y="5888"/>
                </a:cubicBezTo>
                <a:cubicBezTo>
                  <a:pt x="7228" y="5447"/>
                  <a:pt x="7418" y="4959"/>
                  <a:pt x="7657" y="4483"/>
                </a:cubicBezTo>
                <a:cubicBezTo>
                  <a:pt x="7811" y="4126"/>
                  <a:pt x="7978" y="3745"/>
                  <a:pt x="8109" y="3387"/>
                </a:cubicBezTo>
                <a:cubicBezTo>
                  <a:pt x="8228" y="3066"/>
                  <a:pt x="8288" y="2709"/>
                  <a:pt x="8359" y="2363"/>
                </a:cubicBezTo>
                <a:cubicBezTo>
                  <a:pt x="8395" y="2197"/>
                  <a:pt x="8419" y="2054"/>
                  <a:pt x="8454" y="1887"/>
                </a:cubicBezTo>
                <a:close/>
                <a:moveTo>
                  <a:pt x="9809" y="5385"/>
                </a:moveTo>
                <a:cubicBezTo>
                  <a:pt x="9816" y="5385"/>
                  <a:pt x="9825" y="5386"/>
                  <a:pt x="9835" y="5388"/>
                </a:cubicBezTo>
                <a:cubicBezTo>
                  <a:pt x="9716" y="6173"/>
                  <a:pt x="9538" y="6923"/>
                  <a:pt x="8966" y="7531"/>
                </a:cubicBezTo>
                <a:cubicBezTo>
                  <a:pt x="8538" y="8007"/>
                  <a:pt x="8061" y="8436"/>
                  <a:pt x="7573" y="8864"/>
                </a:cubicBezTo>
                <a:cubicBezTo>
                  <a:pt x="7287" y="9126"/>
                  <a:pt x="6930" y="9269"/>
                  <a:pt x="6621" y="9495"/>
                </a:cubicBezTo>
                <a:cubicBezTo>
                  <a:pt x="6371" y="9674"/>
                  <a:pt x="6085" y="9817"/>
                  <a:pt x="5787" y="9924"/>
                </a:cubicBezTo>
                <a:cubicBezTo>
                  <a:pt x="5752" y="9924"/>
                  <a:pt x="5740" y="9912"/>
                  <a:pt x="5716" y="9912"/>
                </a:cubicBezTo>
                <a:cubicBezTo>
                  <a:pt x="6406" y="9317"/>
                  <a:pt x="7121" y="8721"/>
                  <a:pt x="7895" y="8209"/>
                </a:cubicBezTo>
                <a:cubicBezTo>
                  <a:pt x="8121" y="8066"/>
                  <a:pt x="8299" y="7876"/>
                  <a:pt x="8430" y="7638"/>
                </a:cubicBezTo>
                <a:cubicBezTo>
                  <a:pt x="8669" y="7197"/>
                  <a:pt x="8895" y="6769"/>
                  <a:pt x="9145" y="6340"/>
                </a:cubicBezTo>
                <a:cubicBezTo>
                  <a:pt x="9323" y="6042"/>
                  <a:pt x="9538" y="5745"/>
                  <a:pt x="9728" y="5447"/>
                </a:cubicBezTo>
                <a:cubicBezTo>
                  <a:pt x="9758" y="5408"/>
                  <a:pt x="9771" y="5385"/>
                  <a:pt x="9809" y="5385"/>
                </a:cubicBezTo>
                <a:close/>
                <a:moveTo>
                  <a:pt x="3537" y="5566"/>
                </a:moveTo>
                <a:cubicBezTo>
                  <a:pt x="3549" y="5566"/>
                  <a:pt x="3573" y="5578"/>
                  <a:pt x="3596" y="5578"/>
                </a:cubicBezTo>
                <a:cubicBezTo>
                  <a:pt x="3608" y="5864"/>
                  <a:pt x="3632" y="6161"/>
                  <a:pt x="3644" y="6447"/>
                </a:cubicBezTo>
                <a:cubicBezTo>
                  <a:pt x="3656" y="6781"/>
                  <a:pt x="3704" y="7114"/>
                  <a:pt x="3811" y="7435"/>
                </a:cubicBezTo>
                <a:cubicBezTo>
                  <a:pt x="3942" y="7888"/>
                  <a:pt x="3989" y="8328"/>
                  <a:pt x="4013" y="8793"/>
                </a:cubicBezTo>
                <a:cubicBezTo>
                  <a:pt x="4049" y="9150"/>
                  <a:pt x="4085" y="9507"/>
                  <a:pt x="4180" y="9864"/>
                </a:cubicBezTo>
                <a:cubicBezTo>
                  <a:pt x="4180" y="9924"/>
                  <a:pt x="4192" y="9983"/>
                  <a:pt x="4180" y="10043"/>
                </a:cubicBezTo>
                <a:cubicBezTo>
                  <a:pt x="3906" y="9638"/>
                  <a:pt x="3692" y="9245"/>
                  <a:pt x="3620" y="8745"/>
                </a:cubicBezTo>
                <a:cubicBezTo>
                  <a:pt x="3549" y="8186"/>
                  <a:pt x="3489" y="7614"/>
                  <a:pt x="3358" y="7054"/>
                </a:cubicBezTo>
                <a:cubicBezTo>
                  <a:pt x="3263" y="6650"/>
                  <a:pt x="3323" y="6269"/>
                  <a:pt x="3430" y="5876"/>
                </a:cubicBezTo>
                <a:cubicBezTo>
                  <a:pt x="3466" y="5769"/>
                  <a:pt x="3454" y="5650"/>
                  <a:pt x="3537" y="5566"/>
                </a:cubicBezTo>
                <a:close/>
                <a:moveTo>
                  <a:pt x="9109" y="7781"/>
                </a:moveTo>
                <a:cubicBezTo>
                  <a:pt x="9121" y="7793"/>
                  <a:pt x="9133" y="7828"/>
                  <a:pt x="9145" y="7840"/>
                </a:cubicBezTo>
                <a:cubicBezTo>
                  <a:pt x="9085" y="7983"/>
                  <a:pt x="8978" y="8090"/>
                  <a:pt x="8883" y="8209"/>
                </a:cubicBezTo>
                <a:cubicBezTo>
                  <a:pt x="8526" y="8578"/>
                  <a:pt x="8168" y="8936"/>
                  <a:pt x="7799" y="9317"/>
                </a:cubicBezTo>
                <a:cubicBezTo>
                  <a:pt x="7633" y="9471"/>
                  <a:pt x="7454" y="9614"/>
                  <a:pt x="7276" y="9745"/>
                </a:cubicBezTo>
                <a:cubicBezTo>
                  <a:pt x="7049" y="9912"/>
                  <a:pt x="6823" y="10091"/>
                  <a:pt x="6609" y="10245"/>
                </a:cubicBezTo>
                <a:cubicBezTo>
                  <a:pt x="6323" y="10472"/>
                  <a:pt x="6013" y="10567"/>
                  <a:pt x="5668" y="10579"/>
                </a:cubicBezTo>
                <a:cubicBezTo>
                  <a:pt x="5430" y="10591"/>
                  <a:pt x="5204" y="10591"/>
                  <a:pt x="4966" y="10591"/>
                </a:cubicBezTo>
                <a:cubicBezTo>
                  <a:pt x="4954" y="10591"/>
                  <a:pt x="4918" y="10591"/>
                  <a:pt x="4918" y="10567"/>
                </a:cubicBezTo>
                <a:cubicBezTo>
                  <a:pt x="4942" y="10555"/>
                  <a:pt x="4954" y="10555"/>
                  <a:pt x="4966" y="10555"/>
                </a:cubicBezTo>
                <a:cubicBezTo>
                  <a:pt x="5275" y="10412"/>
                  <a:pt x="5597" y="10293"/>
                  <a:pt x="5906" y="10162"/>
                </a:cubicBezTo>
                <a:cubicBezTo>
                  <a:pt x="6275" y="10019"/>
                  <a:pt x="6633" y="9817"/>
                  <a:pt x="6942" y="9579"/>
                </a:cubicBezTo>
                <a:cubicBezTo>
                  <a:pt x="7061" y="9495"/>
                  <a:pt x="7204" y="9436"/>
                  <a:pt x="7323" y="9364"/>
                </a:cubicBezTo>
                <a:cubicBezTo>
                  <a:pt x="7514" y="9245"/>
                  <a:pt x="7704" y="9126"/>
                  <a:pt x="7871" y="8971"/>
                </a:cubicBezTo>
                <a:cubicBezTo>
                  <a:pt x="8288" y="8567"/>
                  <a:pt x="8728" y="8233"/>
                  <a:pt x="9109" y="7781"/>
                </a:cubicBezTo>
                <a:close/>
                <a:moveTo>
                  <a:pt x="8716" y="10614"/>
                </a:moveTo>
                <a:cubicBezTo>
                  <a:pt x="8728" y="10626"/>
                  <a:pt x="8752" y="10650"/>
                  <a:pt x="8764" y="10674"/>
                </a:cubicBezTo>
                <a:cubicBezTo>
                  <a:pt x="8597" y="10888"/>
                  <a:pt x="8407" y="11055"/>
                  <a:pt x="8180" y="11222"/>
                </a:cubicBezTo>
                <a:cubicBezTo>
                  <a:pt x="7811" y="11507"/>
                  <a:pt x="7478" y="11865"/>
                  <a:pt x="7085" y="12115"/>
                </a:cubicBezTo>
                <a:cubicBezTo>
                  <a:pt x="6549" y="12472"/>
                  <a:pt x="6025" y="12853"/>
                  <a:pt x="5394" y="13055"/>
                </a:cubicBezTo>
                <a:cubicBezTo>
                  <a:pt x="5120" y="13139"/>
                  <a:pt x="4882" y="13329"/>
                  <a:pt x="4620" y="13484"/>
                </a:cubicBezTo>
                <a:cubicBezTo>
                  <a:pt x="4609" y="13472"/>
                  <a:pt x="4597" y="13436"/>
                  <a:pt x="4585" y="13424"/>
                </a:cubicBezTo>
                <a:cubicBezTo>
                  <a:pt x="4906" y="12972"/>
                  <a:pt x="5323" y="12638"/>
                  <a:pt x="5847" y="12412"/>
                </a:cubicBezTo>
                <a:cubicBezTo>
                  <a:pt x="6371" y="12174"/>
                  <a:pt x="6859" y="11876"/>
                  <a:pt x="7359" y="11626"/>
                </a:cubicBezTo>
                <a:cubicBezTo>
                  <a:pt x="7835" y="11364"/>
                  <a:pt x="8228" y="10995"/>
                  <a:pt x="8645" y="10674"/>
                </a:cubicBezTo>
                <a:cubicBezTo>
                  <a:pt x="8669" y="10650"/>
                  <a:pt x="8692" y="10626"/>
                  <a:pt x="8716" y="10614"/>
                </a:cubicBezTo>
                <a:close/>
                <a:moveTo>
                  <a:pt x="8466" y="11341"/>
                </a:moveTo>
                <a:cubicBezTo>
                  <a:pt x="8478" y="11364"/>
                  <a:pt x="8490" y="11388"/>
                  <a:pt x="8514" y="11412"/>
                </a:cubicBezTo>
                <a:cubicBezTo>
                  <a:pt x="8371" y="11603"/>
                  <a:pt x="8192" y="11757"/>
                  <a:pt x="8014" y="11924"/>
                </a:cubicBezTo>
                <a:cubicBezTo>
                  <a:pt x="7645" y="12257"/>
                  <a:pt x="7264" y="12615"/>
                  <a:pt x="6847" y="12936"/>
                </a:cubicBezTo>
                <a:cubicBezTo>
                  <a:pt x="6287" y="13329"/>
                  <a:pt x="5656" y="13591"/>
                  <a:pt x="5037" y="13853"/>
                </a:cubicBezTo>
                <a:cubicBezTo>
                  <a:pt x="4823" y="13960"/>
                  <a:pt x="4597" y="14067"/>
                  <a:pt x="4347" y="14103"/>
                </a:cubicBezTo>
                <a:lnTo>
                  <a:pt x="4251" y="14103"/>
                </a:lnTo>
                <a:cubicBezTo>
                  <a:pt x="4239" y="14091"/>
                  <a:pt x="4216" y="14067"/>
                  <a:pt x="4204" y="14043"/>
                </a:cubicBezTo>
                <a:cubicBezTo>
                  <a:pt x="4739" y="13770"/>
                  <a:pt x="5204" y="13365"/>
                  <a:pt x="5787" y="13186"/>
                </a:cubicBezTo>
                <a:cubicBezTo>
                  <a:pt x="6085" y="13091"/>
                  <a:pt x="6347" y="12912"/>
                  <a:pt x="6621" y="12734"/>
                </a:cubicBezTo>
                <a:cubicBezTo>
                  <a:pt x="7109" y="12424"/>
                  <a:pt x="7585" y="12103"/>
                  <a:pt x="8002" y="11698"/>
                </a:cubicBezTo>
                <a:cubicBezTo>
                  <a:pt x="8133" y="11567"/>
                  <a:pt x="8288" y="11424"/>
                  <a:pt x="8466" y="11341"/>
                </a:cubicBezTo>
                <a:close/>
                <a:moveTo>
                  <a:pt x="8670" y="11712"/>
                </a:moveTo>
                <a:cubicBezTo>
                  <a:pt x="8681" y="11712"/>
                  <a:pt x="8696" y="11729"/>
                  <a:pt x="8704" y="11745"/>
                </a:cubicBezTo>
                <a:cubicBezTo>
                  <a:pt x="8549" y="12079"/>
                  <a:pt x="8419" y="12436"/>
                  <a:pt x="8121" y="12674"/>
                </a:cubicBezTo>
                <a:cubicBezTo>
                  <a:pt x="7645" y="13067"/>
                  <a:pt x="7180" y="13496"/>
                  <a:pt x="6573" y="13698"/>
                </a:cubicBezTo>
                <a:cubicBezTo>
                  <a:pt x="6454" y="13746"/>
                  <a:pt x="6347" y="13793"/>
                  <a:pt x="6240" y="13865"/>
                </a:cubicBezTo>
                <a:cubicBezTo>
                  <a:pt x="5871" y="14127"/>
                  <a:pt x="5442" y="14198"/>
                  <a:pt x="5013" y="14270"/>
                </a:cubicBezTo>
                <a:cubicBezTo>
                  <a:pt x="5001" y="14258"/>
                  <a:pt x="4978" y="14222"/>
                  <a:pt x="4966" y="14210"/>
                </a:cubicBezTo>
                <a:cubicBezTo>
                  <a:pt x="5442" y="14031"/>
                  <a:pt x="5894" y="13793"/>
                  <a:pt x="6347" y="13591"/>
                </a:cubicBezTo>
                <a:cubicBezTo>
                  <a:pt x="6680" y="13436"/>
                  <a:pt x="6978" y="13246"/>
                  <a:pt x="7240" y="13019"/>
                </a:cubicBezTo>
                <a:cubicBezTo>
                  <a:pt x="7716" y="12603"/>
                  <a:pt x="8228" y="12186"/>
                  <a:pt x="8657" y="11722"/>
                </a:cubicBezTo>
                <a:cubicBezTo>
                  <a:pt x="8660" y="11715"/>
                  <a:pt x="8665" y="11712"/>
                  <a:pt x="8670" y="11712"/>
                </a:cubicBezTo>
                <a:close/>
                <a:moveTo>
                  <a:pt x="2287" y="10031"/>
                </a:moveTo>
                <a:cubicBezTo>
                  <a:pt x="2442" y="10579"/>
                  <a:pt x="2680" y="11103"/>
                  <a:pt x="2858" y="11650"/>
                </a:cubicBezTo>
                <a:cubicBezTo>
                  <a:pt x="2942" y="11924"/>
                  <a:pt x="3061" y="12162"/>
                  <a:pt x="3192" y="12400"/>
                </a:cubicBezTo>
                <a:cubicBezTo>
                  <a:pt x="3358" y="12698"/>
                  <a:pt x="3430" y="13008"/>
                  <a:pt x="3418" y="13353"/>
                </a:cubicBezTo>
                <a:cubicBezTo>
                  <a:pt x="3406" y="13781"/>
                  <a:pt x="3406" y="14198"/>
                  <a:pt x="3311" y="14615"/>
                </a:cubicBezTo>
                <a:cubicBezTo>
                  <a:pt x="3311" y="14663"/>
                  <a:pt x="3311" y="14698"/>
                  <a:pt x="3251" y="14746"/>
                </a:cubicBezTo>
                <a:cubicBezTo>
                  <a:pt x="3132" y="14484"/>
                  <a:pt x="3061" y="14186"/>
                  <a:pt x="2989" y="13901"/>
                </a:cubicBezTo>
                <a:cubicBezTo>
                  <a:pt x="2894" y="13508"/>
                  <a:pt x="2775" y="13139"/>
                  <a:pt x="2561" y="12817"/>
                </a:cubicBezTo>
                <a:cubicBezTo>
                  <a:pt x="2334" y="12484"/>
                  <a:pt x="2263" y="12103"/>
                  <a:pt x="2215" y="11710"/>
                </a:cubicBezTo>
                <a:cubicBezTo>
                  <a:pt x="2156" y="11222"/>
                  <a:pt x="2168" y="10710"/>
                  <a:pt x="2215" y="10221"/>
                </a:cubicBezTo>
                <a:cubicBezTo>
                  <a:pt x="2239" y="10162"/>
                  <a:pt x="2227" y="10079"/>
                  <a:pt x="2287" y="10031"/>
                </a:cubicBezTo>
                <a:close/>
                <a:moveTo>
                  <a:pt x="1977" y="9329"/>
                </a:moveTo>
                <a:cubicBezTo>
                  <a:pt x="1906" y="10055"/>
                  <a:pt x="1870" y="10793"/>
                  <a:pt x="1918" y="11519"/>
                </a:cubicBezTo>
                <a:cubicBezTo>
                  <a:pt x="1942" y="12055"/>
                  <a:pt x="2061" y="12555"/>
                  <a:pt x="2382" y="13019"/>
                </a:cubicBezTo>
                <a:cubicBezTo>
                  <a:pt x="2513" y="13210"/>
                  <a:pt x="2584" y="13436"/>
                  <a:pt x="2656" y="13662"/>
                </a:cubicBezTo>
                <a:cubicBezTo>
                  <a:pt x="2763" y="14067"/>
                  <a:pt x="2882" y="14448"/>
                  <a:pt x="2989" y="14841"/>
                </a:cubicBezTo>
                <a:lnTo>
                  <a:pt x="2918" y="14841"/>
                </a:lnTo>
                <a:cubicBezTo>
                  <a:pt x="2763" y="14698"/>
                  <a:pt x="2644" y="14543"/>
                  <a:pt x="2561" y="14341"/>
                </a:cubicBezTo>
                <a:cubicBezTo>
                  <a:pt x="2382" y="13972"/>
                  <a:pt x="2203" y="13591"/>
                  <a:pt x="2025" y="13210"/>
                </a:cubicBezTo>
                <a:cubicBezTo>
                  <a:pt x="1846" y="12829"/>
                  <a:pt x="1751" y="12400"/>
                  <a:pt x="1727" y="11984"/>
                </a:cubicBezTo>
                <a:cubicBezTo>
                  <a:pt x="1691" y="11460"/>
                  <a:pt x="1572" y="10948"/>
                  <a:pt x="1644" y="10412"/>
                </a:cubicBezTo>
                <a:cubicBezTo>
                  <a:pt x="1703" y="10114"/>
                  <a:pt x="1811" y="9840"/>
                  <a:pt x="1870" y="9543"/>
                </a:cubicBezTo>
                <a:cubicBezTo>
                  <a:pt x="1882" y="9459"/>
                  <a:pt x="1918" y="9400"/>
                  <a:pt x="1942" y="9329"/>
                </a:cubicBezTo>
                <a:close/>
                <a:moveTo>
                  <a:pt x="1906" y="8293"/>
                </a:moveTo>
                <a:cubicBezTo>
                  <a:pt x="1965" y="8328"/>
                  <a:pt x="1918" y="8388"/>
                  <a:pt x="1918" y="8436"/>
                </a:cubicBezTo>
                <a:cubicBezTo>
                  <a:pt x="1822" y="8852"/>
                  <a:pt x="1680" y="9245"/>
                  <a:pt x="1561" y="9638"/>
                </a:cubicBezTo>
                <a:cubicBezTo>
                  <a:pt x="1406" y="10162"/>
                  <a:pt x="1322" y="10674"/>
                  <a:pt x="1382" y="11222"/>
                </a:cubicBezTo>
                <a:cubicBezTo>
                  <a:pt x="1441" y="11710"/>
                  <a:pt x="1453" y="12222"/>
                  <a:pt x="1572" y="12710"/>
                </a:cubicBezTo>
                <a:cubicBezTo>
                  <a:pt x="1632" y="12936"/>
                  <a:pt x="1691" y="13150"/>
                  <a:pt x="1799" y="13377"/>
                </a:cubicBezTo>
                <a:cubicBezTo>
                  <a:pt x="1989" y="13793"/>
                  <a:pt x="2180" y="14222"/>
                  <a:pt x="2406" y="14639"/>
                </a:cubicBezTo>
                <a:cubicBezTo>
                  <a:pt x="2537" y="14877"/>
                  <a:pt x="2739" y="15055"/>
                  <a:pt x="2942" y="15282"/>
                </a:cubicBezTo>
                <a:cubicBezTo>
                  <a:pt x="2692" y="15234"/>
                  <a:pt x="2513" y="15151"/>
                  <a:pt x="2358" y="15032"/>
                </a:cubicBezTo>
                <a:cubicBezTo>
                  <a:pt x="1989" y="14746"/>
                  <a:pt x="1727" y="14424"/>
                  <a:pt x="1572" y="13960"/>
                </a:cubicBezTo>
                <a:cubicBezTo>
                  <a:pt x="1334" y="13186"/>
                  <a:pt x="1144" y="12412"/>
                  <a:pt x="1096" y="11591"/>
                </a:cubicBezTo>
                <a:cubicBezTo>
                  <a:pt x="1084" y="11234"/>
                  <a:pt x="1132" y="10864"/>
                  <a:pt x="1191" y="10507"/>
                </a:cubicBezTo>
                <a:cubicBezTo>
                  <a:pt x="1263" y="10079"/>
                  <a:pt x="1322" y="9638"/>
                  <a:pt x="1430" y="9221"/>
                </a:cubicBezTo>
                <a:cubicBezTo>
                  <a:pt x="1513" y="8888"/>
                  <a:pt x="1668" y="8555"/>
                  <a:pt x="1906" y="8293"/>
                </a:cubicBezTo>
                <a:close/>
                <a:moveTo>
                  <a:pt x="7887" y="14896"/>
                </a:moveTo>
                <a:cubicBezTo>
                  <a:pt x="7901" y="14896"/>
                  <a:pt x="7914" y="14902"/>
                  <a:pt x="7930" y="14913"/>
                </a:cubicBezTo>
                <a:cubicBezTo>
                  <a:pt x="7954" y="14924"/>
                  <a:pt x="7978" y="14948"/>
                  <a:pt x="7942" y="14984"/>
                </a:cubicBezTo>
                <a:cubicBezTo>
                  <a:pt x="7799" y="15246"/>
                  <a:pt x="7692" y="15567"/>
                  <a:pt x="7537" y="15829"/>
                </a:cubicBezTo>
                <a:cubicBezTo>
                  <a:pt x="7395" y="16103"/>
                  <a:pt x="7156" y="16270"/>
                  <a:pt x="6918" y="16425"/>
                </a:cubicBezTo>
                <a:cubicBezTo>
                  <a:pt x="6335" y="16818"/>
                  <a:pt x="5704" y="17139"/>
                  <a:pt x="5156" y="17580"/>
                </a:cubicBezTo>
                <a:cubicBezTo>
                  <a:pt x="5120" y="17603"/>
                  <a:pt x="5049" y="17639"/>
                  <a:pt x="5013" y="17651"/>
                </a:cubicBezTo>
                <a:cubicBezTo>
                  <a:pt x="4978" y="17639"/>
                  <a:pt x="4954" y="17639"/>
                  <a:pt x="4942" y="17615"/>
                </a:cubicBezTo>
                <a:cubicBezTo>
                  <a:pt x="5275" y="17306"/>
                  <a:pt x="5609" y="16996"/>
                  <a:pt x="6025" y="16782"/>
                </a:cubicBezTo>
                <a:cubicBezTo>
                  <a:pt x="6466" y="16568"/>
                  <a:pt x="6799" y="16163"/>
                  <a:pt x="7133" y="15806"/>
                </a:cubicBezTo>
                <a:cubicBezTo>
                  <a:pt x="7359" y="15567"/>
                  <a:pt x="7549" y="15317"/>
                  <a:pt x="7728" y="15044"/>
                </a:cubicBezTo>
                <a:cubicBezTo>
                  <a:pt x="7776" y="15020"/>
                  <a:pt x="7811" y="14972"/>
                  <a:pt x="7835" y="14924"/>
                </a:cubicBezTo>
                <a:cubicBezTo>
                  <a:pt x="7855" y="14905"/>
                  <a:pt x="7871" y="14896"/>
                  <a:pt x="7887" y="14896"/>
                </a:cubicBezTo>
                <a:close/>
                <a:moveTo>
                  <a:pt x="7430" y="14627"/>
                </a:moveTo>
                <a:lnTo>
                  <a:pt x="7430" y="14698"/>
                </a:lnTo>
                <a:cubicBezTo>
                  <a:pt x="6990" y="15103"/>
                  <a:pt x="6466" y="15389"/>
                  <a:pt x="5942" y="15686"/>
                </a:cubicBezTo>
                <a:cubicBezTo>
                  <a:pt x="5501" y="15936"/>
                  <a:pt x="5049" y="16163"/>
                  <a:pt x="4656" y="16472"/>
                </a:cubicBezTo>
                <a:cubicBezTo>
                  <a:pt x="4430" y="16651"/>
                  <a:pt x="4263" y="16877"/>
                  <a:pt x="4085" y="17103"/>
                </a:cubicBezTo>
                <a:cubicBezTo>
                  <a:pt x="3835" y="17425"/>
                  <a:pt x="3585" y="17770"/>
                  <a:pt x="3323" y="18092"/>
                </a:cubicBezTo>
                <a:cubicBezTo>
                  <a:pt x="3311" y="18092"/>
                  <a:pt x="3287" y="18080"/>
                  <a:pt x="3263" y="18080"/>
                </a:cubicBezTo>
                <a:cubicBezTo>
                  <a:pt x="3418" y="17734"/>
                  <a:pt x="3596" y="17377"/>
                  <a:pt x="3811" y="17020"/>
                </a:cubicBezTo>
                <a:cubicBezTo>
                  <a:pt x="3989" y="16722"/>
                  <a:pt x="4239" y="16508"/>
                  <a:pt x="4513" y="16306"/>
                </a:cubicBezTo>
                <a:cubicBezTo>
                  <a:pt x="5192" y="15829"/>
                  <a:pt x="5859" y="15389"/>
                  <a:pt x="6597" y="15055"/>
                </a:cubicBezTo>
                <a:cubicBezTo>
                  <a:pt x="6883" y="14924"/>
                  <a:pt x="7168" y="14782"/>
                  <a:pt x="7430" y="14627"/>
                </a:cubicBezTo>
                <a:close/>
                <a:moveTo>
                  <a:pt x="7061" y="15377"/>
                </a:moveTo>
                <a:cubicBezTo>
                  <a:pt x="7085" y="15389"/>
                  <a:pt x="7097" y="15413"/>
                  <a:pt x="7109" y="15425"/>
                </a:cubicBezTo>
                <a:cubicBezTo>
                  <a:pt x="6871" y="15710"/>
                  <a:pt x="6621" y="15984"/>
                  <a:pt x="6347" y="16234"/>
                </a:cubicBezTo>
                <a:cubicBezTo>
                  <a:pt x="6192" y="16377"/>
                  <a:pt x="5990" y="16520"/>
                  <a:pt x="5799" y="16615"/>
                </a:cubicBezTo>
                <a:cubicBezTo>
                  <a:pt x="5561" y="16734"/>
                  <a:pt x="5335" y="16889"/>
                  <a:pt x="5144" y="17079"/>
                </a:cubicBezTo>
                <a:cubicBezTo>
                  <a:pt x="4728" y="17496"/>
                  <a:pt x="4216" y="17806"/>
                  <a:pt x="3763" y="18187"/>
                </a:cubicBezTo>
                <a:cubicBezTo>
                  <a:pt x="3736" y="18196"/>
                  <a:pt x="3716" y="18219"/>
                  <a:pt x="3676" y="18219"/>
                </a:cubicBezTo>
                <a:cubicBezTo>
                  <a:pt x="3664" y="18219"/>
                  <a:pt x="3649" y="18216"/>
                  <a:pt x="3632" y="18211"/>
                </a:cubicBezTo>
                <a:cubicBezTo>
                  <a:pt x="3716" y="18092"/>
                  <a:pt x="3787" y="17972"/>
                  <a:pt x="3882" y="17877"/>
                </a:cubicBezTo>
                <a:cubicBezTo>
                  <a:pt x="4108" y="17580"/>
                  <a:pt x="4323" y="17258"/>
                  <a:pt x="4561" y="16960"/>
                </a:cubicBezTo>
                <a:cubicBezTo>
                  <a:pt x="4716" y="16770"/>
                  <a:pt x="4918" y="16627"/>
                  <a:pt x="5144" y="16484"/>
                </a:cubicBezTo>
                <a:lnTo>
                  <a:pt x="7061" y="15377"/>
                </a:lnTo>
                <a:close/>
                <a:moveTo>
                  <a:pt x="965" y="15984"/>
                </a:moveTo>
                <a:cubicBezTo>
                  <a:pt x="1049" y="16103"/>
                  <a:pt x="1132" y="16187"/>
                  <a:pt x="1180" y="16294"/>
                </a:cubicBezTo>
                <a:cubicBezTo>
                  <a:pt x="1430" y="16687"/>
                  <a:pt x="1703" y="17020"/>
                  <a:pt x="2037" y="17341"/>
                </a:cubicBezTo>
                <a:cubicBezTo>
                  <a:pt x="2299" y="17591"/>
                  <a:pt x="2418" y="17901"/>
                  <a:pt x="2537" y="18258"/>
                </a:cubicBezTo>
                <a:cubicBezTo>
                  <a:pt x="1668" y="17722"/>
                  <a:pt x="1096" y="17008"/>
                  <a:pt x="906" y="16032"/>
                </a:cubicBezTo>
                <a:cubicBezTo>
                  <a:pt x="918" y="16008"/>
                  <a:pt x="941" y="15996"/>
                  <a:pt x="965" y="15984"/>
                </a:cubicBezTo>
                <a:close/>
                <a:moveTo>
                  <a:pt x="620" y="16175"/>
                </a:moveTo>
                <a:cubicBezTo>
                  <a:pt x="679" y="16175"/>
                  <a:pt x="668" y="16234"/>
                  <a:pt x="679" y="16282"/>
                </a:cubicBezTo>
                <a:cubicBezTo>
                  <a:pt x="846" y="16960"/>
                  <a:pt x="1227" y="17532"/>
                  <a:pt x="1727" y="18020"/>
                </a:cubicBezTo>
                <a:cubicBezTo>
                  <a:pt x="1811" y="18115"/>
                  <a:pt x="1918" y="18199"/>
                  <a:pt x="2025" y="18258"/>
                </a:cubicBezTo>
                <a:cubicBezTo>
                  <a:pt x="2263" y="18365"/>
                  <a:pt x="2394" y="18556"/>
                  <a:pt x="2465" y="18794"/>
                </a:cubicBezTo>
                <a:cubicBezTo>
                  <a:pt x="2465" y="18806"/>
                  <a:pt x="2453" y="18842"/>
                  <a:pt x="2453" y="18854"/>
                </a:cubicBezTo>
                <a:cubicBezTo>
                  <a:pt x="2215" y="18723"/>
                  <a:pt x="1930" y="18603"/>
                  <a:pt x="1691" y="18449"/>
                </a:cubicBezTo>
                <a:cubicBezTo>
                  <a:pt x="1322" y="18211"/>
                  <a:pt x="977" y="17937"/>
                  <a:pt x="751" y="17532"/>
                </a:cubicBezTo>
                <a:cubicBezTo>
                  <a:pt x="513" y="17103"/>
                  <a:pt x="441" y="16651"/>
                  <a:pt x="620" y="16175"/>
                </a:cubicBezTo>
                <a:close/>
                <a:moveTo>
                  <a:pt x="8306" y="0"/>
                </a:moveTo>
                <a:cubicBezTo>
                  <a:pt x="8194" y="0"/>
                  <a:pt x="8103" y="127"/>
                  <a:pt x="8049" y="244"/>
                </a:cubicBezTo>
                <a:cubicBezTo>
                  <a:pt x="7561" y="1351"/>
                  <a:pt x="7097" y="2447"/>
                  <a:pt x="6502" y="3494"/>
                </a:cubicBezTo>
                <a:cubicBezTo>
                  <a:pt x="6133" y="4137"/>
                  <a:pt x="5692" y="4768"/>
                  <a:pt x="5490" y="5483"/>
                </a:cubicBezTo>
                <a:cubicBezTo>
                  <a:pt x="5192" y="6519"/>
                  <a:pt x="5335" y="7650"/>
                  <a:pt x="4894" y="8614"/>
                </a:cubicBezTo>
                <a:cubicBezTo>
                  <a:pt x="5085" y="7685"/>
                  <a:pt x="4835" y="6733"/>
                  <a:pt x="4728" y="5804"/>
                </a:cubicBezTo>
                <a:cubicBezTo>
                  <a:pt x="4620" y="4745"/>
                  <a:pt x="4704" y="3673"/>
                  <a:pt x="4978" y="2649"/>
                </a:cubicBezTo>
                <a:cubicBezTo>
                  <a:pt x="5061" y="2375"/>
                  <a:pt x="5120" y="2054"/>
                  <a:pt x="4906" y="1875"/>
                </a:cubicBezTo>
                <a:cubicBezTo>
                  <a:pt x="4501" y="2554"/>
                  <a:pt x="4132" y="3256"/>
                  <a:pt x="3823" y="3983"/>
                </a:cubicBezTo>
                <a:cubicBezTo>
                  <a:pt x="3466" y="4792"/>
                  <a:pt x="3168" y="5626"/>
                  <a:pt x="3096" y="6483"/>
                </a:cubicBezTo>
                <a:cubicBezTo>
                  <a:pt x="2954" y="7971"/>
                  <a:pt x="3466" y="9459"/>
                  <a:pt x="4239" y="10745"/>
                </a:cubicBezTo>
                <a:cubicBezTo>
                  <a:pt x="4311" y="10876"/>
                  <a:pt x="4406" y="11007"/>
                  <a:pt x="4418" y="11162"/>
                </a:cubicBezTo>
                <a:cubicBezTo>
                  <a:pt x="4418" y="11281"/>
                  <a:pt x="4382" y="11376"/>
                  <a:pt x="4347" y="11484"/>
                </a:cubicBezTo>
                <a:cubicBezTo>
                  <a:pt x="4120" y="12126"/>
                  <a:pt x="3906" y="12746"/>
                  <a:pt x="3692" y="13389"/>
                </a:cubicBezTo>
                <a:cubicBezTo>
                  <a:pt x="3668" y="12686"/>
                  <a:pt x="3299" y="12055"/>
                  <a:pt x="3013" y="11412"/>
                </a:cubicBezTo>
                <a:cubicBezTo>
                  <a:pt x="2537" y="10305"/>
                  <a:pt x="2323" y="9090"/>
                  <a:pt x="2382" y="7888"/>
                </a:cubicBezTo>
                <a:cubicBezTo>
                  <a:pt x="2394" y="7614"/>
                  <a:pt x="2394" y="7316"/>
                  <a:pt x="2180" y="7150"/>
                </a:cubicBezTo>
                <a:cubicBezTo>
                  <a:pt x="989" y="8840"/>
                  <a:pt x="537" y="11019"/>
                  <a:pt x="965" y="13043"/>
                </a:cubicBezTo>
                <a:cubicBezTo>
                  <a:pt x="1084" y="13662"/>
                  <a:pt x="1287" y="14258"/>
                  <a:pt x="1668" y="14746"/>
                </a:cubicBezTo>
                <a:cubicBezTo>
                  <a:pt x="2037" y="15234"/>
                  <a:pt x="2596" y="15603"/>
                  <a:pt x="3215" y="15639"/>
                </a:cubicBezTo>
                <a:cubicBezTo>
                  <a:pt x="3096" y="16460"/>
                  <a:pt x="2942" y="17258"/>
                  <a:pt x="2751" y="18044"/>
                </a:cubicBezTo>
                <a:cubicBezTo>
                  <a:pt x="2299" y="16996"/>
                  <a:pt x="1132" y="16317"/>
                  <a:pt x="894" y="15210"/>
                </a:cubicBezTo>
                <a:cubicBezTo>
                  <a:pt x="858" y="15091"/>
                  <a:pt x="810" y="14948"/>
                  <a:pt x="715" y="14936"/>
                </a:cubicBezTo>
                <a:cubicBezTo>
                  <a:pt x="710" y="14936"/>
                  <a:pt x="706" y="14936"/>
                  <a:pt x="701" y="14936"/>
                </a:cubicBezTo>
                <a:cubicBezTo>
                  <a:pt x="591" y="14936"/>
                  <a:pt x="535" y="15072"/>
                  <a:pt x="501" y="15186"/>
                </a:cubicBezTo>
                <a:cubicBezTo>
                  <a:pt x="263" y="16175"/>
                  <a:pt x="1" y="17115"/>
                  <a:pt x="679" y="17961"/>
                </a:cubicBezTo>
                <a:cubicBezTo>
                  <a:pt x="842" y="18158"/>
                  <a:pt x="2697" y="19416"/>
                  <a:pt x="2806" y="19416"/>
                </a:cubicBezTo>
                <a:cubicBezTo>
                  <a:pt x="2809" y="19416"/>
                  <a:pt x="2810" y="19415"/>
                  <a:pt x="2811" y="19413"/>
                </a:cubicBezTo>
                <a:cubicBezTo>
                  <a:pt x="2894" y="18925"/>
                  <a:pt x="3418" y="18675"/>
                  <a:pt x="3870" y="18484"/>
                </a:cubicBezTo>
                <a:cubicBezTo>
                  <a:pt x="4728" y="18092"/>
                  <a:pt x="5573" y="17651"/>
                  <a:pt x="6371" y="17139"/>
                </a:cubicBezTo>
                <a:cubicBezTo>
                  <a:pt x="6811" y="16865"/>
                  <a:pt x="7264" y="16544"/>
                  <a:pt x="7585" y="16139"/>
                </a:cubicBezTo>
                <a:cubicBezTo>
                  <a:pt x="7895" y="15758"/>
                  <a:pt x="8073" y="15294"/>
                  <a:pt x="8299" y="14853"/>
                </a:cubicBezTo>
                <a:cubicBezTo>
                  <a:pt x="8633" y="14198"/>
                  <a:pt x="9050" y="13579"/>
                  <a:pt x="9538" y="13043"/>
                </a:cubicBezTo>
                <a:cubicBezTo>
                  <a:pt x="9645" y="12924"/>
                  <a:pt x="9740" y="12746"/>
                  <a:pt x="9645" y="12650"/>
                </a:cubicBezTo>
                <a:cubicBezTo>
                  <a:pt x="9613" y="12619"/>
                  <a:pt x="9576" y="12606"/>
                  <a:pt x="9535" y="12606"/>
                </a:cubicBezTo>
                <a:cubicBezTo>
                  <a:pt x="9424" y="12606"/>
                  <a:pt x="9292" y="12706"/>
                  <a:pt x="9204" y="12793"/>
                </a:cubicBezTo>
                <a:cubicBezTo>
                  <a:pt x="8811" y="13281"/>
                  <a:pt x="8311" y="13722"/>
                  <a:pt x="7799" y="14091"/>
                </a:cubicBezTo>
                <a:cubicBezTo>
                  <a:pt x="6990" y="14639"/>
                  <a:pt x="6085" y="15008"/>
                  <a:pt x="5240" y="15484"/>
                </a:cubicBezTo>
                <a:cubicBezTo>
                  <a:pt x="4382" y="15984"/>
                  <a:pt x="3585" y="16603"/>
                  <a:pt x="3168" y="17484"/>
                </a:cubicBezTo>
                <a:cubicBezTo>
                  <a:pt x="3299" y="16544"/>
                  <a:pt x="3477" y="15627"/>
                  <a:pt x="3668" y="14698"/>
                </a:cubicBezTo>
                <a:cubicBezTo>
                  <a:pt x="3692" y="14639"/>
                  <a:pt x="3704" y="14579"/>
                  <a:pt x="3751" y="14555"/>
                </a:cubicBezTo>
                <a:cubicBezTo>
                  <a:pt x="3784" y="14529"/>
                  <a:pt x="3821" y="14521"/>
                  <a:pt x="3859" y="14521"/>
                </a:cubicBezTo>
                <a:cubicBezTo>
                  <a:pt x="3890" y="14521"/>
                  <a:pt x="3922" y="14526"/>
                  <a:pt x="3954" y="14532"/>
                </a:cubicBezTo>
                <a:cubicBezTo>
                  <a:pt x="4141" y="14571"/>
                  <a:pt x="4328" y="14589"/>
                  <a:pt x="4515" y="14589"/>
                </a:cubicBezTo>
                <a:cubicBezTo>
                  <a:pt x="5281" y="14589"/>
                  <a:pt x="6039" y="14286"/>
                  <a:pt x="6728" y="13912"/>
                </a:cubicBezTo>
                <a:cubicBezTo>
                  <a:pt x="7359" y="13567"/>
                  <a:pt x="8002" y="13162"/>
                  <a:pt x="8454" y="12603"/>
                </a:cubicBezTo>
                <a:cubicBezTo>
                  <a:pt x="8823" y="12115"/>
                  <a:pt x="9050" y="11519"/>
                  <a:pt x="9311" y="10948"/>
                </a:cubicBezTo>
                <a:cubicBezTo>
                  <a:pt x="9645" y="10269"/>
                  <a:pt x="10038" y="9614"/>
                  <a:pt x="10538" y="9019"/>
                </a:cubicBezTo>
                <a:cubicBezTo>
                  <a:pt x="10681" y="8900"/>
                  <a:pt x="10728" y="8709"/>
                  <a:pt x="10633" y="8662"/>
                </a:cubicBezTo>
                <a:cubicBezTo>
                  <a:pt x="10625" y="8662"/>
                  <a:pt x="10617" y="8651"/>
                  <a:pt x="10609" y="8651"/>
                </a:cubicBezTo>
                <a:cubicBezTo>
                  <a:pt x="10605" y="8651"/>
                  <a:pt x="10601" y="8654"/>
                  <a:pt x="10597" y="8662"/>
                </a:cubicBezTo>
                <a:cubicBezTo>
                  <a:pt x="10550" y="8662"/>
                  <a:pt x="10514" y="8686"/>
                  <a:pt x="10490" y="8697"/>
                </a:cubicBezTo>
                <a:cubicBezTo>
                  <a:pt x="9407" y="9590"/>
                  <a:pt x="8407" y="10626"/>
                  <a:pt x="7216" y="11353"/>
                </a:cubicBezTo>
                <a:cubicBezTo>
                  <a:pt x="6097" y="12031"/>
                  <a:pt x="4739" y="12496"/>
                  <a:pt x="4049" y="13603"/>
                </a:cubicBezTo>
                <a:cubicBezTo>
                  <a:pt x="4228" y="12781"/>
                  <a:pt x="4442" y="11972"/>
                  <a:pt x="4739" y="11186"/>
                </a:cubicBezTo>
                <a:cubicBezTo>
                  <a:pt x="4787" y="11067"/>
                  <a:pt x="4835" y="10948"/>
                  <a:pt x="4942" y="10900"/>
                </a:cubicBezTo>
                <a:cubicBezTo>
                  <a:pt x="4992" y="10879"/>
                  <a:pt x="5046" y="10874"/>
                  <a:pt x="5102" y="10874"/>
                </a:cubicBezTo>
                <a:cubicBezTo>
                  <a:pt x="5140" y="10874"/>
                  <a:pt x="5178" y="10876"/>
                  <a:pt x="5216" y="10876"/>
                </a:cubicBezTo>
                <a:cubicBezTo>
                  <a:pt x="5246" y="10877"/>
                  <a:pt x="5276" y="10878"/>
                  <a:pt x="5306" y="10878"/>
                </a:cubicBezTo>
                <a:cubicBezTo>
                  <a:pt x="6587" y="10878"/>
                  <a:pt x="7653" y="9890"/>
                  <a:pt x="8538" y="8959"/>
                </a:cubicBezTo>
                <a:cubicBezTo>
                  <a:pt x="8847" y="8638"/>
                  <a:pt x="9169" y="8316"/>
                  <a:pt x="9383" y="7924"/>
                </a:cubicBezTo>
                <a:cubicBezTo>
                  <a:pt x="9669" y="7447"/>
                  <a:pt x="9800" y="6900"/>
                  <a:pt x="9919" y="6364"/>
                </a:cubicBezTo>
                <a:cubicBezTo>
                  <a:pt x="10085" y="5685"/>
                  <a:pt x="10252" y="5007"/>
                  <a:pt x="10395" y="4328"/>
                </a:cubicBezTo>
                <a:cubicBezTo>
                  <a:pt x="10419" y="4268"/>
                  <a:pt x="10419" y="4197"/>
                  <a:pt x="10359" y="4173"/>
                </a:cubicBezTo>
                <a:cubicBezTo>
                  <a:pt x="10350" y="4170"/>
                  <a:pt x="10342" y="4169"/>
                  <a:pt x="10334" y="4169"/>
                </a:cubicBezTo>
                <a:cubicBezTo>
                  <a:pt x="10311" y="4169"/>
                  <a:pt x="10291" y="4182"/>
                  <a:pt x="10264" y="4209"/>
                </a:cubicBezTo>
                <a:cubicBezTo>
                  <a:pt x="8776" y="5126"/>
                  <a:pt x="8133" y="6971"/>
                  <a:pt x="6811" y="8126"/>
                </a:cubicBezTo>
                <a:cubicBezTo>
                  <a:pt x="6192" y="8662"/>
                  <a:pt x="5394" y="9055"/>
                  <a:pt x="5037" y="9805"/>
                </a:cubicBezTo>
                <a:cubicBezTo>
                  <a:pt x="5037" y="9174"/>
                  <a:pt x="5120" y="8507"/>
                  <a:pt x="5513" y="8031"/>
                </a:cubicBezTo>
                <a:cubicBezTo>
                  <a:pt x="5668" y="7852"/>
                  <a:pt x="5859" y="7709"/>
                  <a:pt x="6049" y="7554"/>
                </a:cubicBezTo>
                <a:cubicBezTo>
                  <a:pt x="8133" y="5828"/>
                  <a:pt x="9121" y="2863"/>
                  <a:pt x="8490" y="232"/>
                </a:cubicBezTo>
                <a:cubicBezTo>
                  <a:pt x="8478" y="149"/>
                  <a:pt x="8430" y="42"/>
                  <a:pt x="8347" y="6"/>
                </a:cubicBezTo>
                <a:cubicBezTo>
                  <a:pt x="8333" y="2"/>
                  <a:pt x="8320" y="0"/>
                  <a:pt x="8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4" name="Google Shape;314;p36"/>
          <p:cNvPicPr preferRelativeResize="0"/>
          <p:nvPr/>
        </p:nvPicPr>
        <p:blipFill rotWithShape="1">
          <a:blip r:embed="rId5">
            <a:alphaModFix/>
          </a:blip>
          <a:srcRect l="25361" t="5024" r="34905" b="8649"/>
          <a:stretch/>
        </p:blipFill>
        <p:spPr>
          <a:xfrm rot="-579171" flipH="1">
            <a:off x="-1131488" y="1960863"/>
            <a:ext cx="2838726" cy="346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6"/>
          <p:cNvPicPr preferRelativeResize="0"/>
          <p:nvPr/>
        </p:nvPicPr>
        <p:blipFill rotWithShape="1">
          <a:blip r:embed="rId6">
            <a:alphaModFix/>
          </a:blip>
          <a:srcRect l="34387" t="6016" r="23604" b="4848"/>
          <a:stretch/>
        </p:blipFill>
        <p:spPr>
          <a:xfrm>
            <a:off x="7897393" y="1641525"/>
            <a:ext cx="3264629" cy="3896324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6"/>
          <p:cNvSpPr/>
          <p:nvPr/>
        </p:nvSpPr>
        <p:spPr>
          <a:xfrm rot="4735167" flipH="1">
            <a:off x="3619905" y="3996552"/>
            <a:ext cx="1055253" cy="1463689"/>
          </a:xfrm>
          <a:custGeom>
            <a:avLst/>
            <a:gdLst/>
            <a:ahLst/>
            <a:cxnLst/>
            <a:rect l="l" t="t" r="r" b="b"/>
            <a:pathLst>
              <a:path w="58615" h="81302" extrusionOk="0">
                <a:moveTo>
                  <a:pt x="51173" y="12288"/>
                </a:moveTo>
                <a:cubicBezTo>
                  <a:pt x="51161" y="12300"/>
                  <a:pt x="51161" y="12300"/>
                  <a:pt x="51173" y="12312"/>
                </a:cubicBezTo>
                <a:cubicBezTo>
                  <a:pt x="51161" y="12300"/>
                  <a:pt x="51138" y="12288"/>
                  <a:pt x="51126" y="12288"/>
                </a:cubicBezTo>
                <a:close/>
                <a:moveTo>
                  <a:pt x="50923" y="12348"/>
                </a:moveTo>
                <a:lnTo>
                  <a:pt x="50888" y="12372"/>
                </a:lnTo>
                <a:cubicBezTo>
                  <a:pt x="50888" y="12360"/>
                  <a:pt x="50899" y="12360"/>
                  <a:pt x="50923" y="12348"/>
                </a:cubicBezTo>
                <a:close/>
                <a:moveTo>
                  <a:pt x="37886" y="15967"/>
                </a:moveTo>
                <a:cubicBezTo>
                  <a:pt x="37957" y="15991"/>
                  <a:pt x="38017" y="16015"/>
                  <a:pt x="38088" y="16051"/>
                </a:cubicBezTo>
                <a:cubicBezTo>
                  <a:pt x="38029" y="16039"/>
                  <a:pt x="37957" y="16015"/>
                  <a:pt x="37886" y="15967"/>
                </a:cubicBezTo>
                <a:close/>
                <a:moveTo>
                  <a:pt x="44803" y="16158"/>
                </a:moveTo>
                <a:cubicBezTo>
                  <a:pt x="44803" y="16220"/>
                  <a:pt x="44778" y="16278"/>
                  <a:pt x="44753" y="16337"/>
                </a:cubicBezTo>
                <a:lnTo>
                  <a:pt x="44753" y="16337"/>
                </a:lnTo>
                <a:cubicBezTo>
                  <a:pt x="44769" y="16275"/>
                  <a:pt x="44784" y="16215"/>
                  <a:pt x="44803" y="16158"/>
                </a:cubicBezTo>
                <a:close/>
                <a:moveTo>
                  <a:pt x="31135" y="17396"/>
                </a:moveTo>
                <a:lnTo>
                  <a:pt x="31135" y="17432"/>
                </a:lnTo>
                <a:lnTo>
                  <a:pt x="31123" y="17432"/>
                </a:lnTo>
                <a:cubicBezTo>
                  <a:pt x="31123" y="17408"/>
                  <a:pt x="31123" y="17408"/>
                  <a:pt x="31135" y="17396"/>
                </a:cubicBezTo>
                <a:close/>
                <a:moveTo>
                  <a:pt x="31133" y="17465"/>
                </a:moveTo>
                <a:cubicBezTo>
                  <a:pt x="31134" y="17466"/>
                  <a:pt x="31134" y="17467"/>
                  <a:pt x="31135" y="17467"/>
                </a:cubicBezTo>
                <a:lnTo>
                  <a:pt x="31135" y="17479"/>
                </a:lnTo>
                <a:cubicBezTo>
                  <a:pt x="31135" y="17479"/>
                  <a:pt x="31135" y="17475"/>
                  <a:pt x="31133" y="17465"/>
                </a:cubicBezTo>
                <a:close/>
                <a:moveTo>
                  <a:pt x="39791" y="17717"/>
                </a:moveTo>
                <a:lnTo>
                  <a:pt x="39791" y="17729"/>
                </a:lnTo>
                <a:cubicBezTo>
                  <a:pt x="39791" y="17729"/>
                  <a:pt x="39781" y="17729"/>
                  <a:pt x="39771" y="17735"/>
                </a:cubicBezTo>
                <a:lnTo>
                  <a:pt x="39771" y="17735"/>
                </a:lnTo>
                <a:cubicBezTo>
                  <a:pt x="39776" y="17729"/>
                  <a:pt x="39781" y="17722"/>
                  <a:pt x="39791" y="17717"/>
                </a:cubicBezTo>
                <a:close/>
                <a:moveTo>
                  <a:pt x="56972" y="18634"/>
                </a:moveTo>
                <a:cubicBezTo>
                  <a:pt x="56925" y="18752"/>
                  <a:pt x="56901" y="18870"/>
                  <a:pt x="56854" y="18976"/>
                </a:cubicBezTo>
                <a:lnTo>
                  <a:pt x="56854" y="18976"/>
                </a:lnTo>
                <a:cubicBezTo>
                  <a:pt x="56868" y="18852"/>
                  <a:pt x="56914" y="18749"/>
                  <a:pt x="56972" y="18634"/>
                </a:cubicBezTo>
                <a:close/>
                <a:moveTo>
                  <a:pt x="56823" y="19032"/>
                </a:moveTo>
                <a:cubicBezTo>
                  <a:pt x="56800" y="19074"/>
                  <a:pt x="56777" y="19116"/>
                  <a:pt x="56754" y="19160"/>
                </a:cubicBezTo>
                <a:lnTo>
                  <a:pt x="56754" y="19160"/>
                </a:lnTo>
                <a:cubicBezTo>
                  <a:pt x="56774" y="19117"/>
                  <a:pt x="56796" y="19074"/>
                  <a:pt x="56823" y="19032"/>
                </a:cubicBezTo>
                <a:close/>
                <a:moveTo>
                  <a:pt x="29087" y="20825"/>
                </a:moveTo>
                <a:cubicBezTo>
                  <a:pt x="29171" y="20825"/>
                  <a:pt x="29230" y="20849"/>
                  <a:pt x="29290" y="20873"/>
                </a:cubicBezTo>
                <a:cubicBezTo>
                  <a:pt x="29230" y="20861"/>
                  <a:pt x="29159" y="20849"/>
                  <a:pt x="29087" y="20825"/>
                </a:cubicBezTo>
                <a:close/>
                <a:moveTo>
                  <a:pt x="49661" y="25492"/>
                </a:moveTo>
                <a:lnTo>
                  <a:pt x="49637" y="25516"/>
                </a:lnTo>
                <a:cubicBezTo>
                  <a:pt x="49637" y="25504"/>
                  <a:pt x="49649" y="25504"/>
                  <a:pt x="49649" y="25492"/>
                </a:cubicBezTo>
                <a:close/>
                <a:moveTo>
                  <a:pt x="49114" y="25706"/>
                </a:moveTo>
                <a:cubicBezTo>
                  <a:pt x="49096" y="25741"/>
                  <a:pt x="49092" y="25769"/>
                  <a:pt x="49090" y="25769"/>
                </a:cubicBezTo>
                <a:cubicBezTo>
                  <a:pt x="49090" y="25769"/>
                  <a:pt x="49090" y="25764"/>
                  <a:pt x="49090" y="25754"/>
                </a:cubicBezTo>
                <a:lnTo>
                  <a:pt x="49090" y="25730"/>
                </a:lnTo>
                <a:cubicBezTo>
                  <a:pt x="49102" y="25730"/>
                  <a:pt x="49102" y="25706"/>
                  <a:pt x="49114" y="25706"/>
                </a:cubicBezTo>
                <a:close/>
                <a:moveTo>
                  <a:pt x="53781" y="29147"/>
                </a:moveTo>
                <a:cubicBezTo>
                  <a:pt x="53781" y="29183"/>
                  <a:pt x="53757" y="29207"/>
                  <a:pt x="53757" y="29243"/>
                </a:cubicBezTo>
                <a:cubicBezTo>
                  <a:pt x="53745" y="29219"/>
                  <a:pt x="53733" y="29195"/>
                  <a:pt x="53697" y="29183"/>
                </a:cubicBezTo>
                <a:cubicBezTo>
                  <a:pt x="53733" y="29183"/>
                  <a:pt x="53745" y="29159"/>
                  <a:pt x="53781" y="29147"/>
                </a:cubicBezTo>
                <a:close/>
                <a:moveTo>
                  <a:pt x="38148" y="31207"/>
                </a:moveTo>
                <a:lnTo>
                  <a:pt x="38184" y="31231"/>
                </a:lnTo>
                <a:cubicBezTo>
                  <a:pt x="38160" y="31243"/>
                  <a:pt x="38148" y="31243"/>
                  <a:pt x="38148" y="31243"/>
                </a:cubicBezTo>
                <a:lnTo>
                  <a:pt x="38148" y="31207"/>
                </a:lnTo>
                <a:close/>
                <a:moveTo>
                  <a:pt x="13835" y="32993"/>
                </a:moveTo>
                <a:cubicBezTo>
                  <a:pt x="13847" y="33005"/>
                  <a:pt x="13847" y="33017"/>
                  <a:pt x="13859" y="33041"/>
                </a:cubicBezTo>
                <a:lnTo>
                  <a:pt x="13835" y="33041"/>
                </a:lnTo>
                <a:lnTo>
                  <a:pt x="13835" y="32993"/>
                </a:lnTo>
                <a:close/>
                <a:moveTo>
                  <a:pt x="38624" y="34600"/>
                </a:moveTo>
                <a:cubicBezTo>
                  <a:pt x="38624" y="34612"/>
                  <a:pt x="38612" y="34612"/>
                  <a:pt x="38600" y="34612"/>
                </a:cubicBezTo>
                <a:cubicBezTo>
                  <a:pt x="38612" y="34612"/>
                  <a:pt x="38612" y="34600"/>
                  <a:pt x="38624" y="34600"/>
                </a:cubicBezTo>
                <a:close/>
                <a:moveTo>
                  <a:pt x="26015" y="35101"/>
                </a:moveTo>
                <a:cubicBezTo>
                  <a:pt x="26041" y="35101"/>
                  <a:pt x="26069" y="35105"/>
                  <a:pt x="26099" y="35112"/>
                </a:cubicBezTo>
                <a:cubicBezTo>
                  <a:pt x="26015" y="35136"/>
                  <a:pt x="25944" y="35148"/>
                  <a:pt x="25861" y="35160"/>
                </a:cubicBezTo>
                <a:cubicBezTo>
                  <a:pt x="25909" y="35119"/>
                  <a:pt x="25958" y="35101"/>
                  <a:pt x="26015" y="35101"/>
                </a:cubicBezTo>
                <a:close/>
                <a:moveTo>
                  <a:pt x="31655" y="39425"/>
                </a:moveTo>
                <a:lnTo>
                  <a:pt x="31655" y="39425"/>
                </a:lnTo>
                <a:cubicBezTo>
                  <a:pt x="31656" y="39425"/>
                  <a:pt x="31659" y="39428"/>
                  <a:pt x="31659" y="39434"/>
                </a:cubicBezTo>
                <a:cubicBezTo>
                  <a:pt x="31653" y="39428"/>
                  <a:pt x="31653" y="39425"/>
                  <a:pt x="31655" y="39425"/>
                </a:cubicBezTo>
                <a:close/>
                <a:moveTo>
                  <a:pt x="29290" y="39553"/>
                </a:moveTo>
                <a:cubicBezTo>
                  <a:pt x="29325" y="39672"/>
                  <a:pt x="29373" y="39780"/>
                  <a:pt x="29433" y="39899"/>
                </a:cubicBezTo>
                <a:cubicBezTo>
                  <a:pt x="29159" y="39839"/>
                  <a:pt x="29206" y="39696"/>
                  <a:pt x="29290" y="39553"/>
                </a:cubicBezTo>
                <a:close/>
                <a:moveTo>
                  <a:pt x="42732" y="40232"/>
                </a:moveTo>
                <a:lnTo>
                  <a:pt x="42732" y="40232"/>
                </a:lnTo>
                <a:cubicBezTo>
                  <a:pt x="42684" y="40268"/>
                  <a:pt x="42672" y="40292"/>
                  <a:pt x="42625" y="40327"/>
                </a:cubicBezTo>
                <a:cubicBezTo>
                  <a:pt x="42582" y="40349"/>
                  <a:pt x="42545" y="40358"/>
                  <a:pt x="42512" y="40358"/>
                </a:cubicBezTo>
                <a:cubicBezTo>
                  <a:pt x="42454" y="40358"/>
                  <a:pt x="42408" y="40330"/>
                  <a:pt x="42363" y="40292"/>
                </a:cubicBezTo>
                <a:cubicBezTo>
                  <a:pt x="42506" y="40280"/>
                  <a:pt x="42625" y="40268"/>
                  <a:pt x="42732" y="40232"/>
                </a:cubicBezTo>
                <a:close/>
                <a:moveTo>
                  <a:pt x="21360" y="42649"/>
                </a:moveTo>
                <a:cubicBezTo>
                  <a:pt x="21372" y="42661"/>
                  <a:pt x="21360" y="42673"/>
                  <a:pt x="21348" y="42673"/>
                </a:cubicBezTo>
                <a:cubicBezTo>
                  <a:pt x="21348" y="42661"/>
                  <a:pt x="21360" y="42649"/>
                  <a:pt x="21360" y="42649"/>
                </a:cubicBezTo>
                <a:close/>
                <a:moveTo>
                  <a:pt x="9740" y="42720"/>
                </a:moveTo>
                <a:cubicBezTo>
                  <a:pt x="9740" y="42732"/>
                  <a:pt x="9728" y="42768"/>
                  <a:pt x="9728" y="42780"/>
                </a:cubicBezTo>
                <a:cubicBezTo>
                  <a:pt x="9704" y="42780"/>
                  <a:pt x="9704" y="42768"/>
                  <a:pt x="9692" y="42768"/>
                </a:cubicBezTo>
                <a:cubicBezTo>
                  <a:pt x="9704" y="42768"/>
                  <a:pt x="9728" y="42732"/>
                  <a:pt x="9740" y="42720"/>
                </a:cubicBezTo>
                <a:close/>
                <a:moveTo>
                  <a:pt x="21348" y="42673"/>
                </a:moveTo>
                <a:cubicBezTo>
                  <a:pt x="21348" y="42709"/>
                  <a:pt x="21348" y="42732"/>
                  <a:pt x="21336" y="42780"/>
                </a:cubicBezTo>
                <a:cubicBezTo>
                  <a:pt x="21336" y="42732"/>
                  <a:pt x="21336" y="42709"/>
                  <a:pt x="21348" y="42673"/>
                </a:cubicBezTo>
                <a:close/>
                <a:moveTo>
                  <a:pt x="11883" y="45864"/>
                </a:moveTo>
                <a:cubicBezTo>
                  <a:pt x="11895" y="45876"/>
                  <a:pt x="11895" y="45888"/>
                  <a:pt x="11895" y="45911"/>
                </a:cubicBezTo>
                <a:cubicBezTo>
                  <a:pt x="11859" y="45935"/>
                  <a:pt x="11835" y="45971"/>
                  <a:pt x="11811" y="46007"/>
                </a:cubicBezTo>
                <a:cubicBezTo>
                  <a:pt x="11823" y="45947"/>
                  <a:pt x="11847" y="45911"/>
                  <a:pt x="11883" y="45864"/>
                </a:cubicBezTo>
                <a:close/>
                <a:moveTo>
                  <a:pt x="8942" y="56865"/>
                </a:moveTo>
                <a:cubicBezTo>
                  <a:pt x="8936" y="56877"/>
                  <a:pt x="8927" y="56883"/>
                  <a:pt x="8920" y="56887"/>
                </a:cubicBezTo>
                <a:lnTo>
                  <a:pt x="8920" y="56887"/>
                </a:lnTo>
                <a:lnTo>
                  <a:pt x="8942" y="56865"/>
                </a:lnTo>
                <a:close/>
                <a:moveTo>
                  <a:pt x="14443" y="57056"/>
                </a:moveTo>
                <a:lnTo>
                  <a:pt x="14443" y="57067"/>
                </a:lnTo>
                <a:cubicBezTo>
                  <a:pt x="14443" y="57067"/>
                  <a:pt x="14443" y="57056"/>
                  <a:pt x="14431" y="57056"/>
                </a:cubicBezTo>
                <a:close/>
                <a:moveTo>
                  <a:pt x="24253" y="68069"/>
                </a:moveTo>
                <a:lnTo>
                  <a:pt x="24253" y="68069"/>
                </a:lnTo>
                <a:cubicBezTo>
                  <a:pt x="24337" y="68128"/>
                  <a:pt x="24432" y="68188"/>
                  <a:pt x="24527" y="68247"/>
                </a:cubicBezTo>
                <a:cubicBezTo>
                  <a:pt x="24456" y="68271"/>
                  <a:pt x="24384" y="68319"/>
                  <a:pt x="24289" y="68378"/>
                </a:cubicBezTo>
                <a:cubicBezTo>
                  <a:pt x="24265" y="68271"/>
                  <a:pt x="24265" y="68164"/>
                  <a:pt x="24253" y="68069"/>
                </a:cubicBezTo>
                <a:close/>
                <a:moveTo>
                  <a:pt x="56031" y="1"/>
                </a:moveTo>
                <a:cubicBezTo>
                  <a:pt x="53459" y="2573"/>
                  <a:pt x="50804" y="4978"/>
                  <a:pt x="48685" y="7895"/>
                </a:cubicBezTo>
                <a:cubicBezTo>
                  <a:pt x="48625" y="7954"/>
                  <a:pt x="48566" y="8026"/>
                  <a:pt x="48506" y="8085"/>
                </a:cubicBezTo>
                <a:cubicBezTo>
                  <a:pt x="48375" y="8145"/>
                  <a:pt x="48328" y="8252"/>
                  <a:pt x="48340" y="8383"/>
                </a:cubicBezTo>
                <a:cubicBezTo>
                  <a:pt x="47804" y="8621"/>
                  <a:pt x="47649" y="9157"/>
                  <a:pt x="47387" y="9609"/>
                </a:cubicBezTo>
                <a:cubicBezTo>
                  <a:pt x="46411" y="11109"/>
                  <a:pt x="45530" y="12657"/>
                  <a:pt x="44994" y="14384"/>
                </a:cubicBezTo>
                <a:cubicBezTo>
                  <a:pt x="44696" y="14955"/>
                  <a:pt x="44934" y="15562"/>
                  <a:pt x="44803" y="16146"/>
                </a:cubicBezTo>
                <a:cubicBezTo>
                  <a:pt x="44696" y="16241"/>
                  <a:pt x="44673" y="16348"/>
                  <a:pt x="44708" y="16503"/>
                </a:cubicBezTo>
                <a:lnTo>
                  <a:pt x="44708" y="16515"/>
                </a:lnTo>
                <a:cubicBezTo>
                  <a:pt x="44518" y="16693"/>
                  <a:pt x="44589" y="16872"/>
                  <a:pt x="44684" y="17063"/>
                </a:cubicBezTo>
                <a:cubicBezTo>
                  <a:pt x="44518" y="17551"/>
                  <a:pt x="44375" y="18063"/>
                  <a:pt x="44458" y="18587"/>
                </a:cubicBezTo>
                <a:cubicBezTo>
                  <a:pt x="44161" y="19134"/>
                  <a:pt x="44137" y="19753"/>
                  <a:pt x="44137" y="20349"/>
                </a:cubicBezTo>
                <a:cubicBezTo>
                  <a:pt x="44113" y="21813"/>
                  <a:pt x="43458" y="23063"/>
                  <a:pt x="42768" y="24206"/>
                </a:cubicBezTo>
                <a:cubicBezTo>
                  <a:pt x="41934" y="25576"/>
                  <a:pt x="40743" y="26742"/>
                  <a:pt x="39684" y="27981"/>
                </a:cubicBezTo>
                <a:cubicBezTo>
                  <a:pt x="39339" y="27635"/>
                  <a:pt x="39589" y="27361"/>
                  <a:pt x="39684" y="27111"/>
                </a:cubicBezTo>
                <a:cubicBezTo>
                  <a:pt x="40624" y="24492"/>
                  <a:pt x="41363" y="21837"/>
                  <a:pt x="41529" y="19039"/>
                </a:cubicBezTo>
                <a:cubicBezTo>
                  <a:pt x="41720" y="18658"/>
                  <a:pt x="41720" y="18241"/>
                  <a:pt x="41589" y="17836"/>
                </a:cubicBezTo>
                <a:cubicBezTo>
                  <a:pt x="41839" y="17039"/>
                  <a:pt x="42125" y="16229"/>
                  <a:pt x="41934" y="15360"/>
                </a:cubicBezTo>
                <a:cubicBezTo>
                  <a:pt x="42065" y="14491"/>
                  <a:pt x="42256" y="13610"/>
                  <a:pt x="42291" y="12729"/>
                </a:cubicBezTo>
                <a:cubicBezTo>
                  <a:pt x="42303" y="12181"/>
                  <a:pt x="42589" y="11550"/>
                  <a:pt x="42089" y="11050"/>
                </a:cubicBezTo>
                <a:cubicBezTo>
                  <a:pt x="42863" y="10121"/>
                  <a:pt x="42708" y="8990"/>
                  <a:pt x="42768" y="7907"/>
                </a:cubicBezTo>
                <a:cubicBezTo>
                  <a:pt x="43089" y="7549"/>
                  <a:pt x="42946" y="7168"/>
                  <a:pt x="42863" y="6776"/>
                </a:cubicBezTo>
                <a:cubicBezTo>
                  <a:pt x="42970" y="6668"/>
                  <a:pt x="43018" y="6537"/>
                  <a:pt x="42970" y="6395"/>
                </a:cubicBezTo>
                <a:cubicBezTo>
                  <a:pt x="43137" y="6192"/>
                  <a:pt x="43089" y="6002"/>
                  <a:pt x="42982" y="5799"/>
                </a:cubicBezTo>
                <a:cubicBezTo>
                  <a:pt x="43160" y="5287"/>
                  <a:pt x="43279" y="4763"/>
                  <a:pt x="43077" y="4025"/>
                </a:cubicBezTo>
                <a:lnTo>
                  <a:pt x="43077" y="4025"/>
                </a:lnTo>
                <a:cubicBezTo>
                  <a:pt x="42125" y="5228"/>
                  <a:pt x="41315" y="6287"/>
                  <a:pt x="41160" y="7680"/>
                </a:cubicBezTo>
                <a:cubicBezTo>
                  <a:pt x="40898" y="8252"/>
                  <a:pt x="40529" y="8752"/>
                  <a:pt x="40482" y="9395"/>
                </a:cubicBezTo>
                <a:cubicBezTo>
                  <a:pt x="40541" y="9943"/>
                  <a:pt x="39934" y="10240"/>
                  <a:pt x="39934" y="10776"/>
                </a:cubicBezTo>
                <a:cubicBezTo>
                  <a:pt x="39434" y="10978"/>
                  <a:pt x="39231" y="11479"/>
                  <a:pt x="39136" y="11895"/>
                </a:cubicBezTo>
                <a:cubicBezTo>
                  <a:pt x="38791" y="13264"/>
                  <a:pt x="38267" y="14586"/>
                  <a:pt x="37874" y="15943"/>
                </a:cubicBezTo>
                <a:cubicBezTo>
                  <a:pt x="37743" y="16039"/>
                  <a:pt x="37684" y="16134"/>
                  <a:pt x="37731" y="16301"/>
                </a:cubicBezTo>
                <a:cubicBezTo>
                  <a:pt x="37564" y="16598"/>
                  <a:pt x="37600" y="16908"/>
                  <a:pt x="37600" y="17229"/>
                </a:cubicBezTo>
                <a:lnTo>
                  <a:pt x="37600" y="17241"/>
                </a:lnTo>
                <a:cubicBezTo>
                  <a:pt x="37457" y="17432"/>
                  <a:pt x="37279" y="17622"/>
                  <a:pt x="37338" y="17896"/>
                </a:cubicBezTo>
                <a:cubicBezTo>
                  <a:pt x="36660" y="20146"/>
                  <a:pt x="36850" y="22468"/>
                  <a:pt x="37160" y="24706"/>
                </a:cubicBezTo>
                <a:cubicBezTo>
                  <a:pt x="37398" y="26421"/>
                  <a:pt x="37660" y="28135"/>
                  <a:pt x="37803" y="29862"/>
                </a:cubicBezTo>
                <a:cubicBezTo>
                  <a:pt x="37743" y="30112"/>
                  <a:pt x="37672" y="30386"/>
                  <a:pt x="37612" y="30636"/>
                </a:cubicBezTo>
                <a:cubicBezTo>
                  <a:pt x="37076" y="31040"/>
                  <a:pt x="36600" y="31517"/>
                  <a:pt x="36183" y="32029"/>
                </a:cubicBezTo>
                <a:lnTo>
                  <a:pt x="36207" y="32053"/>
                </a:lnTo>
                <a:cubicBezTo>
                  <a:pt x="36076" y="32112"/>
                  <a:pt x="36005" y="32195"/>
                  <a:pt x="36005" y="32350"/>
                </a:cubicBezTo>
                <a:lnTo>
                  <a:pt x="36005" y="32326"/>
                </a:lnTo>
                <a:cubicBezTo>
                  <a:pt x="35989" y="32325"/>
                  <a:pt x="35974" y="32325"/>
                  <a:pt x="35960" y="32325"/>
                </a:cubicBezTo>
                <a:cubicBezTo>
                  <a:pt x="35517" y="32325"/>
                  <a:pt x="35337" y="32829"/>
                  <a:pt x="34933" y="32898"/>
                </a:cubicBezTo>
                <a:cubicBezTo>
                  <a:pt x="34778" y="32945"/>
                  <a:pt x="34707" y="33041"/>
                  <a:pt x="34695" y="33184"/>
                </a:cubicBezTo>
                <a:cubicBezTo>
                  <a:pt x="34624" y="33219"/>
                  <a:pt x="34540" y="33255"/>
                  <a:pt x="34469" y="33303"/>
                </a:cubicBezTo>
                <a:cubicBezTo>
                  <a:pt x="34350" y="33065"/>
                  <a:pt x="34243" y="32826"/>
                  <a:pt x="34124" y="32588"/>
                </a:cubicBezTo>
                <a:cubicBezTo>
                  <a:pt x="34207" y="30171"/>
                  <a:pt x="34266" y="27742"/>
                  <a:pt x="34326" y="25337"/>
                </a:cubicBezTo>
                <a:cubicBezTo>
                  <a:pt x="34326" y="25230"/>
                  <a:pt x="34183" y="25123"/>
                  <a:pt x="34112" y="25028"/>
                </a:cubicBezTo>
                <a:cubicBezTo>
                  <a:pt x="34231" y="24468"/>
                  <a:pt x="34231" y="23932"/>
                  <a:pt x="34243" y="23373"/>
                </a:cubicBezTo>
                <a:cubicBezTo>
                  <a:pt x="34278" y="21194"/>
                  <a:pt x="33564" y="19110"/>
                  <a:pt x="33504" y="16955"/>
                </a:cubicBezTo>
                <a:cubicBezTo>
                  <a:pt x="33731" y="16551"/>
                  <a:pt x="33707" y="16110"/>
                  <a:pt x="33671" y="15693"/>
                </a:cubicBezTo>
                <a:cubicBezTo>
                  <a:pt x="33576" y="14622"/>
                  <a:pt x="33695" y="13562"/>
                  <a:pt x="33802" y="12491"/>
                </a:cubicBezTo>
                <a:cubicBezTo>
                  <a:pt x="34100" y="12121"/>
                  <a:pt x="34088" y="11729"/>
                  <a:pt x="33921" y="11312"/>
                </a:cubicBezTo>
                <a:cubicBezTo>
                  <a:pt x="33874" y="11240"/>
                  <a:pt x="33850" y="11169"/>
                  <a:pt x="33814" y="11098"/>
                </a:cubicBezTo>
                <a:cubicBezTo>
                  <a:pt x="33874" y="9574"/>
                  <a:pt x="34350" y="8085"/>
                  <a:pt x="33921" y="6514"/>
                </a:cubicBezTo>
                <a:lnTo>
                  <a:pt x="33921" y="6514"/>
                </a:lnTo>
                <a:cubicBezTo>
                  <a:pt x="33683" y="7597"/>
                  <a:pt x="32635" y="8216"/>
                  <a:pt x="32492" y="9335"/>
                </a:cubicBezTo>
                <a:cubicBezTo>
                  <a:pt x="32314" y="9466"/>
                  <a:pt x="32028" y="9562"/>
                  <a:pt x="31980" y="9728"/>
                </a:cubicBezTo>
                <a:cubicBezTo>
                  <a:pt x="31588" y="11240"/>
                  <a:pt x="30754" y="12562"/>
                  <a:pt x="30254" y="14050"/>
                </a:cubicBezTo>
                <a:lnTo>
                  <a:pt x="30242" y="14074"/>
                </a:lnTo>
                <a:cubicBezTo>
                  <a:pt x="30183" y="14169"/>
                  <a:pt x="30135" y="14277"/>
                  <a:pt x="30111" y="14396"/>
                </a:cubicBezTo>
                <a:lnTo>
                  <a:pt x="30111" y="14407"/>
                </a:lnTo>
                <a:cubicBezTo>
                  <a:pt x="30052" y="14515"/>
                  <a:pt x="30004" y="14622"/>
                  <a:pt x="29980" y="14741"/>
                </a:cubicBezTo>
                <a:cubicBezTo>
                  <a:pt x="29706" y="15824"/>
                  <a:pt x="29147" y="16813"/>
                  <a:pt x="29111" y="17956"/>
                </a:cubicBezTo>
                <a:cubicBezTo>
                  <a:pt x="28921" y="18896"/>
                  <a:pt x="28921" y="19849"/>
                  <a:pt x="29040" y="20777"/>
                </a:cubicBezTo>
                <a:cubicBezTo>
                  <a:pt x="28921" y="23123"/>
                  <a:pt x="29111" y="25468"/>
                  <a:pt x="29468" y="27766"/>
                </a:cubicBezTo>
                <a:cubicBezTo>
                  <a:pt x="29837" y="30148"/>
                  <a:pt x="30373" y="32541"/>
                  <a:pt x="31861" y="34553"/>
                </a:cubicBezTo>
                <a:cubicBezTo>
                  <a:pt x="32100" y="34874"/>
                  <a:pt x="32028" y="35112"/>
                  <a:pt x="31730" y="35446"/>
                </a:cubicBezTo>
                <a:cubicBezTo>
                  <a:pt x="31079" y="36180"/>
                  <a:pt x="30238" y="36750"/>
                  <a:pt x="29749" y="37612"/>
                </a:cubicBezTo>
                <a:lnTo>
                  <a:pt x="29749" y="37612"/>
                </a:lnTo>
                <a:cubicBezTo>
                  <a:pt x="29231" y="37550"/>
                  <a:pt x="29348" y="37028"/>
                  <a:pt x="29123" y="36755"/>
                </a:cubicBezTo>
                <a:cubicBezTo>
                  <a:pt x="28885" y="35231"/>
                  <a:pt x="28754" y="33660"/>
                  <a:pt x="27432" y="32588"/>
                </a:cubicBezTo>
                <a:cubicBezTo>
                  <a:pt x="27254" y="32434"/>
                  <a:pt x="27135" y="32267"/>
                  <a:pt x="27135" y="32029"/>
                </a:cubicBezTo>
                <a:cubicBezTo>
                  <a:pt x="27123" y="31517"/>
                  <a:pt x="26742" y="31195"/>
                  <a:pt x="26432" y="30826"/>
                </a:cubicBezTo>
                <a:cubicBezTo>
                  <a:pt x="25753" y="30028"/>
                  <a:pt x="24896" y="29457"/>
                  <a:pt x="24027" y="28921"/>
                </a:cubicBezTo>
                <a:cubicBezTo>
                  <a:pt x="23289" y="28040"/>
                  <a:pt x="22182" y="27564"/>
                  <a:pt x="21646" y="26492"/>
                </a:cubicBezTo>
                <a:cubicBezTo>
                  <a:pt x="21324" y="25802"/>
                  <a:pt x="21122" y="25028"/>
                  <a:pt x="20491" y="24504"/>
                </a:cubicBezTo>
                <a:cubicBezTo>
                  <a:pt x="20670" y="24016"/>
                  <a:pt x="20312" y="23623"/>
                  <a:pt x="20253" y="23159"/>
                </a:cubicBezTo>
                <a:cubicBezTo>
                  <a:pt x="20360" y="22861"/>
                  <a:pt x="20217" y="22611"/>
                  <a:pt x="20134" y="22349"/>
                </a:cubicBezTo>
                <a:cubicBezTo>
                  <a:pt x="20253" y="21849"/>
                  <a:pt x="20229" y="21373"/>
                  <a:pt x="20074" y="20896"/>
                </a:cubicBezTo>
                <a:cubicBezTo>
                  <a:pt x="20193" y="20063"/>
                  <a:pt x="20122" y="19253"/>
                  <a:pt x="19896" y="18444"/>
                </a:cubicBezTo>
                <a:cubicBezTo>
                  <a:pt x="20229" y="17848"/>
                  <a:pt x="19622" y="17348"/>
                  <a:pt x="19777" y="16705"/>
                </a:cubicBezTo>
                <a:cubicBezTo>
                  <a:pt x="20134" y="15348"/>
                  <a:pt x="19634" y="13967"/>
                  <a:pt x="19574" y="12598"/>
                </a:cubicBezTo>
                <a:cubicBezTo>
                  <a:pt x="19562" y="12300"/>
                  <a:pt x="19384" y="12026"/>
                  <a:pt x="19098" y="11871"/>
                </a:cubicBezTo>
                <a:cubicBezTo>
                  <a:pt x="19098" y="11776"/>
                  <a:pt x="19050" y="11717"/>
                  <a:pt x="18991" y="11669"/>
                </a:cubicBezTo>
                <a:cubicBezTo>
                  <a:pt x="18881" y="11428"/>
                  <a:pt x="18743" y="11299"/>
                  <a:pt x="18584" y="11299"/>
                </a:cubicBezTo>
                <a:cubicBezTo>
                  <a:pt x="18468" y="11299"/>
                  <a:pt x="18341" y="11368"/>
                  <a:pt x="18205" y="11514"/>
                </a:cubicBezTo>
                <a:cubicBezTo>
                  <a:pt x="17967" y="11764"/>
                  <a:pt x="17848" y="12110"/>
                  <a:pt x="17812" y="12443"/>
                </a:cubicBezTo>
                <a:cubicBezTo>
                  <a:pt x="17693" y="13729"/>
                  <a:pt x="17622" y="15003"/>
                  <a:pt x="17514" y="16289"/>
                </a:cubicBezTo>
                <a:cubicBezTo>
                  <a:pt x="17479" y="16610"/>
                  <a:pt x="17491" y="16991"/>
                  <a:pt x="17360" y="17289"/>
                </a:cubicBezTo>
                <a:cubicBezTo>
                  <a:pt x="16705" y="18610"/>
                  <a:pt x="16681" y="20003"/>
                  <a:pt x="16824" y="21432"/>
                </a:cubicBezTo>
                <a:cubicBezTo>
                  <a:pt x="16443" y="22718"/>
                  <a:pt x="17038" y="23921"/>
                  <a:pt x="17098" y="25159"/>
                </a:cubicBezTo>
                <a:cubicBezTo>
                  <a:pt x="17098" y="25337"/>
                  <a:pt x="17276" y="25421"/>
                  <a:pt x="17455" y="25480"/>
                </a:cubicBezTo>
                <a:cubicBezTo>
                  <a:pt x="17383" y="26302"/>
                  <a:pt x="17300" y="27123"/>
                  <a:pt x="17872" y="27826"/>
                </a:cubicBezTo>
                <a:cubicBezTo>
                  <a:pt x="17919" y="28421"/>
                  <a:pt x="18038" y="28969"/>
                  <a:pt x="18455" y="29397"/>
                </a:cubicBezTo>
                <a:cubicBezTo>
                  <a:pt x="18503" y="29457"/>
                  <a:pt x="18562" y="29528"/>
                  <a:pt x="18634" y="29576"/>
                </a:cubicBezTo>
                <a:cubicBezTo>
                  <a:pt x="19098" y="30874"/>
                  <a:pt x="19788" y="32029"/>
                  <a:pt x="20896" y="32898"/>
                </a:cubicBezTo>
                <a:cubicBezTo>
                  <a:pt x="21479" y="34041"/>
                  <a:pt x="22491" y="34850"/>
                  <a:pt x="23313" y="35803"/>
                </a:cubicBezTo>
                <a:cubicBezTo>
                  <a:pt x="23503" y="36279"/>
                  <a:pt x="23956" y="36494"/>
                  <a:pt x="24313" y="36815"/>
                </a:cubicBezTo>
                <a:cubicBezTo>
                  <a:pt x="24980" y="37803"/>
                  <a:pt x="25575" y="38875"/>
                  <a:pt x="26611" y="39565"/>
                </a:cubicBezTo>
                <a:cubicBezTo>
                  <a:pt x="26754" y="39827"/>
                  <a:pt x="27135" y="39923"/>
                  <a:pt x="27170" y="40292"/>
                </a:cubicBezTo>
                <a:cubicBezTo>
                  <a:pt x="26396" y="40899"/>
                  <a:pt x="25706" y="41601"/>
                  <a:pt x="25027" y="42328"/>
                </a:cubicBezTo>
                <a:cubicBezTo>
                  <a:pt x="24762" y="42615"/>
                  <a:pt x="24496" y="42759"/>
                  <a:pt x="24245" y="42759"/>
                </a:cubicBezTo>
                <a:cubicBezTo>
                  <a:pt x="23945" y="42759"/>
                  <a:pt x="23665" y="42552"/>
                  <a:pt x="23432" y="42137"/>
                </a:cubicBezTo>
                <a:cubicBezTo>
                  <a:pt x="23217" y="41768"/>
                  <a:pt x="23063" y="41351"/>
                  <a:pt x="22920" y="40935"/>
                </a:cubicBezTo>
                <a:cubicBezTo>
                  <a:pt x="22741" y="40411"/>
                  <a:pt x="22491" y="39982"/>
                  <a:pt x="21920" y="39815"/>
                </a:cubicBezTo>
                <a:cubicBezTo>
                  <a:pt x="21884" y="38625"/>
                  <a:pt x="21324" y="37708"/>
                  <a:pt x="20396" y="37005"/>
                </a:cubicBezTo>
                <a:cubicBezTo>
                  <a:pt x="20277" y="36494"/>
                  <a:pt x="19812" y="36255"/>
                  <a:pt x="19491" y="35934"/>
                </a:cubicBezTo>
                <a:cubicBezTo>
                  <a:pt x="19146" y="35601"/>
                  <a:pt x="18634" y="35351"/>
                  <a:pt x="18455" y="34946"/>
                </a:cubicBezTo>
                <a:cubicBezTo>
                  <a:pt x="17741" y="33457"/>
                  <a:pt x="16490" y="32362"/>
                  <a:pt x="15645" y="30957"/>
                </a:cubicBezTo>
                <a:cubicBezTo>
                  <a:pt x="15371" y="30529"/>
                  <a:pt x="15300" y="29969"/>
                  <a:pt x="14776" y="29695"/>
                </a:cubicBezTo>
                <a:cubicBezTo>
                  <a:pt x="14443" y="28897"/>
                  <a:pt x="14157" y="28040"/>
                  <a:pt x="13526" y="27409"/>
                </a:cubicBezTo>
                <a:cubicBezTo>
                  <a:pt x="12930" y="25385"/>
                  <a:pt x="11918" y="23492"/>
                  <a:pt x="11502" y="21396"/>
                </a:cubicBezTo>
                <a:cubicBezTo>
                  <a:pt x="11383" y="20753"/>
                  <a:pt x="11264" y="20111"/>
                  <a:pt x="11180" y="19456"/>
                </a:cubicBezTo>
                <a:cubicBezTo>
                  <a:pt x="11122" y="19082"/>
                  <a:pt x="10949" y="18801"/>
                  <a:pt x="10539" y="18801"/>
                </a:cubicBezTo>
                <a:cubicBezTo>
                  <a:pt x="10531" y="18801"/>
                  <a:pt x="10522" y="18801"/>
                  <a:pt x="10513" y="18801"/>
                </a:cubicBezTo>
                <a:cubicBezTo>
                  <a:pt x="10097" y="18813"/>
                  <a:pt x="9716" y="18932"/>
                  <a:pt x="9621" y="19396"/>
                </a:cubicBezTo>
                <a:cubicBezTo>
                  <a:pt x="9561" y="19646"/>
                  <a:pt x="9537" y="19908"/>
                  <a:pt x="9525" y="20170"/>
                </a:cubicBezTo>
                <a:cubicBezTo>
                  <a:pt x="9501" y="20956"/>
                  <a:pt x="9466" y="21730"/>
                  <a:pt x="9442" y="22528"/>
                </a:cubicBezTo>
                <a:cubicBezTo>
                  <a:pt x="9347" y="25206"/>
                  <a:pt x="10037" y="27742"/>
                  <a:pt x="10704" y="30302"/>
                </a:cubicBezTo>
                <a:cubicBezTo>
                  <a:pt x="10752" y="31160"/>
                  <a:pt x="11002" y="31933"/>
                  <a:pt x="11656" y="32505"/>
                </a:cubicBezTo>
                <a:cubicBezTo>
                  <a:pt x="11787" y="33196"/>
                  <a:pt x="12109" y="33803"/>
                  <a:pt x="12478" y="34386"/>
                </a:cubicBezTo>
                <a:cubicBezTo>
                  <a:pt x="12549" y="34553"/>
                  <a:pt x="12609" y="34696"/>
                  <a:pt x="12680" y="34862"/>
                </a:cubicBezTo>
                <a:cubicBezTo>
                  <a:pt x="12549" y="35208"/>
                  <a:pt x="12669" y="35446"/>
                  <a:pt x="12978" y="35589"/>
                </a:cubicBezTo>
                <a:cubicBezTo>
                  <a:pt x="13633" y="37375"/>
                  <a:pt x="14252" y="39196"/>
                  <a:pt x="15859" y="40411"/>
                </a:cubicBezTo>
                <a:lnTo>
                  <a:pt x="15871" y="40423"/>
                </a:lnTo>
                <a:cubicBezTo>
                  <a:pt x="16086" y="40696"/>
                  <a:pt x="16074" y="41161"/>
                  <a:pt x="16526" y="41244"/>
                </a:cubicBezTo>
                <a:cubicBezTo>
                  <a:pt x="17550" y="42542"/>
                  <a:pt x="18717" y="43661"/>
                  <a:pt x="20336" y="44161"/>
                </a:cubicBezTo>
                <a:cubicBezTo>
                  <a:pt x="20396" y="44292"/>
                  <a:pt x="20491" y="44352"/>
                  <a:pt x="20646" y="44352"/>
                </a:cubicBezTo>
                <a:cubicBezTo>
                  <a:pt x="20782" y="44560"/>
                  <a:pt x="20959" y="44651"/>
                  <a:pt x="21168" y="44651"/>
                </a:cubicBezTo>
                <a:cubicBezTo>
                  <a:pt x="21233" y="44651"/>
                  <a:pt x="21301" y="44642"/>
                  <a:pt x="21372" y="44625"/>
                </a:cubicBezTo>
                <a:cubicBezTo>
                  <a:pt x="22324" y="45209"/>
                  <a:pt x="22324" y="45209"/>
                  <a:pt x="21705" y="46042"/>
                </a:cubicBezTo>
                <a:cubicBezTo>
                  <a:pt x="21586" y="46197"/>
                  <a:pt x="21396" y="46316"/>
                  <a:pt x="21408" y="46554"/>
                </a:cubicBezTo>
                <a:cubicBezTo>
                  <a:pt x="20384" y="47566"/>
                  <a:pt x="19669" y="48805"/>
                  <a:pt x="18812" y="49948"/>
                </a:cubicBezTo>
                <a:cubicBezTo>
                  <a:pt x="18726" y="49980"/>
                  <a:pt x="18650" y="49994"/>
                  <a:pt x="18583" y="49994"/>
                </a:cubicBezTo>
                <a:cubicBezTo>
                  <a:pt x="18284" y="49994"/>
                  <a:pt x="18165" y="49703"/>
                  <a:pt x="18038" y="49459"/>
                </a:cubicBezTo>
                <a:cubicBezTo>
                  <a:pt x="17741" y="48876"/>
                  <a:pt x="17455" y="48281"/>
                  <a:pt x="17014" y="47840"/>
                </a:cubicBezTo>
                <a:cubicBezTo>
                  <a:pt x="15967" y="46792"/>
                  <a:pt x="15050" y="45661"/>
                  <a:pt x="14169" y="44506"/>
                </a:cubicBezTo>
                <a:cubicBezTo>
                  <a:pt x="14085" y="44102"/>
                  <a:pt x="13931" y="43744"/>
                  <a:pt x="13550" y="43542"/>
                </a:cubicBezTo>
                <a:cubicBezTo>
                  <a:pt x="13561" y="43459"/>
                  <a:pt x="13514" y="43411"/>
                  <a:pt x="13442" y="43387"/>
                </a:cubicBezTo>
                <a:cubicBezTo>
                  <a:pt x="13335" y="43113"/>
                  <a:pt x="13276" y="42816"/>
                  <a:pt x="12895" y="42768"/>
                </a:cubicBezTo>
                <a:cubicBezTo>
                  <a:pt x="12680" y="42256"/>
                  <a:pt x="12383" y="41816"/>
                  <a:pt x="12002" y="41447"/>
                </a:cubicBezTo>
                <a:cubicBezTo>
                  <a:pt x="11787" y="40744"/>
                  <a:pt x="11347" y="40196"/>
                  <a:pt x="10930" y="39613"/>
                </a:cubicBezTo>
                <a:cubicBezTo>
                  <a:pt x="10871" y="39422"/>
                  <a:pt x="10811" y="39208"/>
                  <a:pt x="10549" y="39161"/>
                </a:cubicBezTo>
                <a:lnTo>
                  <a:pt x="9525" y="37065"/>
                </a:lnTo>
                <a:cubicBezTo>
                  <a:pt x="9323" y="36315"/>
                  <a:pt x="8763" y="35851"/>
                  <a:pt x="8251" y="35339"/>
                </a:cubicBezTo>
                <a:cubicBezTo>
                  <a:pt x="8051" y="34879"/>
                  <a:pt x="8026" y="34267"/>
                  <a:pt x="7319" y="34267"/>
                </a:cubicBezTo>
                <a:cubicBezTo>
                  <a:pt x="7313" y="34267"/>
                  <a:pt x="7306" y="34267"/>
                  <a:pt x="7299" y="34267"/>
                </a:cubicBezTo>
                <a:lnTo>
                  <a:pt x="7275" y="34267"/>
                </a:lnTo>
                <a:cubicBezTo>
                  <a:pt x="7208" y="34259"/>
                  <a:pt x="7141" y="34255"/>
                  <a:pt x="7076" y="34255"/>
                </a:cubicBezTo>
                <a:cubicBezTo>
                  <a:pt x="6555" y="34255"/>
                  <a:pt x="6123" y="34510"/>
                  <a:pt x="6049" y="35029"/>
                </a:cubicBezTo>
                <a:cubicBezTo>
                  <a:pt x="5953" y="35577"/>
                  <a:pt x="5930" y="36243"/>
                  <a:pt x="6489" y="36660"/>
                </a:cubicBezTo>
                <a:cubicBezTo>
                  <a:pt x="7156" y="37898"/>
                  <a:pt x="7442" y="39280"/>
                  <a:pt x="7870" y="40589"/>
                </a:cubicBezTo>
                <a:cubicBezTo>
                  <a:pt x="8525" y="42030"/>
                  <a:pt x="9180" y="43459"/>
                  <a:pt x="9835" y="44911"/>
                </a:cubicBezTo>
                <a:cubicBezTo>
                  <a:pt x="9811" y="45209"/>
                  <a:pt x="9894" y="45471"/>
                  <a:pt x="10037" y="45745"/>
                </a:cubicBezTo>
                <a:cubicBezTo>
                  <a:pt x="10513" y="46697"/>
                  <a:pt x="11204" y="47483"/>
                  <a:pt x="11835" y="48316"/>
                </a:cubicBezTo>
                <a:cubicBezTo>
                  <a:pt x="12371" y="49174"/>
                  <a:pt x="12811" y="50114"/>
                  <a:pt x="13669" y="50733"/>
                </a:cubicBezTo>
                <a:cubicBezTo>
                  <a:pt x="14347" y="51233"/>
                  <a:pt x="14955" y="51876"/>
                  <a:pt x="15824" y="52103"/>
                </a:cubicBezTo>
                <a:cubicBezTo>
                  <a:pt x="16109" y="52174"/>
                  <a:pt x="16264" y="52365"/>
                  <a:pt x="16205" y="52674"/>
                </a:cubicBezTo>
                <a:cubicBezTo>
                  <a:pt x="15788" y="53007"/>
                  <a:pt x="15538" y="53472"/>
                  <a:pt x="15336" y="53948"/>
                </a:cubicBezTo>
                <a:cubicBezTo>
                  <a:pt x="15121" y="54019"/>
                  <a:pt x="14955" y="54127"/>
                  <a:pt x="14835" y="54317"/>
                </a:cubicBezTo>
                <a:cubicBezTo>
                  <a:pt x="14395" y="54984"/>
                  <a:pt x="13883" y="55615"/>
                  <a:pt x="13466" y="56282"/>
                </a:cubicBezTo>
                <a:cubicBezTo>
                  <a:pt x="13344" y="56490"/>
                  <a:pt x="13214" y="56577"/>
                  <a:pt x="13064" y="56577"/>
                </a:cubicBezTo>
                <a:cubicBezTo>
                  <a:pt x="12966" y="56577"/>
                  <a:pt x="12858" y="56539"/>
                  <a:pt x="12740" y="56472"/>
                </a:cubicBezTo>
                <a:cubicBezTo>
                  <a:pt x="12014" y="54674"/>
                  <a:pt x="11014" y="53019"/>
                  <a:pt x="10002" y="51388"/>
                </a:cubicBezTo>
                <a:cubicBezTo>
                  <a:pt x="9680" y="50555"/>
                  <a:pt x="9085" y="49864"/>
                  <a:pt x="8668" y="49090"/>
                </a:cubicBezTo>
                <a:cubicBezTo>
                  <a:pt x="8156" y="47435"/>
                  <a:pt x="6834" y="46388"/>
                  <a:pt x="5811" y="45114"/>
                </a:cubicBezTo>
                <a:cubicBezTo>
                  <a:pt x="5637" y="44903"/>
                  <a:pt x="5383" y="44777"/>
                  <a:pt x="5107" y="44777"/>
                </a:cubicBezTo>
                <a:cubicBezTo>
                  <a:pt x="4948" y="44777"/>
                  <a:pt x="4782" y="44819"/>
                  <a:pt x="4620" y="44911"/>
                </a:cubicBezTo>
                <a:cubicBezTo>
                  <a:pt x="3858" y="45316"/>
                  <a:pt x="3346" y="45995"/>
                  <a:pt x="3548" y="46661"/>
                </a:cubicBezTo>
                <a:cubicBezTo>
                  <a:pt x="3941" y="48019"/>
                  <a:pt x="4453" y="49364"/>
                  <a:pt x="5108" y="50626"/>
                </a:cubicBezTo>
                <a:cubicBezTo>
                  <a:pt x="5132" y="50698"/>
                  <a:pt x="5168" y="50793"/>
                  <a:pt x="5215" y="50864"/>
                </a:cubicBezTo>
                <a:cubicBezTo>
                  <a:pt x="5358" y="51329"/>
                  <a:pt x="5513" y="51769"/>
                  <a:pt x="5953" y="52043"/>
                </a:cubicBezTo>
                <a:cubicBezTo>
                  <a:pt x="6263" y="52603"/>
                  <a:pt x="6180" y="53317"/>
                  <a:pt x="6561" y="53853"/>
                </a:cubicBezTo>
                <a:cubicBezTo>
                  <a:pt x="7204" y="54746"/>
                  <a:pt x="7716" y="55734"/>
                  <a:pt x="8227" y="56698"/>
                </a:cubicBezTo>
                <a:lnTo>
                  <a:pt x="8370" y="56925"/>
                </a:lnTo>
                <a:cubicBezTo>
                  <a:pt x="8406" y="56996"/>
                  <a:pt x="8442" y="57079"/>
                  <a:pt x="8489" y="57163"/>
                </a:cubicBezTo>
                <a:cubicBezTo>
                  <a:pt x="8728" y="57960"/>
                  <a:pt x="9478" y="58294"/>
                  <a:pt x="10002" y="58842"/>
                </a:cubicBezTo>
                <a:cubicBezTo>
                  <a:pt x="10371" y="59246"/>
                  <a:pt x="11073" y="59330"/>
                  <a:pt x="11252" y="59901"/>
                </a:cubicBezTo>
                <a:cubicBezTo>
                  <a:pt x="11442" y="60508"/>
                  <a:pt x="10597" y="60770"/>
                  <a:pt x="10609" y="61366"/>
                </a:cubicBezTo>
                <a:cubicBezTo>
                  <a:pt x="10406" y="61818"/>
                  <a:pt x="10061" y="62163"/>
                  <a:pt x="9692" y="62461"/>
                </a:cubicBezTo>
                <a:cubicBezTo>
                  <a:pt x="8930" y="61759"/>
                  <a:pt x="8501" y="60699"/>
                  <a:pt x="7370" y="60461"/>
                </a:cubicBezTo>
                <a:cubicBezTo>
                  <a:pt x="6787" y="59246"/>
                  <a:pt x="5787" y="58496"/>
                  <a:pt x="4584" y="57960"/>
                </a:cubicBezTo>
                <a:cubicBezTo>
                  <a:pt x="4423" y="57889"/>
                  <a:pt x="4268" y="57860"/>
                  <a:pt x="4117" y="57860"/>
                </a:cubicBezTo>
                <a:cubicBezTo>
                  <a:pt x="3668" y="57860"/>
                  <a:pt x="3262" y="58118"/>
                  <a:pt x="2870" y="58270"/>
                </a:cubicBezTo>
                <a:cubicBezTo>
                  <a:pt x="2560" y="58389"/>
                  <a:pt x="2477" y="59080"/>
                  <a:pt x="2691" y="59330"/>
                </a:cubicBezTo>
                <a:cubicBezTo>
                  <a:pt x="3322" y="60020"/>
                  <a:pt x="3370" y="61104"/>
                  <a:pt x="4287" y="61532"/>
                </a:cubicBezTo>
                <a:cubicBezTo>
                  <a:pt x="4620" y="61949"/>
                  <a:pt x="5001" y="62282"/>
                  <a:pt x="5525" y="62437"/>
                </a:cubicBezTo>
                <a:cubicBezTo>
                  <a:pt x="5811" y="62913"/>
                  <a:pt x="6120" y="63378"/>
                  <a:pt x="6644" y="63628"/>
                </a:cubicBezTo>
                <a:cubicBezTo>
                  <a:pt x="6846" y="63985"/>
                  <a:pt x="7061" y="64342"/>
                  <a:pt x="7501" y="64461"/>
                </a:cubicBezTo>
                <a:lnTo>
                  <a:pt x="7489" y="64461"/>
                </a:lnTo>
                <a:cubicBezTo>
                  <a:pt x="7716" y="65033"/>
                  <a:pt x="8382" y="65330"/>
                  <a:pt x="8466" y="65985"/>
                </a:cubicBezTo>
                <a:cubicBezTo>
                  <a:pt x="7787" y="67176"/>
                  <a:pt x="7335" y="68450"/>
                  <a:pt x="6977" y="69760"/>
                </a:cubicBezTo>
                <a:cubicBezTo>
                  <a:pt x="6838" y="69874"/>
                  <a:pt x="6728" y="69920"/>
                  <a:pt x="6637" y="69920"/>
                </a:cubicBezTo>
                <a:cubicBezTo>
                  <a:pt x="6332" y="69920"/>
                  <a:pt x="6240" y="69413"/>
                  <a:pt x="5965" y="69331"/>
                </a:cubicBezTo>
                <a:cubicBezTo>
                  <a:pt x="5572" y="68486"/>
                  <a:pt x="4798" y="68033"/>
                  <a:pt x="4084" y="67521"/>
                </a:cubicBezTo>
                <a:cubicBezTo>
                  <a:pt x="3941" y="67409"/>
                  <a:pt x="3805" y="67351"/>
                  <a:pt x="3678" y="67351"/>
                </a:cubicBezTo>
                <a:cubicBezTo>
                  <a:pt x="3509" y="67351"/>
                  <a:pt x="3356" y="67453"/>
                  <a:pt x="3227" y="67664"/>
                </a:cubicBezTo>
                <a:cubicBezTo>
                  <a:pt x="3155" y="67664"/>
                  <a:pt x="3084" y="67700"/>
                  <a:pt x="3024" y="67724"/>
                </a:cubicBezTo>
                <a:cubicBezTo>
                  <a:pt x="2953" y="67545"/>
                  <a:pt x="2417" y="67497"/>
                  <a:pt x="2774" y="67235"/>
                </a:cubicBezTo>
                <a:cubicBezTo>
                  <a:pt x="3072" y="67009"/>
                  <a:pt x="3108" y="66985"/>
                  <a:pt x="2810" y="66759"/>
                </a:cubicBezTo>
                <a:cubicBezTo>
                  <a:pt x="2512" y="66519"/>
                  <a:pt x="2207" y="66318"/>
                  <a:pt x="1831" y="66318"/>
                </a:cubicBezTo>
                <a:cubicBezTo>
                  <a:pt x="1741" y="66318"/>
                  <a:pt x="1647" y="66329"/>
                  <a:pt x="1548" y="66354"/>
                </a:cubicBezTo>
                <a:cubicBezTo>
                  <a:pt x="1417" y="66271"/>
                  <a:pt x="1239" y="66188"/>
                  <a:pt x="1131" y="66069"/>
                </a:cubicBezTo>
                <a:cubicBezTo>
                  <a:pt x="972" y="65887"/>
                  <a:pt x="807" y="65802"/>
                  <a:pt x="657" y="65802"/>
                </a:cubicBezTo>
                <a:cubicBezTo>
                  <a:pt x="483" y="65802"/>
                  <a:pt x="329" y="65917"/>
                  <a:pt x="226" y="66128"/>
                </a:cubicBezTo>
                <a:cubicBezTo>
                  <a:pt x="0" y="66581"/>
                  <a:pt x="524" y="66604"/>
                  <a:pt x="762" y="66783"/>
                </a:cubicBezTo>
                <a:cubicBezTo>
                  <a:pt x="1381" y="67223"/>
                  <a:pt x="1977" y="67664"/>
                  <a:pt x="2727" y="67890"/>
                </a:cubicBezTo>
                <a:cubicBezTo>
                  <a:pt x="2751" y="68176"/>
                  <a:pt x="2965" y="68307"/>
                  <a:pt x="3155" y="68486"/>
                </a:cubicBezTo>
                <a:cubicBezTo>
                  <a:pt x="3929" y="69152"/>
                  <a:pt x="4715" y="69819"/>
                  <a:pt x="5453" y="70533"/>
                </a:cubicBezTo>
                <a:cubicBezTo>
                  <a:pt x="5870" y="70938"/>
                  <a:pt x="6382" y="71331"/>
                  <a:pt x="6430" y="71986"/>
                </a:cubicBezTo>
                <a:cubicBezTo>
                  <a:pt x="6311" y="72784"/>
                  <a:pt x="6180" y="73605"/>
                  <a:pt x="6061" y="74403"/>
                </a:cubicBezTo>
                <a:cubicBezTo>
                  <a:pt x="5751" y="75272"/>
                  <a:pt x="5775" y="76177"/>
                  <a:pt x="5727" y="77070"/>
                </a:cubicBezTo>
                <a:cubicBezTo>
                  <a:pt x="5608" y="77189"/>
                  <a:pt x="5584" y="77308"/>
                  <a:pt x="5668" y="77463"/>
                </a:cubicBezTo>
                <a:cubicBezTo>
                  <a:pt x="5668" y="77534"/>
                  <a:pt x="5668" y="77606"/>
                  <a:pt x="5703" y="77677"/>
                </a:cubicBezTo>
                <a:cubicBezTo>
                  <a:pt x="5525" y="78546"/>
                  <a:pt x="5608" y="79404"/>
                  <a:pt x="5751" y="80261"/>
                </a:cubicBezTo>
                <a:cubicBezTo>
                  <a:pt x="5842" y="80561"/>
                  <a:pt x="5933" y="80854"/>
                  <a:pt x="6209" y="80854"/>
                </a:cubicBezTo>
                <a:cubicBezTo>
                  <a:pt x="6295" y="80854"/>
                  <a:pt x="6398" y="80826"/>
                  <a:pt x="6525" y="80761"/>
                </a:cubicBezTo>
                <a:cubicBezTo>
                  <a:pt x="6739" y="80678"/>
                  <a:pt x="6846" y="80535"/>
                  <a:pt x="6823" y="80273"/>
                </a:cubicBezTo>
                <a:cubicBezTo>
                  <a:pt x="6787" y="79761"/>
                  <a:pt x="6799" y="79249"/>
                  <a:pt x="6787" y="78725"/>
                </a:cubicBezTo>
                <a:cubicBezTo>
                  <a:pt x="6906" y="78618"/>
                  <a:pt x="6918" y="78499"/>
                  <a:pt x="6894" y="78368"/>
                </a:cubicBezTo>
                <a:cubicBezTo>
                  <a:pt x="7037" y="77796"/>
                  <a:pt x="7144" y="77237"/>
                  <a:pt x="7073" y="76641"/>
                </a:cubicBezTo>
                <a:lnTo>
                  <a:pt x="7061" y="76641"/>
                </a:lnTo>
                <a:cubicBezTo>
                  <a:pt x="7180" y="76534"/>
                  <a:pt x="7204" y="76403"/>
                  <a:pt x="7156" y="76248"/>
                </a:cubicBezTo>
                <a:cubicBezTo>
                  <a:pt x="7299" y="75796"/>
                  <a:pt x="7442" y="75344"/>
                  <a:pt x="7573" y="74879"/>
                </a:cubicBezTo>
                <a:cubicBezTo>
                  <a:pt x="7656" y="74641"/>
                  <a:pt x="7656" y="74332"/>
                  <a:pt x="7989" y="74320"/>
                </a:cubicBezTo>
                <a:cubicBezTo>
                  <a:pt x="7996" y="74319"/>
                  <a:pt x="8003" y="74319"/>
                  <a:pt x="8010" y="74319"/>
                </a:cubicBezTo>
                <a:cubicBezTo>
                  <a:pt x="8259" y="74319"/>
                  <a:pt x="8396" y="74527"/>
                  <a:pt x="8466" y="74724"/>
                </a:cubicBezTo>
                <a:cubicBezTo>
                  <a:pt x="8847" y="75594"/>
                  <a:pt x="9632" y="76058"/>
                  <a:pt x="10406" y="76367"/>
                </a:cubicBezTo>
                <a:cubicBezTo>
                  <a:pt x="11645" y="76879"/>
                  <a:pt x="12954" y="77189"/>
                  <a:pt x="14228" y="77582"/>
                </a:cubicBezTo>
                <a:cubicBezTo>
                  <a:pt x="15538" y="78118"/>
                  <a:pt x="16895" y="78570"/>
                  <a:pt x="18312" y="78570"/>
                </a:cubicBezTo>
                <a:cubicBezTo>
                  <a:pt x="19503" y="78570"/>
                  <a:pt x="20634" y="78749"/>
                  <a:pt x="21777" y="79011"/>
                </a:cubicBezTo>
                <a:cubicBezTo>
                  <a:pt x="22234" y="79107"/>
                  <a:pt x="22690" y="79321"/>
                  <a:pt x="23166" y="79321"/>
                </a:cubicBezTo>
                <a:cubicBezTo>
                  <a:pt x="23335" y="79321"/>
                  <a:pt x="23507" y="79294"/>
                  <a:pt x="23682" y="79225"/>
                </a:cubicBezTo>
                <a:cubicBezTo>
                  <a:pt x="24182" y="79558"/>
                  <a:pt x="24753" y="79606"/>
                  <a:pt x="25337" y="79665"/>
                </a:cubicBezTo>
                <a:cubicBezTo>
                  <a:pt x="25403" y="79732"/>
                  <a:pt x="25480" y="79780"/>
                  <a:pt x="25573" y="79780"/>
                </a:cubicBezTo>
                <a:cubicBezTo>
                  <a:pt x="25614" y="79780"/>
                  <a:pt x="25658" y="79771"/>
                  <a:pt x="25706" y="79749"/>
                </a:cubicBezTo>
                <a:cubicBezTo>
                  <a:pt x="25736" y="79767"/>
                  <a:pt x="25765" y="79776"/>
                  <a:pt x="25795" y="79776"/>
                </a:cubicBezTo>
                <a:cubicBezTo>
                  <a:pt x="25825" y="79776"/>
                  <a:pt x="25855" y="79767"/>
                  <a:pt x="25884" y="79749"/>
                </a:cubicBezTo>
                <a:cubicBezTo>
                  <a:pt x="26265" y="80035"/>
                  <a:pt x="26730" y="79975"/>
                  <a:pt x="27182" y="80023"/>
                </a:cubicBezTo>
                <a:cubicBezTo>
                  <a:pt x="27385" y="80225"/>
                  <a:pt x="27658" y="80225"/>
                  <a:pt x="27920" y="80237"/>
                </a:cubicBezTo>
                <a:cubicBezTo>
                  <a:pt x="28563" y="80797"/>
                  <a:pt x="29409" y="80630"/>
                  <a:pt x="30135" y="80856"/>
                </a:cubicBezTo>
                <a:cubicBezTo>
                  <a:pt x="31171" y="81167"/>
                  <a:pt x="32236" y="81301"/>
                  <a:pt x="33309" y="81301"/>
                </a:cubicBezTo>
                <a:cubicBezTo>
                  <a:pt x="34086" y="81301"/>
                  <a:pt x="34868" y="81231"/>
                  <a:pt x="35648" y="81106"/>
                </a:cubicBezTo>
                <a:cubicBezTo>
                  <a:pt x="35826" y="81070"/>
                  <a:pt x="36017" y="81059"/>
                  <a:pt x="36052" y="80868"/>
                </a:cubicBezTo>
                <a:cubicBezTo>
                  <a:pt x="36088" y="80630"/>
                  <a:pt x="35933" y="80451"/>
                  <a:pt x="35719" y="80380"/>
                </a:cubicBezTo>
                <a:cubicBezTo>
                  <a:pt x="35433" y="80261"/>
                  <a:pt x="35159" y="80142"/>
                  <a:pt x="34862" y="80118"/>
                </a:cubicBezTo>
                <a:cubicBezTo>
                  <a:pt x="33516" y="80023"/>
                  <a:pt x="32457" y="79261"/>
                  <a:pt x="31314" y="78689"/>
                </a:cubicBezTo>
                <a:cubicBezTo>
                  <a:pt x="31103" y="78584"/>
                  <a:pt x="30901" y="78469"/>
                  <a:pt x="30676" y="78469"/>
                </a:cubicBezTo>
                <a:cubicBezTo>
                  <a:pt x="30647" y="78469"/>
                  <a:pt x="30617" y="78471"/>
                  <a:pt x="30587" y="78475"/>
                </a:cubicBezTo>
                <a:cubicBezTo>
                  <a:pt x="30552" y="78392"/>
                  <a:pt x="30492" y="78356"/>
                  <a:pt x="30421" y="78332"/>
                </a:cubicBezTo>
                <a:lnTo>
                  <a:pt x="30159" y="78118"/>
                </a:lnTo>
                <a:cubicBezTo>
                  <a:pt x="29778" y="77761"/>
                  <a:pt x="29456" y="77368"/>
                  <a:pt x="28921" y="77249"/>
                </a:cubicBezTo>
                <a:cubicBezTo>
                  <a:pt x="28623" y="77054"/>
                  <a:pt x="28347" y="76771"/>
                  <a:pt x="27945" y="76771"/>
                </a:cubicBezTo>
                <a:cubicBezTo>
                  <a:pt x="27929" y="76771"/>
                  <a:pt x="27913" y="76771"/>
                  <a:pt x="27897" y="76772"/>
                </a:cubicBezTo>
                <a:cubicBezTo>
                  <a:pt x="27325" y="76237"/>
                  <a:pt x="26766" y="75736"/>
                  <a:pt x="25956" y="75594"/>
                </a:cubicBezTo>
                <a:cubicBezTo>
                  <a:pt x="25789" y="75355"/>
                  <a:pt x="25527" y="75320"/>
                  <a:pt x="25289" y="75213"/>
                </a:cubicBezTo>
                <a:cubicBezTo>
                  <a:pt x="23039" y="74201"/>
                  <a:pt x="20705" y="73486"/>
                  <a:pt x="18312" y="72915"/>
                </a:cubicBezTo>
                <a:cubicBezTo>
                  <a:pt x="18207" y="72841"/>
                  <a:pt x="18100" y="72818"/>
                  <a:pt x="17990" y="72818"/>
                </a:cubicBezTo>
                <a:cubicBezTo>
                  <a:pt x="17888" y="72818"/>
                  <a:pt x="17785" y="72838"/>
                  <a:pt x="17681" y="72855"/>
                </a:cubicBezTo>
                <a:cubicBezTo>
                  <a:pt x="17610" y="72778"/>
                  <a:pt x="17529" y="72748"/>
                  <a:pt x="17444" y="72748"/>
                </a:cubicBezTo>
                <a:cubicBezTo>
                  <a:pt x="17360" y="72748"/>
                  <a:pt x="17270" y="72778"/>
                  <a:pt x="17181" y="72819"/>
                </a:cubicBezTo>
                <a:cubicBezTo>
                  <a:pt x="17027" y="72666"/>
                  <a:pt x="16863" y="72589"/>
                  <a:pt x="16680" y="72589"/>
                </a:cubicBezTo>
                <a:cubicBezTo>
                  <a:pt x="16594" y="72589"/>
                  <a:pt x="16503" y="72606"/>
                  <a:pt x="16407" y="72641"/>
                </a:cubicBezTo>
                <a:lnTo>
                  <a:pt x="16383" y="72641"/>
                </a:lnTo>
                <a:cubicBezTo>
                  <a:pt x="16292" y="72556"/>
                  <a:pt x="16198" y="72520"/>
                  <a:pt x="16102" y="72520"/>
                </a:cubicBezTo>
                <a:cubicBezTo>
                  <a:pt x="16010" y="72520"/>
                  <a:pt x="15917" y="72553"/>
                  <a:pt x="15824" y="72605"/>
                </a:cubicBezTo>
                <a:cubicBezTo>
                  <a:pt x="15776" y="72581"/>
                  <a:pt x="15734" y="72569"/>
                  <a:pt x="15694" y="72569"/>
                </a:cubicBezTo>
                <a:cubicBezTo>
                  <a:pt x="15654" y="72569"/>
                  <a:pt x="15615" y="72581"/>
                  <a:pt x="15574" y="72605"/>
                </a:cubicBezTo>
                <a:cubicBezTo>
                  <a:pt x="15512" y="72536"/>
                  <a:pt x="15441" y="72502"/>
                  <a:pt x="15367" y="72502"/>
                </a:cubicBezTo>
                <a:cubicBezTo>
                  <a:pt x="15325" y="72502"/>
                  <a:pt x="15283" y="72512"/>
                  <a:pt x="15240" y="72534"/>
                </a:cubicBezTo>
                <a:cubicBezTo>
                  <a:pt x="14012" y="72323"/>
                  <a:pt x="12773" y="72232"/>
                  <a:pt x="11525" y="72232"/>
                </a:cubicBezTo>
                <a:cubicBezTo>
                  <a:pt x="10452" y="72232"/>
                  <a:pt x="9372" y="72299"/>
                  <a:pt x="8287" y="72415"/>
                </a:cubicBezTo>
                <a:cubicBezTo>
                  <a:pt x="8430" y="70676"/>
                  <a:pt x="9287" y="69271"/>
                  <a:pt x="9799" y="67771"/>
                </a:cubicBezTo>
                <a:cubicBezTo>
                  <a:pt x="10037" y="67426"/>
                  <a:pt x="10037" y="66926"/>
                  <a:pt x="10478" y="66723"/>
                </a:cubicBezTo>
                <a:cubicBezTo>
                  <a:pt x="10573" y="66759"/>
                  <a:pt x="10656" y="66759"/>
                  <a:pt x="10728" y="66807"/>
                </a:cubicBezTo>
                <a:cubicBezTo>
                  <a:pt x="11895" y="67426"/>
                  <a:pt x="12835" y="68450"/>
                  <a:pt x="14169" y="68783"/>
                </a:cubicBezTo>
                <a:cubicBezTo>
                  <a:pt x="14240" y="68914"/>
                  <a:pt x="14383" y="68974"/>
                  <a:pt x="14526" y="68974"/>
                </a:cubicBezTo>
                <a:cubicBezTo>
                  <a:pt x="15538" y="69748"/>
                  <a:pt x="16776" y="69938"/>
                  <a:pt x="17955" y="70295"/>
                </a:cubicBezTo>
                <a:cubicBezTo>
                  <a:pt x="18026" y="70418"/>
                  <a:pt x="18124" y="70479"/>
                  <a:pt x="18248" y="70479"/>
                </a:cubicBezTo>
                <a:cubicBezTo>
                  <a:pt x="18269" y="70479"/>
                  <a:pt x="18290" y="70477"/>
                  <a:pt x="18312" y="70474"/>
                </a:cubicBezTo>
                <a:cubicBezTo>
                  <a:pt x="18693" y="70795"/>
                  <a:pt x="19205" y="70831"/>
                  <a:pt x="19634" y="71010"/>
                </a:cubicBezTo>
                <a:cubicBezTo>
                  <a:pt x="21241" y="71510"/>
                  <a:pt x="22789" y="72176"/>
                  <a:pt x="24480" y="72367"/>
                </a:cubicBezTo>
                <a:cubicBezTo>
                  <a:pt x="25753" y="73022"/>
                  <a:pt x="27135" y="72855"/>
                  <a:pt x="28468" y="72938"/>
                </a:cubicBezTo>
                <a:cubicBezTo>
                  <a:pt x="28691" y="73046"/>
                  <a:pt x="28908" y="73159"/>
                  <a:pt x="29148" y="73159"/>
                </a:cubicBezTo>
                <a:cubicBezTo>
                  <a:pt x="29228" y="73159"/>
                  <a:pt x="29310" y="73147"/>
                  <a:pt x="29397" y="73117"/>
                </a:cubicBezTo>
                <a:cubicBezTo>
                  <a:pt x="29397" y="73081"/>
                  <a:pt x="29409" y="73058"/>
                  <a:pt x="29409" y="73010"/>
                </a:cubicBezTo>
                <a:cubicBezTo>
                  <a:pt x="29409" y="73010"/>
                  <a:pt x="29421" y="73010"/>
                  <a:pt x="29421" y="73022"/>
                </a:cubicBezTo>
                <a:lnTo>
                  <a:pt x="29397" y="73117"/>
                </a:lnTo>
                <a:cubicBezTo>
                  <a:pt x="29477" y="73188"/>
                  <a:pt x="29563" y="73226"/>
                  <a:pt x="29661" y="73226"/>
                </a:cubicBezTo>
                <a:cubicBezTo>
                  <a:pt x="29694" y="73226"/>
                  <a:pt x="29729" y="73221"/>
                  <a:pt x="29766" y="73212"/>
                </a:cubicBezTo>
                <a:cubicBezTo>
                  <a:pt x="30044" y="73447"/>
                  <a:pt x="30354" y="73492"/>
                  <a:pt x="30668" y="73492"/>
                </a:cubicBezTo>
                <a:cubicBezTo>
                  <a:pt x="30864" y="73492"/>
                  <a:pt x="31062" y="73474"/>
                  <a:pt x="31254" y="73474"/>
                </a:cubicBezTo>
                <a:cubicBezTo>
                  <a:pt x="31340" y="73544"/>
                  <a:pt x="31429" y="73570"/>
                  <a:pt x="31519" y="73570"/>
                </a:cubicBezTo>
                <a:cubicBezTo>
                  <a:pt x="31628" y="73570"/>
                  <a:pt x="31739" y="73532"/>
                  <a:pt x="31849" y="73486"/>
                </a:cubicBezTo>
                <a:cubicBezTo>
                  <a:pt x="31935" y="73535"/>
                  <a:pt x="32024" y="73554"/>
                  <a:pt x="32113" y="73554"/>
                </a:cubicBezTo>
                <a:cubicBezTo>
                  <a:pt x="32220" y="73554"/>
                  <a:pt x="32328" y="73525"/>
                  <a:pt x="32433" y="73486"/>
                </a:cubicBezTo>
                <a:lnTo>
                  <a:pt x="32457" y="73486"/>
                </a:lnTo>
                <a:cubicBezTo>
                  <a:pt x="32548" y="73528"/>
                  <a:pt x="32636" y="73544"/>
                  <a:pt x="32720" y="73544"/>
                </a:cubicBezTo>
                <a:cubicBezTo>
                  <a:pt x="32997" y="73544"/>
                  <a:pt x="33243" y="73368"/>
                  <a:pt x="33516" y="73331"/>
                </a:cubicBezTo>
                <a:cubicBezTo>
                  <a:pt x="33752" y="73397"/>
                  <a:pt x="33983" y="73424"/>
                  <a:pt x="34212" y="73424"/>
                </a:cubicBezTo>
                <a:cubicBezTo>
                  <a:pt x="34898" y="73424"/>
                  <a:pt x="35561" y="73183"/>
                  <a:pt x="36231" y="73022"/>
                </a:cubicBezTo>
                <a:cubicBezTo>
                  <a:pt x="36314" y="72998"/>
                  <a:pt x="36386" y="72962"/>
                  <a:pt x="36481" y="72938"/>
                </a:cubicBezTo>
                <a:cubicBezTo>
                  <a:pt x="36535" y="72988"/>
                  <a:pt x="36585" y="73012"/>
                  <a:pt x="36628" y="73012"/>
                </a:cubicBezTo>
                <a:cubicBezTo>
                  <a:pt x="36697" y="73012"/>
                  <a:pt x="36749" y="72949"/>
                  <a:pt x="36779" y="72831"/>
                </a:cubicBezTo>
                <a:cubicBezTo>
                  <a:pt x="36850" y="72831"/>
                  <a:pt x="36910" y="72819"/>
                  <a:pt x="36981" y="72784"/>
                </a:cubicBezTo>
                <a:cubicBezTo>
                  <a:pt x="37041" y="72818"/>
                  <a:pt x="37099" y="72835"/>
                  <a:pt x="37152" y="72835"/>
                </a:cubicBezTo>
                <a:cubicBezTo>
                  <a:pt x="37248" y="72835"/>
                  <a:pt x="37328" y="72779"/>
                  <a:pt x="37374" y="72665"/>
                </a:cubicBezTo>
                <a:cubicBezTo>
                  <a:pt x="37434" y="72546"/>
                  <a:pt x="37338" y="72427"/>
                  <a:pt x="37219" y="72379"/>
                </a:cubicBezTo>
                <a:cubicBezTo>
                  <a:pt x="37071" y="72313"/>
                  <a:pt x="36916" y="72264"/>
                  <a:pt x="36753" y="72264"/>
                </a:cubicBezTo>
                <a:cubicBezTo>
                  <a:pt x="36680" y="72264"/>
                  <a:pt x="36605" y="72274"/>
                  <a:pt x="36529" y="72296"/>
                </a:cubicBezTo>
                <a:cubicBezTo>
                  <a:pt x="36326" y="72069"/>
                  <a:pt x="36076" y="72069"/>
                  <a:pt x="35826" y="72069"/>
                </a:cubicBezTo>
                <a:cubicBezTo>
                  <a:pt x="35731" y="71879"/>
                  <a:pt x="35600" y="71724"/>
                  <a:pt x="35398" y="71665"/>
                </a:cubicBezTo>
                <a:cubicBezTo>
                  <a:pt x="34897" y="71236"/>
                  <a:pt x="34266" y="71188"/>
                  <a:pt x="33671" y="70986"/>
                </a:cubicBezTo>
                <a:cubicBezTo>
                  <a:pt x="33338" y="70807"/>
                  <a:pt x="33028" y="70593"/>
                  <a:pt x="32635" y="70557"/>
                </a:cubicBezTo>
                <a:cubicBezTo>
                  <a:pt x="32574" y="70424"/>
                  <a:pt x="32468" y="70388"/>
                  <a:pt x="32342" y="70388"/>
                </a:cubicBezTo>
                <a:cubicBezTo>
                  <a:pt x="32321" y="70388"/>
                  <a:pt x="32300" y="70389"/>
                  <a:pt x="32278" y="70391"/>
                </a:cubicBezTo>
                <a:cubicBezTo>
                  <a:pt x="32195" y="70236"/>
                  <a:pt x="32123" y="69986"/>
                  <a:pt x="32016" y="69974"/>
                </a:cubicBezTo>
                <a:cubicBezTo>
                  <a:pt x="31254" y="69879"/>
                  <a:pt x="30659" y="69402"/>
                  <a:pt x="29980" y="69152"/>
                </a:cubicBezTo>
                <a:cubicBezTo>
                  <a:pt x="29659" y="68783"/>
                  <a:pt x="29278" y="68545"/>
                  <a:pt x="28813" y="68366"/>
                </a:cubicBezTo>
                <a:cubicBezTo>
                  <a:pt x="27682" y="67938"/>
                  <a:pt x="26587" y="67414"/>
                  <a:pt x="25456" y="66997"/>
                </a:cubicBezTo>
                <a:cubicBezTo>
                  <a:pt x="25087" y="66865"/>
                  <a:pt x="24831" y="66417"/>
                  <a:pt x="24419" y="66417"/>
                </a:cubicBezTo>
                <a:cubicBezTo>
                  <a:pt x="24313" y="66417"/>
                  <a:pt x="24195" y="66447"/>
                  <a:pt x="24063" y="66521"/>
                </a:cubicBezTo>
                <a:cubicBezTo>
                  <a:pt x="22372" y="65449"/>
                  <a:pt x="20479" y="64854"/>
                  <a:pt x="18550" y="64378"/>
                </a:cubicBezTo>
                <a:cubicBezTo>
                  <a:pt x="18432" y="64349"/>
                  <a:pt x="18295" y="64317"/>
                  <a:pt x="18160" y="64317"/>
                </a:cubicBezTo>
                <a:cubicBezTo>
                  <a:pt x="17955" y="64317"/>
                  <a:pt x="17755" y="64391"/>
                  <a:pt x="17633" y="64664"/>
                </a:cubicBezTo>
                <a:cubicBezTo>
                  <a:pt x="17565" y="64460"/>
                  <a:pt x="17454" y="64245"/>
                  <a:pt x="17239" y="64245"/>
                </a:cubicBezTo>
                <a:cubicBezTo>
                  <a:pt x="17228" y="64245"/>
                  <a:pt x="17216" y="64246"/>
                  <a:pt x="17205" y="64247"/>
                </a:cubicBezTo>
                <a:cubicBezTo>
                  <a:pt x="17027" y="64265"/>
                  <a:pt x="16849" y="64273"/>
                  <a:pt x="16673" y="64273"/>
                </a:cubicBezTo>
                <a:cubicBezTo>
                  <a:pt x="15647" y="64273"/>
                  <a:pt x="14638" y="64015"/>
                  <a:pt x="13609" y="64015"/>
                </a:cubicBezTo>
                <a:cubicBezTo>
                  <a:pt x="13522" y="64015"/>
                  <a:pt x="13435" y="64017"/>
                  <a:pt x="13347" y="64021"/>
                </a:cubicBezTo>
                <a:cubicBezTo>
                  <a:pt x="13213" y="64027"/>
                  <a:pt x="13090" y="64031"/>
                  <a:pt x="12977" y="64031"/>
                </a:cubicBezTo>
                <a:cubicBezTo>
                  <a:pt x="11822" y="64031"/>
                  <a:pt x="11731" y="63673"/>
                  <a:pt x="12371" y="62437"/>
                </a:cubicBezTo>
                <a:cubicBezTo>
                  <a:pt x="12859" y="62187"/>
                  <a:pt x="12692" y="61604"/>
                  <a:pt x="12990" y="61270"/>
                </a:cubicBezTo>
                <a:cubicBezTo>
                  <a:pt x="13073" y="61211"/>
                  <a:pt x="13145" y="61163"/>
                  <a:pt x="13204" y="61104"/>
                </a:cubicBezTo>
                <a:cubicBezTo>
                  <a:pt x="13351" y="60673"/>
                  <a:pt x="13590" y="60492"/>
                  <a:pt x="13937" y="60492"/>
                </a:cubicBezTo>
                <a:cubicBezTo>
                  <a:pt x="14070" y="60492"/>
                  <a:pt x="14218" y="60518"/>
                  <a:pt x="14383" y="60568"/>
                </a:cubicBezTo>
                <a:cubicBezTo>
                  <a:pt x="15181" y="60806"/>
                  <a:pt x="15943" y="61175"/>
                  <a:pt x="16598" y="61639"/>
                </a:cubicBezTo>
                <a:cubicBezTo>
                  <a:pt x="17907" y="62532"/>
                  <a:pt x="19288" y="62973"/>
                  <a:pt x="20848" y="63068"/>
                </a:cubicBezTo>
                <a:cubicBezTo>
                  <a:pt x="21334" y="63437"/>
                  <a:pt x="21872" y="63475"/>
                  <a:pt x="22418" y="63475"/>
                </a:cubicBezTo>
                <a:cubicBezTo>
                  <a:pt x="22559" y="63475"/>
                  <a:pt x="22701" y="63472"/>
                  <a:pt x="22843" y="63472"/>
                </a:cubicBezTo>
                <a:cubicBezTo>
                  <a:pt x="22984" y="63472"/>
                  <a:pt x="23125" y="63475"/>
                  <a:pt x="23265" y="63485"/>
                </a:cubicBezTo>
                <a:cubicBezTo>
                  <a:pt x="24837" y="63985"/>
                  <a:pt x="26504" y="63747"/>
                  <a:pt x="28111" y="63973"/>
                </a:cubicBezTo>
                <a:cubicBezTo>
                  <a:pt x="28210" y="64042"/>
                  <a:pt x="28318" y="64071"/>
                  <a:pt x="28431" y="64071"/>
                </a:cubicBezTo>
                <a:cubicBezTo>
                  <a:pt x="28494" y="64071"/>
                  <a:pt x="28558" y="64062"/>
                  <a:pt x="28623" y="64045"/>
                </a:cubicBezTo>
                <a:cubicBezTo>
                  <a:pt x="28714" y="64126"/>
                  <a:pt x="28811" y="64180"/>
                  <a:pt x="28926" y="64180"/>
                </a:cubicBezTo>
                <a:cubicBezTo>
                  <a:pt x="28962" y="64180"/>
                  <a:pt x="29000" y="64175"/>
                  <a:pt x="29040" y="64164"/>
                </a:cubicBezTo>
                <a:lnTo>
                  <a:pt x="29040" y="64187"/>
                </a:lnTo>
                <a:cubicBezTo>
                  <a:pt x="29802" y="64616"/>
                  <a:pt x="30647" y="64461"/>
                  <a:pt x="31445" y="64568"/>
                </a:cubicBezTo>
                <a:cubicBezTo>
                  <a:pt x="32147" y="64985"/>
                  <a:pt x="32957" y="64866"/>
                  <a:pt x="33707" y="64985"/>
                </a:cubicBezTo>
                <a:cubicBezTo>
                  <a:pt x="34659" y="65259"/>
                  <a:pt x="35636" y="65414"/>
                  <a:pt x="36624" y="65473"/>
                </a:cubicBezTo>
                <a:cubicBezTo>
                  <a:pt x="37695" y="65533"/>
                  <a:pt x="38791" y="65628"/>
                  <a:pt x="39862" y="65676"/>
                </a:cubicBezTo>
                <a:cubicBezTo>
                  <a:pt x="40551" y="65705"/>
                  <a:pt x="41251" y="65769"/>
                  <a:pt x="41952" y="65769"/>
                </a:cubicBezTo>
                <a:cubicBezTo>
                  <a:pt x="42668" y="65769"/>
                  <a:pt x="43385" y="65702"/>
                  <a:pt x="44089" y="65461"/>
                </a:cubicBezTo>
                <a:cubicBezTo>
                  <a:pt x="44181" y="65531"/>
                  <a:pt x="44274" y="65557"/>
                  <a:pt x="44369" y="65557"/>
                </a:cubicBezTo>
                <a:cubicBezTo>
                  <a:pt x="44483" y="65557"/>
                  <a:pt x="44597" y="65519"/>
                  <a:pt x="44708" y="65473"/>
                </a:cubicBezTo>
                <a:cubicBezTo>
                  <a:pt x="44799" y="65536"/>
                  <a:pt x="44886" y="65560"/>
                  <a:pt x="44970" y="65560"/>
                </a:cubicBezTo>
                <a:cubicBezTo>
                  <a:pt x="45172" y="65560"/>
                  <a:pt x="45357" y="65422"/>
                  <a:pt x="45542" y="65354"/>
                </a:cubicBezTo>
                <a:lnTo>
                  <a:pt x="45637" y="65378"/>
                </a:lnTo>
                <a:lnTo>
                  <a:pt x="45720" y="65330"/>
                </a:lnTo>
                <a:cubicBezTo>
                  <a:pt x="45794" y="65396"/>
                  <a:pt x="45871" y="65431"/>
                  <a:pt x="45957" y="65431"/>
                </a:cubicBezTo>
                <a:cubicBezTo>
                  <a:pt x="46010" y="65431"/>
                  <a:pt x="46066" y="65417"/>
                  <a:pt x="46125" y="65390"/>
                </a:cubicBezTo>
                <a:cubicBezTo>
                  <a:pt x="46149" y="65398"/>
                  <a:pt x="46173" y="65402"/>
                  <a:pt x="46196" y="65402"/>
                </a:cubicBezTo>
                <a:cubicBezTo>
                  <a:pt x="46243" y="65402"/>
                  <a:pt x="46288" y="65386"/>
                  <a:pt x="46327" y="65354"/>
                </a:cubicBezTo>
                <a:cubicBezTo>
                  <a:pt x="46511" y="65417"/>
                  <a:pt x="46695" y="65459"/>
                  <a:pt x="46882" y="65459"/>
                </a:cubicBezTo>
                <a:cubicBezTo>
                  <a:pt x="47120" y="65459"/>
                  <a:pt x="47365" y="65391"/>
                  <a:pt x="47625" y="65211"/>
                </a:cubicBezTo>
                <a:cubicBezTo>
                  <a:pt x="46947" y="64664"/>
                  <a:pt x="46197" y="64390"/>
                  <a:pt x="45458" y="64092"/>
                </a:cubicBezTo>
                <a:cubicBezTo>
                  <a:pt x="44577" y="63735"/>
                  <a:pt x="43613" y="63723"/>
                  <a:pt x="42720" y="63449"/>
                </a:cubicBezTo>
                <a:cubicBezTo>
                  <a:pt x="42517" y="63152"/>
                  <a:pt x="42279" y="62937"/>
                  <a:pt x="41922" y="62842"/>
                </a:cubicBezTo>
                <a:cubicBezTo>
                  <a:pt x="40112" y="62401"/>
                  <a:pt x="38291" y="61949"/>
                  <a:pt x="36493" y="61509"/>
                </a:cubicBezTo>
                <a:cubicBezTo>
                  <a:pt x="36098" y="61216"/>
                  <a:pt x="35668" y="61153"/>
                  <a:pt x="35226" y="61153"/>
                </a:cubicBezTo>
                <a:cubicBezTo>
                  <a:pt x="34948" y="61153"/>
                  <a:pt x="34666" y="61178"/>
                  <a:pt x="34386" y="61187"/>
                </a:cubicBezTo>
                <a:cubicBezTo>
                  <a:pt x="34231" y="61116"/>
                  <a:pt x="34100" y="61044"/>
                  <a:pt x="33945" y="60985"/>
                </a:cubicBezTo>
                <a:cubicBezTo>
                  <a:pt x="33312" y="60701"/>
                  <a:pt x="32669" y="60467"/>
                  <a:pt x="31991" y="60467"/>
                </a:cubicBezTo>
                <a:cubicBezTo>
                  <a:pt x="31674" y="60467"/>
                  <a:pt x="31350" y="60518"/>
                  <a:pt x="31016" y="60639"/>
                </a:cubicBezTo>
                <a:cubicBezTo>
                  <a:pt x="30762" y="60380"/>
                  <a:pt x="30492" y="60304"/>
                  <a:pt x="30217" y="60304"/>
                </a:cubicBezTo>
                <a:cubicBezTo>
                  <a:pt x="29821" y="60304"/>
                  <a:pt x="29411" y="60463"/>
                  <a:pt x="29016" y="60463"/>
                </a:cubicBezTo>
                <a:cubicBezTo>
                  <a:pt x="28992" y="60463"/>
                  <a:pt x="28968" y="60462"/>
                  <a:pt x="28944" y="60461"/>
                </a:cubicBezTo>
                <a:cubicBezTo>
                  <a:pt x="28075" y="59961"/>
                  <a:pt x="27075" y="60044"/>
                  <a:pt x="26123" y="59913"/>
                </a:cubicBezTo>
                <a:cubicBezTo>
                  <a:pt x="25658" y="59520"/>
                  <a:pt x="25063" y="59544"/>
                  <a:pt x="24527" y="59437"/>
                </a:cubicBezTo>
                <a:cubicBezTo>
                  <a:pt x="23110" y="59187"/>
                  <a:pt x="21741" y="58687"/>
                  <a:pt x="20312" y="58532"/>
                </a:cubicBezTo>
                <a:cubicBezTo>
                  <a:pt x="20169" y="58449"/>
                  <a:pt x="20015" y="58365"/>
                  <a:pt x="19872" y="58294"/>
                </a:cubicBezTo>
                <a:cubicBezTo>
                  <a:pt x="18491" y="57937"/>
                  <a:pt x="17038" y="57889"/>
                  <a:pt x="15693" y="57401"/>
                </a:cubicBezTo>
                <a:cubicBezTo>
                  <a:pt x="15597" y="57377"/>
                  <a:pt x="15526" y="57341"/>
                  <a:pt x="15455" y="57294"/>
                </a:cubicBezTo>
                <a:cubicBezTo>
                  <a:pt x="15490" y="57079"/>
                  <a:pt x="15645" y="56901"/>
                  <a:pt x="15776" y="56734"/>
                </a:cubicBezTo>
                <a:cubicBezTo>
                  <a:pt x="16205" y="56198"/>
                  <a:pt x="16681" y="55710"/>
                  <a:pt x="16955" y="55067"/>
                </a:cubicBezTo>
                <a:cubicBezTo>
                  <a:pt x="17145" y="54829"/>
                  <a:pt x="17336" y="54615"/>
                  <a:pt x="17514" y="54377"/>
                </a:cubicBezTo>
                <a:cubicBezTo>
                  <a:pt x="17768" y="54048"/>
                  <a:pt x="17885" y="53892"/>
                  <a:pt x="18012" y="53892"/>
                </a:cubicBezTo>
                <a:cubicBezTo>
                  <a:pt x="18148" y="53892"/>
                  <a:pt x="18296" y="54069"/>
                  <a:pt x="18634" y="54400"/>
                </a:cubicBezTo>
                <a:cubicBezTo>
                  <a:pt x="19241" y="55008"/>
                  <a:pt x="19646" y="55924"/>
                  <a:pt x="20539" y="56198"/>
                </a:cubicBezTo>
                <a:lnTo>
                  <a:pt x="20550" y="56222"/>
                </a:lnTo>
                <a:cubicBezTo>
                  <a:pt x="20646" y="56294"/>
                  <a:pt x="20753" y="56365"/>
                  <a:pt x="20872" y="56413"/>
                </a:cubicBezTo>
                <a:lnTo>
                  <a:pt x="21051" y="56460"/>
                </a:lnTo>
                <a:cubicBezTo>
                  <a:pt x="21767" y="57096"/>
                  <a:pt x="22505" y="57652"/>
                  <a:pt x="23538" y="57652"/>
                </a:cubicBezTo>
                <a:cubicBezTo>
                  <a:pt x="23570" y="57652"/>
                  <a:pt x="23602" y="57652"/>
                  <a:pt x="23634" y="57651"/>
                </a:cubicBezTo>
                <a:cubicBezTo>
                  <a:pt x="24146" y="58080"/>
                  <a:pt x="24801" y="58139"/>
                  <a:pt x="25408" y="58306"/>
                </a:cubicBezTo>
                <a:cubicBezTo>
                  <a:pt x="26432" y="58663"/>
                  <a:pt x="27420" y="59151"/>
                  <a:pt x="28528" y="59163"/>
                </a:cubicBezTo>
                <a:cubicBezTo>
                  <a:pt x="29456" y="59175"/>
                  <a:pt x="30349" y="59353"/>
                  <a:pt x="31230" y="59592"/>
                </a:cubicBezTo>
                <a:cubicBezTo>
                  <a:pt x="31456" y="59658"/>
                  <a:pt x="31688" y="59772"/>
                  <a:pt x="31929" y="59772"/>
                </a:cubicBezTo>
                <a:cubicBezTo>
                  <a:pt x="32032" y="59772"/>
                  <a:pt x="32136" y="59752"/>
                  <a:pt x="32242" y="59699"/>
                </a:cubicBezTo>
                <a:cubicBezTo>
                  <a:pt x="32623" y="59865"/>
                  <a:pt x="33016" y="60032"/>
                  <a:pt x="33409" y="60187"/>
                </a:cubicBezTo>
                <a:cubicBezTo>
                  <a:pt x="33525" y="60173"/>
                  <a:pt x="33640" y="60167"/>
                  <a:pt x="33755" y="60167"/>
                </a:cubicBezTo>
                <a:cubicBezTo>
                  <a:pt x="34311" y="60167"/>
                  <a:pt x="34854" y="60306"/>
                  <a:pt x="35398" y="60306"/>
                </a:cubicBezTo>
                <a:cubicBezTo>
                  <a:pt x="36376" y="60472"/>
                  <a:pt x="37355" y="60551"/>
                  <a:pt x="38334" y="60551"/>
                </a:cubicBezTo>
                <a:cubicBezTo>
                  <a:pt x="39748" y="60551"/>
                  <a:pt x="41163" y="60385"/>
                  <a:pt x="42577" y="60068"/>
                </a:cubicBezTo>
                <a:cubicBezTo>
                  <a:pt x="40041" y="58639"/>
                  <a:pt x="37338" y="57627"/>
                  <a:pt x="34695" y="56520"/>
                </a:cubicBezTo>
                <a:cubicBezTo>
                  <a:pt x="33993" y="56139"/>
                  <a:pt x="33314" y="55758"/>
                  <a:pt x="32540" y="55579"/>
                </a:cubicBezTo>
                <a:cubicBezTo>
                  <a:pt x="31790" y="55067"/>
                  <a:pt x="30945" y="54817"/>
                  <a:pt x="30123" y="54508"/>
                </a:cubicBezTo>
                <a:cubicBezTo>
                  <a:pt x="29814" y="54281"/>
                  <a:pt x="29480" y="54115"/>
                  <a:pt x="29099" y="54103"/>
                </a:cubicBezTo>
                <a:cubicBezTo>
                  <a:pt x="28385" y="53877"/>
                  <a:pt x="27837" y="53281"/>
                  <a:pt x="27039" y="53281"/>
                </a:cubicBezTo>
                <a:cubicBezTo>
                  <a:pt x="26665" y="53052"/>
                  <a:pt x="26354" y="52660"/>
                  <a:pt x="25868" y="52660"/>
                </a:cubicBezTo>
                <a:cubicBezTo>
                  <a:pt x="25798" y="52660"/>
                  <a:pt x="25724" y="52668"/>
                  <a:pt x="25646" y="52686"/>
                </a:cubicBezTo>
                <a:cubicBezTo>
                  <a:pt x="24777" y="52257"/>
                  <a:pt x="23884" y="51876"/>
                  <a:pt x="22956" y="51614"/>
                </a:cubicBezTo>
                <a:cubicBezTo>
                  <a:pt x="22712" y="51347"/>
                  <a:pt x="22424" y="51245"/>
                  <a:pt x="22111" y="51245"/>
                </a:cubicBezTo>
                <a:cubicBezTo>
                  <a:pt x="21965" y="51245"/>
                  <a:pt x="21813" y="51267"/>
                  <a:pt x="21658" y="51305"/>
                </a:cubicBezTo>
                <a:cubicBezTo>
                  <a:pt x="21548" y="51218"/>
                  <a:pt x="21433" y="51196"/>
                  <a:pt x="21318" y="51196"/>
                </a:cubicBezTo>
                <a:cubicBezTo>
                  <a:pt x="21195" y="51196"/>
                  <a:pt x="21072" y="51222"/>
                  <a:pt x="20955" y="51222"/>
                </a:cubicBezTo>
                <a:cubicBezTo>
                  <a:pt x="20550" y="51222"/>
                  <a:pt x="20491" y="50995"/>
                  <a:pt x="20539" y="50662"/>
                </a:cubicBezTo>
                <a:cubicBezTo>
                  <a:pt x="20789" y="50579"/>
                  <a:pt x="21015" y="50448"/>
                  <a:pt x="21170" y="50221"/>
                </a:cubicBezTo>
                <a:cubicBezTo>
                  <a:pt x="22003" y="49043"/>
                  <a:pt x="22813" y="47888"/>
                  <a:pt x="23646" y="46709"/>
                </a:cubicBezTo>
                <a:cubicBezTo>
                  <a:pt x="24023" y="46433"/>
                  <a:pt x="24222" y="46288"/>
                  <a:pt x="24393" y="46288"/>
                </a:cubicBezTo>
                <a:cubicBezTo>
                  <a:pt x="24585" y="46288"/>
                  <a:pt x="24742" y="46469"/>
                  <a:pt x="25075" y="46852"/>
                </a:cubicBezTo>
                <a:cubicBezTo>
                  <a:pt x="25396" y="47209"/>
                  <a:pt x="25896" y="47423"/>
                  <a:pt x="26134" y="47769"/>
                </a:cubicBezTo>
                <a:cubicBezTo>
                  <a:pt x="27373" y="49519"/>
                  <a:pt x="29218" y="50293"/>
                  <a:pt x="31123" y="51007"/>
                </a:cubicBezTo>
                <a:cubicBezTo>
                  <a:pt x="31433" y="51067"/>
                  <a:pt x="31742" y="51114"/>
                  <a:pt x="32064" y="51174"/>
                </a:cubicBezTo>
                <a:cubicBezTo>
                  <a:pt x="32561" y="51416"/>
                  <a:pt x="33069" y="51603"/>
                  <a:pt x="33631" y="51603"/>
                </a:cubicBezTo>
                <a:cubicBezTo>
                  <a:pt x="33648" y="51603"/>
                  <a:pt x="33666" y="51603"/>
                  <a:pt x="33683" y="51603"/>
                </a:cubicBezTo>
                <a:cubicBezTo>
                  <a:pt x="33971" y="51819"/>
                  <a:pt x="34268" y="51921"/>
                  <a:pt x="34582" y="51921"/>
                </a:cubicBezTo>
                <a:cubicBezTo>
                  <a:pt x="34786" y="51921"/>
                  <a:pt x="34998" y="51878"/>
                  <a:pt x="35219" y="51793"/>
                </a:cubicBezTo>
                <a:cubicBezTo>
                  <a:pt x="35543" y="51852"/>
                  <a:pt x="35869" y="51872"/>
                  <a:pt x="36196" y="51872"/>
                </a:cubicBezTo>
                <a:cubicBezTo>
                  <a:pt x="36824" y="51872"/>
                  <a:pt x="37457" y="51800"/>
                  <a:pt x="38087" y="51800"/>
                </a:cubicBezTo>
                <a:cubicBezTo>
                  <a:pt x="38251" y="51800"/>
                  <a:pt x="38414" y="51805"/>
                  <a:pt x="38577" y="51817"/>
                </a:cubicBezTo>
                <a:cubicBezTo>
                  <a:pt x="38815" y="52019"/>
                  <a:pt x="39112" y="51900"/>
                  <a:pt x="39362" y="51995"/>
                </a:cubicBezTo>
                <a:cubicBezTo>
                  <a:pt x="39652" y="52110"/>
                  <a:pt x="39951" y="52161"/>
                  <a:pt x="40251" y="52161"/>
                </a:cubicBezTo>
                <a:cubicBezTo>
                  <a:pt x="40419" y="52161"/>
                  <a:pt x="40588" y="52145"/>
                  <a:pt x="40755" y="52114"/>
                </a:cubicBezTo>
                <a:cubicBezTo>
                  <a:pt x="40902" y="52087"/>
                  <a:pt x="41062" y="52034"/>
                  <a:pt x="41209" y="52034"/>
                </a:cubicBezTo>
                <a:cubicBezTo>
                  <a:pt x="41312" y="52034"/>
                  <a:pt x="41410" y="52060"/>
                  <a:pt x="41494" y="52138"/>
                </a:cubicBezTo>
                <a:cubicBezTo>
                  <a:pt x="41804" y="52433"/>
                  <a:pt x="42161" y="52475"/>
                  <a:pt x="42523" y="52475"/>
                </a:cubicBezTo>
                <a:cubicBezTo>
                  <a:pt x="42666" y="52475"/>
                  <a:pt x="42810" y="52469"/>
                  <a:pt x="42952" y="52469"/>
                </a:cubicBezTo>
                <a:cubicBezTo>
                  <a:pt x="43002" y="52469"/>
                  <a:pt x="43052" y="52470"/>
                  <a:pt x="43101" y="52472"/>
                </a:cubicBezTo>
                <a:cubicBezTo>
                  <a:pt x="43708" y="52484"/>
                  <a:pt x="44303" y="52484"/>
                  <a:pt x="44923" y="52543"/>
                </a:cubicBezTo>
                <a:cubicBezTo>
                  <a:pt x="45130" y="52561"/>
                  <a:pt x="45338" y="52570"/>
                  <a:pt x="45547" y="52570"/>
                </a:cubicBezTo>
                <a:cubicBezTo>
                  <a:pt x="46334" y="52570"/>
                  <a:pt x="47136" y="52434"/>
                  <a:pt x="47982" y="52067"/>
                </a:cubicBezTo>
                <a:cubicBezTo>
                  <a:pt x="46006" y="51245"/>
                  <a:pt x="44184" y="50507"/>
                  <a:pt x="42375" y="49745"/>
                </a:cubicBezTo>
                <a:cubicBezTo>
                  <a:pt x="42017" y="49531"/>
                  <a:pt x="41708" y="49221"/>
                  <a:pt x="41255" y="49197"/>
                </a:cubicBezTo>
                <a:cubicBezTo>
                  <a:pt x="41182" y="49116"/>
                  <a:pt x="41104" y="49074"/>
                  <a:pt x="41016" y="49074"/>
                </a:cubicBezTo>
                <a:cubicBezTo>
                  <a:pt x="40975" y="49074"/>
                  <a:pt x="40932" y="49083"/>
                  <a:pt x="40886" y="49102"/>
                </a:cubicBezTo>
                <a:lnTo>
                  <a:pt x="40874" y="49102"/>
                </a:lnTo>
                <a:cubicBezTo>
                  <a:pt x="40805" y="49053"/>
                  <a:pt x="40727" y="49028"/>
                  <a:pt x="40648" y="49028"/>
                </a:cubicBezTo>
                <a:cubicBezTo>
                  <a:pt x="40632" y="49028"/>
                  <a:pt x="40616" y="49029"/>
                  <a:pt x="40601" y="49031"/>
                </a:cubicBezTo>
                <a:cubicBezTo>
                  <a:pt x="39779" y="48662"/>
                  <a:pt x="39041" y="48138"/>
                  <a:pt x="38148" y="47923"/>
                </a:cubicBezTo>
                <a:cubicBezTo>
                  <a:pt x="37600" y="47376"/>
                  <a:pt x="36838" y="47185"/>
                  <a:pt x="36171" y="46840"/>
                </a:cubicBezTo>
                <a:cubicBezTo>
                  <a:pt x="35783" y="46641"/>
                  <a:pt x="35543" y="46145"/>
                  <a:pt x="35067" y="46145"/>
                </a:cubicBezTo>
                <a:cubicBezTo>
                  <a:pt x="35003" y="46145"/>
                  <a:pt x="34935" y="46154"/>
                  <a:pt x="34862" y="46173"/>
                </a:cubicBezTo>
                <a:cubicBezTo>
                  <a:pt x="34719" y="45721"/>
                  <a:pt x="34362" y="45590"/>
                  <a:pt x="33969" y="45530"/>
                </a:cubicBezTo>
                <a:cubicBezTo>
                  <a:pt x="32933" y="44911"/>
                  <a:pt x="31790" y="44554"/>
                  <a:pt x="30611" y="44316"/>
                </a:cubicBezTo>
                <a:cubicBezTo>
                  <a:pt x="30230" y="43971"/>
                  <a:pt x="29754" y="44054"/>
                  <a:pt x="29290" y="44018"/>
                </a:cubicBezTo>
                <a:cubicBezTo>
                  <a:pt x="29089" y="43998"/>
                  <a:pt x="28888" y="43992"/>
                  <a:pt x="28684" y="43992"/>
                </a:cubicBezTo>
                <a:cubicBezTo>
                  <a:pt x="28404" y="43992"/>
                  <a:pt x="28121" y="44003"/>
                  <a:pt x="27831" y="44003"/>
                </a:cubicBezTo>
                <a:cubicBezTo>
                  <a:pt x="27331" y="44003"/>
                  <a:pt x="26813" y="43971"/>
                  <a:pt x="26265" y="43792"/>
                </a:cubicBezTo>
                <a:cubicBezTo>
                  <a:pt x="27099" y="42971"/>
                  <a:pt x="27837" y="42244"/>
                  <a:pt x="28563" y="41530"/>
                </a:cubicBezTo>
                <a:cubicBezTo>
                  <a:pt x="29087" y="41399"/>
                  <a:pt x="29659" y="41494"/>
                  <a:pt x="30111" y="41113"/>
                </a:cubicBezTo>
                <a:cubicBezTo>
                  <a:pt x="30695" y="41173"/>
                  <a:pt x="31266" y="41220"/>
                  <a:pt x="31838" y="41280"/>
                </a:cubicBezTo>
                <a:cubicBezTo>
                  <a:pt x="31911" y="41385"/>
                  <a:pt x="32004" y="41462"/>
                  <a:pt x="32139" y="41462"/>
                </a:cubicBezTo>
                <a:cubicBezTo>
                  <a:pt x="32157" y="41462"/>
                  <a:pt x="32175" y="41461"/>
                  <a:pt x="32195" y="41458"/>
                </a:cubicBezTo>
                <a:cubicBezTo>
                  <a:pt x="32921" y="41792"/>
                  <a:pt x="33647" y="42125"/>
                  <a:pt x="34386" y="42470"/>
                </a:cubicBezTo>
                <a:cubicBezTo>
                  <a:pt x="34484" y="42561"/>
                  <a:pt x="34601" y="42594"/>
                  <a:pt x="34725" y="42594"/>
                </a:cubicBezTo>
                <a:cubicBezTo>
                  <a:pt x="34797" y="42594"/>
                  <a:pt x="34871" y="42583"/>
                  <a:pt x="34945" y="42566"/>
                </a:cubicBezTo>
                <a:cubicBezTo>
                  <a:pt x="36731" y="42923"/>
                  <a:pt x="38529" y="43280"/>
                  <a:pt x="40315" y="43625"/>
                </a:cubicBezTo>
                <a:cubicBezTo>
                  <a:pt x="40907" y="43796"/>
                  <a:pt x="41500" y="43868"/>
                  <a:pt x="42094" y="43868"/>
                </a:cubicBezTo>
                <a:cubicBezTo>
                  <a:pt x="42540" y="43868"/>
                  <a:pt x="42986" y="43828"/>
                  <a:pt x="43434" y="43756"/>
                </a:cubicBezTo>
                <a:cubicBezTo>
                  <a:pt x="43540" y="43812"/>
                  <a:pt x="43646" y="43833"/>
                  <a:pt x="43751" y="43833"/>
                </a:cubicBezTo>
                <a:cubicBezTo>
                  <a:pt x="43918" y="43833"/>
                  <a:pt x="44083" y="43779"/>
                  <a:pt x="44244" y="43721"/>
                </a:cubicBezTo>
                <a:cubicBezTo>
                  <a:pt x="44513" y="43810"/>
                  <a:pt x="44784" y="43842"/>
                  <a:pt x="45055" y="43842"/>
                </a:cubicBezTo>
                <a:cubicBezTo>
                  <a:pt x="45433" y="43842"/>
                  <a:pt x="45811" y="43781"/>
                  <a:pt x="46185" y="43733"/>
                </a:cubicBezTo>
                <a:cubicBezTo>
                  <a:pt x="47637" y="43518"/>
                  <a:pt x="49090" y="43256"/>
                  <a:pt x="50542" y="43006"/>
                </a:cubicBezTo>
                <a:cubicBezTo>
                  <a:pt x="50638" y="43041"/>
                  <a:pt x="50732" y="43056"/>
                  <a:pt x="50824" y="43056"/>
                </a:cubicBezTo>
                <a:cubicBezTo>
                  <a:pt x="51077" y="43056"/>
                  <a:pt x="51316" y="42947"/>
                  <a:pt x="51542" y="42851"/>
                </a:cubicBezTo>
                <a:cubicBezTo>
                  <a:pt x="53197" y="42149"/>
                  <a:pt x="54829" y="41458"/>
                  <a:pt x="56484" y="40768"/>
                </a:cubicBezTo>
                <a:cubicBezTo>
                  <a:pt x="56650" y="40696"/>
                  <a:pt x="56781" y="40601"/>
                  <a:pt x="56745" y="40363"/>
                </a:cubicBezTo>
                <a:cubicBezTo>
                  <a:pt x="56550" y="40224"/>
                  <a:pt x="56339" y="40166"/>
                  <a:pt x="56120" y="40166"/>
                </a:cubicBezTo>
                <a:cubicBezTo>
                  <a:pt x="55966" y="40166"/>
                  <a:pt x="55808" y="40195"/>
                  <a:pt x="55650" y="40244"/>
                </a:cubicBezTo>
                <a:cubicBezTo>
                  <a:pt x="55626" y="40240"/>
                  <a:pt x="55604" y="40237"/>
                  <a:pt x="55582" y="40237"/>
                </a:cubicBezTo>
                <a:cubicBezTo>
                  <a:pt x="55539" y="40237"/>
                  <a:pt x="55499" y="40248"/>
                  <a:pt x="55460" y="40280"/>
                </a:cubicBezTo>
                <a:cubicBezTo>
                  <a:pt x="55293" y="40200"/>
                  <a:pt x="55127" y="40177"/>
                  <a:pt x="54958" y="40177"/>
                </a:cubicBezTo>
                <a:cubicBezTo>
                  <a:pt x="54799" y="40177"/>
                  <a:pt x="54638" y="40197"/>
                  <a:pt x="54471" y="40208"/>
                </a:cubicBezTo>
                <a:lnTo>
                  <a:pt x="54459" y="40208"/>
                </a:lnTo>
                <a:cubicBezTo>
                  <a:pt x="54359" y="40077"/>
                  <a:pt x="54239" y="40031"/>
                  <a:pt x="54108" y="40031"/>
                </a:cubicBezTo>
                <a:cubicBezTo>
                  <a:pt x="54037" y="40031"/>
                  <a:pt x="53963" y="40044"/>
                  <a:pt x="53888" y="40065"/>
                </a:cubicBezTo>
                <a:cubicBezTo>
                  <a:pt x="53663" y="40081"/>
                  <a:pt x="53438" y="40088"/>
                  <a:pt x="53214" y="40088"/>
                </a:cubicBezTo>
                <a:cubicBezTo>
                  <a:pt x="51697" y="40088"/>
                  <a:pt x="50201" y="39773"/>
                  <a:pt x="48697" y="39649"/>
                </a:cubicBezTo>
                <a:cubicBezTo>
                  <a:pt x="47869" y="39595"/>
                  <a:pt x="47027" y="39377"/>
                  <a:pt x="46177" y="39377"/>
                </a:cubicBezTo>
                <a:cubicBezTo>
                  <a:pt x="45903" y="39377"/>
                  <a:pt x="45627" y="39400"/>
                  <a:pt x="45351" y="39458"/>
                </a:cubicBezTo>
                <a:cubicBezTo>
                  <a:pt x="45161" y="39331"/>
                  <a:pt x="44965" y="39262"/>
                  <a:pt x="44760" y="39262"/>
                </a:cubicBezTo>
                <a:cubicBezTo>
                  <a:pt x="44658" y="39262"/>
                  <a:pt x="44553" y="39280"/>
                  <a:pt x="44446" y="39315"/>
                </a:cubicBezTo>
                <a:cubicBezTo>
                  <a:pt x="44245" y="39189"/>
                  <a:pt x="44032" y="39093"/>
                  <a:pt x="43802" y="39093"/>
                </a:cubicBezTo>
                <a:cubicBezTo>
                  <a:pt x="43706" y="39093"/>
                  <a:pt x="43608" y="39110"/>
                  <a:pt x="43506" y="39149"/>
                </a:cubicBezTo>
                <a:cubicBezTo>
                  <a:pt x="43278" y="39016"/>
                  <a:pt x="43035" y="38913"/>
                  <a:pt x="42771" y="38913"/>
                </a:cubicBezTo>
                <a:cubicBezTo>
                  <a:pt x="42704" y="38913"/>
                  <a:pt x="42635" y="38920"/>
                  <a:pt x="42565" y="38934"/>
                </a:cubicBezTo>
                <a:cubicBezTo>
                  <a:pt x="40755" y="38851"/>
                  <a:pt x="38946" y="38756"/>
                  <a:pt x="37183" y="38256"/>
                </a:cubicBezTo>
                <a:cubicBezTo>
                  <a:pt x="37047" y="38220"/>
                  <a:pt x="36898" y="38190"/>
                  <a:pt x="36746" y="38190"/>
                </a:cubicBezTo>
                <a:cubicBezTo>
                  <a:pt x="36594" y="38190"/>
                  <a:pt x="36439" y="38220"/>
                  <a:pt x="36291" y="38303"/>
                </a:cubicBezTo>
                <a:cubicBezTo>
                  <a:pt x="35956" y="38268"/>
                  <a:pt x="35626" y="38201"/>
                  <a:pt x="35298" y="38201"/>
                </a:cubicBezTo>
                <a:cubicBezTo>
                  <a:pt x="35065" y="38201"/>
                  <a:pt x="34832" y="38235"/>
                  <a:pt x="34600" y="38339"/>
                </a:cubicBezTo>
                <a:cubicBezTo>
                  <a:pt x="34501" y="38326"/>
                  <a:pt x="34403" y="38321"/>
                  <a:pt x="34307" y="38321"/>
                </a:cubicBezTo>
                <a:cubicBezTo>
                  <a:pt x="33761" y="38321"/>
                  <a:pt x="33241" y="38496"/>
                  <a:pt x="32695" y="38577"/>
                </a:cubicBezTo>
                <a:cubicBezTo>
                  <a:pt x="32607" y="38546"/>
                  <a:pt x="32520" y="38534"/>
                  <a:pt x="32434" y="38534"/>
                </a:cubicBezTo>
                <a:cubicBezTo>
                  <a:pt x="32252" y="38534"/>
                  <a:pt x="32075" y="38588"/>
                  <a:pt x="31897" y="38637"/>
                </a:cubicBezTo>
                <a:lnTo>
                  <a:pt x="31897" y="38660"/>
                </a:lnTo>
                <a:cubicBezTo>
                  <a:pt x="31766" y="38660"/>
                  <a:pt x="31659" y="38601"/>
                  <a:pt x="31540" y="38565"/>
                </a:cubicBezTo>
                <a:lnTo>
                  <a:pt x="31528" y="38565"/>
                </a:lnTo>
                <a:cubicBezTo>
                  <a:pt x="31623" y="37887"/>
                  <a:pt x="32314" y="37565"/>
                  <a:pt x="32564" y="36970"/>
                </a:cubicBezTo>
                <a:cubicBezTo>
                  <a:pt x="33147" y="36791"/>
                  <a:pt x="33326" y="36172"/>
                  <a:pt x="33814" y="35886"/>
                </a:cubicBezTo>
                <a:cubicBezTo>
                  <a:pt x="34052" y="35755"/>
                  <a:pt x="34302" y="35624"/>
                  <a:pt x="34445" y="35351"/>
                </a:cubicBezTo>
                <a:cubicBezTo>
                  <a:pt x="34921" y="35362"/>
                  <a:pt x="35398" y="35410"/>
                  <a:pt x="35790" y="35660"/>
                </a:cubicBezTo>
                <a:cubicBezTo>
                  <a:pt x="36326" y="36005"/>
                  <a:pt x="36910" y="36053"/>
                  <a:pt x="37505" y="36053"/>
                </a:cubicBezTo>
                <a:cubicBezTo>
                  <a:pt x="37713" y="36324"/>
                  <a:pt x="37968" y="36485"/>
                  <a:pt x="38271" y="36485"/>
                </a:cubicBezTo>
                <a:cubicBezTo>
                  <a:pt x="38368" y="36485"/>
                  <a:pt x="38470" y="36469"/>
                  <a:pt x="38577" y="36434"/>
                </a:cubicBezTo>
                <a:cubicBezTo>
                  <a:pt x="38631" y="36473"/>
                  <a:pt x="38679" y="36489"/>
                  <a:pt x="38724" y="36489"/>
                </a:cubicBezTo>
                <a:cubicBezTo>
                  <a:pt x="38853" y="36489"/>
                  <a:pt x="38946" y="36356"/>
                  <a:pt x="39053" y="36303"/>
                </a:cubicBezTo>
                <a:cubicBezTo>
                  <a:pt x="39724" y="36517"/>
                  <a:pt x="40421" y="36609"/>
                  <a:pt x="41130" y="36609"/>
                </a:cubicBezTo>
                <a:cubicBezTo>
                  <a:pt x="41251" y="36609"/>
                  <a:pt x="41372" y="36606"/>
                  <a:pt x="41494" y="36601"/>
                </a:cubicBezTo>
                <a:cubicBezTo>
                  <a:pt x="41972" y="36677"/>
                  <a:pt x="42450" y="36727"/>
                  <a:pt x="42925" y="36727"/>
                </a:cubicBezTo>
                <a:cubicBezTo>
                  <a:pt x="43563" y="36727"/>
                  <a:pt x="44195" y="36637"/>
                  <a:pt x="44815" y="36398"/>
                </a:cubicBezTo>
                <a:cubicBezTo>
                  <a:pt x="44850" y="36400"/>
                  <a:pt x="44885" y="36401"/>
                  <a:pt x="44919" y="36401"/>
                </a:cubicBezTo>
                <a:cubicBezTo>
                  <a:pt x="45617" y="36401"/>
                  <a:pt x="46264" y="36068"/>
                  <a:pt x="46899" y="35886"/>
                </a:cubicBezTo>
                <a:cubicBezTo>
                  <a:pt x="48518" y="35422"/>
                  <a:pt x="50126" y="34850"/>
                  <a:pt x="51328" y="33565"/>
                </a:cubicBezTo>
                <a:cubicBezTo>
                  <a:pt x="51483" y="33493"/>
                  <a:pt x="51650" y="33422"/>
                  <a:pt x="51792" y="33362"/>
                </a:cubicBezTo>
                <a:cubicBezTo>
                  <a:pt x="51863" y="33383"/>
                  <a:pt x="51929" y="33392"/>
                  <a:pt x="51991" y="33392"/>
                </a:cubicBezTo>
                <a:cubicBezTo>
                  <a:pt x="52362" y="33392"/>
                  <a:pt x="52599" y="33066"/>
                  <a:pt x="52793" y="32862"/>
                </a:cubicBezTo>
                <a:cubicBezTo>
                  <a:pt x="53507" y="32053"/>
                  <a:pt x="54328" y="31350"/>
                  <a:pt x="55067" y="30564"/>
                </a:cubicBezTo>
                <a:cubicBezTo>
                  <a:pt x="55293" y="30326"/>
                  <a:pt x="55602" y="30100"/>
                  <a:pt x="55614" y="29695"/>
                </a:cubicBezTo>
                <a:lnTo>
                  <a:pt x="55793" y="29338"/>
                </a:lnTo>
                <a:cubicBezTo>
                  <a:pt x="56364" y="28981"/>
                  <a:pt x="56603" y="28362"/>
                  <a:pt x="57019" y="27885"/>
                </a:cubicBezTo>
                <a:cubicBezTo>
                  <a:pt x="57126" y="27766"/>
                  <a:pt x="57198" y="27564"/>
                  <a:pt x="57043" y="27421"/>
                </a:cubicBezTo>
                <a:cubicBezTo>
                  <a:pt x="56975" y="27347"/>
                  <a:pt x="56901" y="27314"/>
                  <a:pt x="56828" y="27314"/>
                </a:cubicBezTo>
                <a:cubicBezTo>
                  <a:pt x="56749" y="27314"/>
                  <a:pt x="56671" y="27353"/>
                  <a:pt x="56603" y="27421"/>
                </a:cubicBezTo>
                <a:cubicBezTo>
                  <a:pt x="56245" y="27766"/>
                  <a:pt x="55781" y="27897"/>
                  <a:pt x="55352" y="28088"/>
                </a:cubicBezTo>
                <a:cubicBezTo>
                  <a:pt x="53495" y="28909"/>
                  <a:pt x="51650" y="29743"/>
                  <a:pt x="49780" y="30564"/>
                </a:cubicBezTo>
                <a:cubicBezTo>
                  <a:pt x="49221" y="30767"/>
                  <a:pt x="48637" y="30957"/>
                  <a:pt x="48078" y="31171"/>
                </a:cubicBezTo>
                <a:cubicBezTo>
                  <a:pt x="47760" y="31109"/>
                  <a:pt x="47448" y="31083"/>
                  <a:pt x="47139" y="31083"/>
                </a:cubicBezTo>
                <a:cubicBezTo>
                  <a:pt x="45792" y="31083"/>
                  <a:pt x="44516" y="31589"/>
                  <a:pt x="43208" y="31850"/>
                </a:cubicBezTo>
                <a:cubicBezTo>
                  <a:pt x="42451" y="32009"/>
                  <a:pt x="41678" y="32080"/>
                  <a:pt x="40897" y="32080"/>
                </a:cubicBezTo>
                <a:cubicBezTo>
                  <a:pt x="40684" y="32080"/>
                  <a:pt x="40470" y="32075"/>
                  <a:pt x="40255" y="32064"/>
                </a:cubicBezTo>
                <a:cubicBezTo>
                  <a:pt x="40233" y="32064"/>
                  <a:pt x="40211" y="32063"/>
                  <a:pt x="40189" y="32063"/>
                </a:cubicBezTo>
                <a:cubicBezTo>
                  <a:pt x="39829" y="32063"/>
                  <a:pt x="39459" y="32151"/>
                  <a:pt x="39100" y="32195"/>
                </a:cubicBezTo>
                <a:cubicBezTo>
                  <a:pt x="38981" y="32148"/>
                  <a:pt x="38862" y="32124"/>
                  <a:pt x="38743" y="32076"/>
                </a:cubicBezTo>
                <a:cubicBezTo>
                  <a:pt x="38684" y="31910"/>
                  <a:pt x="38612" y="31767"/>
                  <a:pt x="38553" y="31600"/>
                </a:cubicBezTo>
                <a:cubicBezTo>
                  <a:pt x="38803" y="31374"/>
                  <a:pt x="39053" y="31160"/>
                  <a:pt x="39124" y="30802"/>
                </a:cubicBezTo>
                <a:cubicBezTo>
                  <a:pt x="39497" y="30345"/>
                  <a:pt x="39900" y="30005"/>
                  <a:pt x="40463" y="30005"/>
                </a:cubicBezTo>
                <a:cubicBezTo>
                  <a:pt x="40618" y="30005"/>
                  <a:pt x="40787" y="30031"/>
                  <a:pt x="40970" y="30088"/>
                </a:cubicBezTo>
                <a:cubicBezTo>
                  <a:pt x="41033" y="30105"/>
                  <a:pt x="41097" y="30112"/>
                  <a:pt x="41162" y="30112"/>
                </a:cubicBezTo>
                <a:cubicBezTo>
                  <a:pt x="41464" y="30112"/>
                  <a:pt x="41781" y="29949"/>
                  <a:pt x="42065" y="29802"/>
                </a:cubicBezTo>
                <a:cubicBezTo>
                  <a:pt x="42404" y="29867"/>
                  <a:pt x="42738" y="29895"/>
                  <a:pt x="43069" y="29895"/>
                </a:cubicBezTo>
                <a:cubicBezTo>
                  <a:pt x="44203" y="29895"/>
                  <a:pt x="45291" y="29558"/>
                  <a:pt x="46351" y="29171"/>
                </a:cubicBezTo>
                <a:cubicBezTo>
                  <a:pt x="47851" y="28624"/>
                  <a:pt x="49221" y="27838"/>
                  <a:pt x="50471" y="26814"/>
                </a:cubicBezTo>
                <a:cubicBezTo>
                  <a:pt x="50995" y="26659"/>
                  <a:pt x="51304" y="26302"/>
                  <a:pt x="51495" y="25826"/>
                </a:cubicBezTo>
                <a:cubicBezTo>
                  <a:pt x="52423" y="25159"/>
                  <a:pt x="52852" y="24111"/>
                  <a:pt x="53519" y="23254"/>
                </a:cubicBezTo>
                <a:cubicBezTo>
                  <a:pt x="53590" y="23135"/>
                  <a:pt x="53674" y="23016"/>
                  <a:pt x="53733" y="22897"/>
                </a:cubicBezTo>
                <a:lnTo>
                  <a:pt x="53817" y="22885"/>
                </a:lnTo>
                <a:lnTo>
                  <a:pt x="53888" y="22825"/>
                </a:lnTo>
                <a:cubicBezTo>
                  <a:pt x="55126" y="21896"/>
                  <a:pt x="55948" y="20646"/>
                  <a:pt x="56674" y="19325"/>
                </a:cubicBezTo>
                <a:cubicBezTo>
                  <a:pt x="56678" y="19318"/>
                  <a:pt x="56681" y="19312"/>
                  <a:pt x="56684" y="19305"/>
                </a:cubicBezTo>
                <a:lnTo>
                  <a:pt x="56684" y="19305"/>
                </a:lnTo>
                <a:cubicBezTo>
                  <a:pt x="56795" y="19225"/>
                  <a:pt x="56862" y="19133"/>
                  <a:pt x="56853" y="18986"/>
                </a:cubicBezTo>
                <a:lnTo>
                  <a:pt x="56853" y="18986"/>
                </a:lnTo>
                <a:cubicBezTo>
                  <a:pt x="56853" y="18984"/>
                  <a:pt x="56854" y="18981"/>
                  <a:pt x="56854" y="18979"/>
                </a:cubicBezTo>
                <a:lnTo>
                  <a:pt x="56854" y="18979"/>
                </a:lnTo>
                <a:cubicBezTo>
                  <a:pt x="56972" y="18895"/>
                  <a:pt x="56984" y="18777"/>
                  <a:pt x="56972" y="18622"/>
                </a:cubicBezTo>
                <a:cubicBezTo>
                  <a:pt x="57091" y="18539"/>
                  <a:pt x="57150" y="18432"/>
                  <a:pt x="57103" y="18277"/>
                </a:cubicBezTo>
                <a:cubicBezTo>
                  <a:pt x="57150" y="18158"/>
                  <a:pt x="57198" y="18063"/>
                  <a:pt x="57257" y="17944"/>
                </a:cubicBezTo>
                <a:cubicBezTo>
                  <a:pt x="57865" y="17586"/>
                  <a:pt x="57924" y="16872"/>
                  <a:pt x="58281" y="16348"/>
                </a:cubicBezTo>
                <a:cubicBezTo>
                  <a:pt x="58460" y="16217"/>
                  <a:pt x="58615" y="15943"/>
                  <a:pt x="58436" y="15836"/>
                </a:cubicBezTo>
                <a:cubicBezTo>
                  <a:pt x="58386" y="15807"/>
                  <a:pt x="58335" y="15794"/>
                  <a:pt x="58285" y="15794"/>
                </a:cubicBezTo>
                <a:cubicBezTo>
                  <a:pt x="58111" y="15794"/>
                  <a:pt x="57951" y="15957"/>
                  <a:pt x="57877" y="16170"/>
                </a:cubicBezTo>
                <a:cubicBezTo>
                  <a:pt x="57436" y="16467"/>
                  <a:pt x="56793" y="16515"/>
                  <a:pt x="56507" y="17063"/>
                </a:cubicBezTo>
                <a:cubicBezTo>
                  <a:pt x="56436" y="17074"/>
                  <a:pt x="56376" y="17122"/>
                  <a:pt x="56353" y="17182"/>
                </a:cubicBezTo>
                <a:cubicBezTo>
                  <a:pt x="56031" y="17241"/>
                  <a:pt x="55781" y="17372"/>
                  <a:pt x="55698" y="17717"/>
                </a:cubicBezTo>
                <a:cubicBezTo>
                  <a:pt x="55305" y="17979"/>
                  <a:pt x="54900" y="18217"/>
                  <a:pt x="54531" y="18515"/>
                </a:cubicBezTo>
                <a:cubicBezTo>
                  <a:pt x="53174" y="19575"/>
                  <a:pt x="51685" y="20456"/>
                  <a:pt x="50590" y="21789"/>
                </a:cubicBezTo>
                <a:cubicBezTo>
                  <a:pt x="50304" y="22051"/>
                  <a:pt x="49887" y="22123"/>
                  <a:pt x="49721" y="22528"/>
                </a:cubicBezTo>
                <a:cubicBezTo>
                  <a:pt x="49649" y="22539"/>
                  <a:pt x="49590" y="22563"/>
                  <a:pt x="49566" y="22647"/>
                </a:cubicBezTo>
                <a:cubicBezTo>
                  <a:pt x="48768" y="23325"/>
                  <a:pt x="47994" y="24028"/>
                  <a:pt x="47209" y="24706"/>
                </a:cubicBezTo>
                <a:cubicBezTo>
                  <a:pt x="45696" y="25361"/>
                  <a:pt x="44292" y="26242"/>
                  <a:pt x="42910" y="27123"/>
                </a:cubicBezTo>
                <a:cubicBezTo>
                  <a:pt x="42672" y="27111"/>
                  <a:pt x="42446" y="27076"/>
                  <a:pt x="42303" y="26885"/>
                </a:cubicBezTo>
                <a:cubicBezTo>
                  <a:pt x="42494" y="26790"/>
                  <a:pt x="42637" y="26671"/>
                  <a:pt x="42672" y="26457"/>
                </a:cubicBezTo>
                <a:cubicBezTo>
                  <a:pt x="44577" y="24611"/>
                  <a:pt x="45720" y="22182"/>
                  <a:pt x="47351" y="20122"/>
                </a:cubicBezTo>
                <a:cubicBezTo>
                  <a:pt x="48018" y="19515"/>
                  <a:pt x="48280" y="18670"/>
                  <a:pt x="48685" y="17896"/>
                </a:cubicBezTo>
                <a:cubicBezTo>
                  <a:pt x="49733" y="16693"/>
                  <a:pt x="50090" y="15110"/>
                  <a:pt x="50935" y="13788"/>
                </a:cubicBezTo>
                <a:cubicBezTo>
                  <a:pt x="51066" y="13717"/>
                  <a:pt x="51114" y="13598"/>
                  <a:pt x="51090" y="13443"/>
                </a:cubicBezTo>
                <a:cubicBezTo>
                  <a:pt x="51209" y="13360"/>
                  <a:pt x="51269" y="13253"/>
                  <a:pt x="51245" y="13098"/>
                </a:cubicBezTo>
                <a:cubicBezTo>
                  <a:pt x="51352" y="13014"/>
                  <a:pt x="51411" y="12907"/>
                  <a:pt x="51388" y="12764"/>
                </a:cubicBezTo>
                <a:cubicBezTo>
                  <a:pt x="51900" y="12383"/>
                  <a:pt x="51983" y="11812"/>
                  <a:pt x="52150" y="11276"/>
                </a:cubicBezTo>
                <a:cubicBezTo>
                  <a:pt x="52435" y="11121"/>
                  <a:pt x="52554" y="10895"/>
                  <a:pt x="52447" y="10574"/>
                </a:cubicBezTo>
                <a:cubicBezTo>
                  <a:pt x="52554" y="10478"/>
                  <a:pt x="52566" y="10359"/>
                  <a:pt x="52543" y="10228"/>
                </a:cubicBezTo>
                <a:lnTo>
                  <a:pt x="52543" y="10228"/>
                </a:lnTo>
                <a:cubicBezTo>
                  <a:pt x="52507" y="10347"/>
                  <a:pt x="52459" y="10467"/>
                  <a:pt x="52435" y="10574"/>
                </a:cubicBezTo>
                <a:cubicBezTo>
                  <a:pt x="52435" y="10455"/>
                  <a:pt x="52495" y="10336"/>
                  <a:pt x="52543" y="10216"/>
                </a:cubicBezTo>
                <a:cubicBezTo>
                  <a:pt x="53876" y="7538"/>
                  <a:pt x="54662" y="4632"/>
                  <a:pt x="55948" y="1942"/>
                </a:cubicBezTo>
                <a:cubicBezTo>
                  <a:pt x="56233" y="1346"/>
                  <a:pt x="56424" y="739"/>
                  <a:pt x="560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6"/>
          <p:cNvSpPr/>
          <p:nvPr/>
        </p:nvSpPr>
        <p:spPr>
          <a:xfrm>
            <a:off x="821100" y="1894925"/>
            <a:ext cx="239268" cy="402845"/>
          </a:xfrm>
          <a:custGeom>
            <a:avLst/>
            <a:gdLst/>
            <a:ahLst/>
            <a:cxnLst/>
            <a:rect l="l" t="t" r="r" b="b"/>
            <a:pathLst>
              <a:path w="17051" h="28708" extrusionOk="0">
                <a:moveTo>
                  <a:pt x="8597" y="1"/>
                </a:moveTo>
                <a:cubicBezTo>
                  <a:pt x="7966" y="549"/>
                  <a:pt x="8120" y="1251"/>
                  <a:pt x="8097" y="1894"/>
                </a:cubicBezTo>
                <a:cubicBezTo>
                  <a:pt x="7978" y="4073"/>
                  <a:pt x="7561" y="6192"/>
                  <a:pt x="6894" y="8276"/>
                </a:cubicBezTo>
                <a:cubicBezTo>
                  <a:pt x="6084" y="10716"/>
                  <a:pt x="4691" y="11907"/>
                  <a:pt x="2143" y="11931"/>
                </a:cubicBezTo>
                <a:cubicBezTo>
                  <a:pt x="1203" y="11955"/>
                  <a:pt x="727" y="12371"/>
                  <a:pt x="0" y="13062"/>
                </a:cubicBezTo>
                <a:cubicBezTo>
                  <a:pt x="715" y="13407"/>
                  <a:pt x="1310" y="13455"/>
                  <a:pt x="1858" y="13610"/>
                </a:cubicBezTo>
                <a:cubicBezTo>
                  <a:pt x="3060" y="14015"/>
                  <a:pt x="4513" y="14074"/>
                  <a:pt x="5287" y="15253"/>
                </a:cubicBezTo>
                <a:cubicBezTo>
                  <a:pt x="6001" y="16336"/>
                  <a:pt x="6608" y="17527"/>
                  <a:pt x="6799" y="18872"/>
                </a:cubicBezTo>
                <a:cubicBezTo>
                  <a:pt x="7037" y="20563"/>
                  <a:pt x="7335" y="22242"/>
                  <a:pt x="7608" y="23944"/>
                </a:cubicBezTo>
                <a:cubicBezTo>
                  <a:pt x="7811" y="25314"/>
                  <a:pt x="8025" y="26671"/>
                  <a:pt x="8239" y="28040"/>
                </a:cubicBezTo>
                <a:cubicBezTo>
                  <a:pt x="8299" y="28362"/>
                  <a:pt x="8454" y="28695"/>
                  <a:pt x="8859" y="28707"/>
                </a:cubicBezTo>
                <a:cubicBezTo>
                  <a:pt x="8866" y="28707"/>
                  <a:pt x="8874" y="28707"/>
                  <a:pt x="8881" y="28707"/>
                </a:cubicBezTo>
                <a:cubicBezTo>
                  <a:pt x="9257" y="28707"/>
                  <a:pt x="9396" y="28414"/>
                  <a:pt x="9478" y="28076"/>
                </a:cubicBezTo>
                <a:cubicBezTo>
                  <a:pt x="9716" y="27183"/>
                  <a:pt x="9930" y="26314"/>
                  <a:pt x="9930" y="25373"/>
                </a:cubicBezTo>
                <a:cubicBezTo>
                  <a:pt x="9942" y="22123"/>
                  <a:pt x="10716" y="18991"/>
                  <a:pt x="11430" y="15848"/>
                </a:cubicBezTo>
                <a:cubicBezTo>
                  <a:pt x="11820" y="14144"/>
                  <a:pt x="12908" y="13336"/>
                  <a:pt x="14557" y="13336"/>
                </a:cubicBezTo>
                <a:cubicBezTo>
                  <a:pt x="14671" y="13336"/>
                  <a:pt x="14788" y="13340"/>
                  <a:pt x="14907" y="13348"/>
                </a:cubicBezTo>
                <a:cubicBezTo>
                  <a:pt x="15431" y="13372"/>
                  <a:pt x="15955" y="13491"/>
                  <a:pt x="16479" y="13526"/>
                </a:cubicBezTo>
                <a:cubicBezTo>
                  <a:pt x="16498" y="13527"/>
                  <a:pt x="16518" y="13528"/>
                  <a:pt x="16537" y="13528"/>
                </a:cubicBezTo>
                <a:cubicBezTo>
                  <a:pt x="16782" y="13528"/>
                  <a:pt x="17027" y="13452"/>
                  <a:pt x="17038" y="13122"/>
                </a:cubicBezTo>
                <a:cubicBezTo>
                  <a:pt x="17050" y="12800"/>
                  <a:pt x="16800" y="12645"/>
                  <a:pt x="16550" y="12621"/>
                </a:cubicBezTo>
                <a:cubicBezTo>
                  <a:pt x="16026" y="12562"/>
                  <a:pt x="15490" y="12562"/>
                  <a:pt x="14966" y="12502"/>
                </a:cubicBezTo>
                <a:cubicBezTo>
                  <a:pt x="13169" y="12288"/>
                  <a:pt x="11954" y="11478"/>
                  <a:pt x="11418" y="9609"/>
                </a:cubicBezTo>
                <a:cubicBezTo>
                  <a:pt x="10668" y="7026"/>
                  <a:pt x="9692" y="4501"/>
                  <a:pt x="9513" y="1763"/>
                </a:cubicBezTo>
                <a:cubicBezTo>
                  <a:pt x="9466" y="1096"/>
                  <a:pt x="9418" y="310"/>
                  <a:pt x="859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_1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7"/>
          <p:cNvPicPr preferRelativeResize="0"/>
          <p:nvPr/>
        </p:nvPicPr>
        <p:blipFill rotWithShape="1">
          <a:blip r:embed="rId2">
            <a:alphaModFix/>
          </a:blip>
          <a:srcRect l="25361" t="5024" r="34905" b="8649"/>
          <a:stretch/>
        </p:blipFill>
        <p:spPr>
          <a:xfrm rot="-579171" flipH="1">
            <a:off x="-495513" y="670363"/>
            <a:ext cx="2838726" cy="346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7"/>
          <p:cNvPicPr preferRelativeResize="0"/>
          <p:nvPr/>
        </p:nvPicPr>
        <p:blipFill rotWithShape="1">
          <a:blip r:embed="rId3">
            <a:alphaModFix/>
          </a:blip>
          <a:srcRect l="36932" t="4626" r="32835" b="2651"/>
          <a:stretch/>
        </p:blipFill>
        <p:spPr>
          <a:xfrm flipH="1">
            <a:off x="6694699" y="-67300"/>
            <a:ext cx="2903726" cy="500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7"/>
          <p:cNvPicPr preferRelativeResize="0"/>
          <p:nvPr/>
        </p:nvPicPr>
        <p:blipFill rotWithShape="1">
          <a:blip r:embed="rId4">
            <a:alphaModFix/>
          </a:blip>
          <a:srcRect l="37553" t="4511" r="31232" b="2073"/>
          <a:stretch/>
        </p:blipFill>
        <p:spPr>
          <a:xfrm flipH="1">
            <a:off x="-434025" y="-26475"/>
            <a:ext cx="2854200" cy="48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7"/>
          <p:cNvPicPr preferRelativeResize="0"/>
          <p:nvPr/>
        </p:nvPicPr>
        <p:blipFill rotWithShape="1">
          <a:blip r:embed="rId5">
            <a:alphaModFix/>
          </a:blip>
          <a:srcRect l="4616" t="19082" r="4142" b="23921"/>
          <a:stretch/>
        </p:blipFill>
        <p:spPr>
          <a:xfrm>
            <a:off x="-436348" y="3836900"/>
            <a:ext cx="7619323" cy="26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7"/>
          <p:cNvPicPr preferRelativeResize="0"/>
          <p:nvPr/>
        </p:nvPicPr>
        <p:blipFill rotWithShape="1">
          <a:blip r:embed="rId6">
            <a:alphaModFix/>
          </a:blip>
          <a:srcRect l="7798" t="19891" r="9937" b="19649"/>
          <a:stretch/>
        </p:blipFill>
        <p:spPr>
          <a:xfrm>
            <a:off x="3677365" y="2976925"/>
            <a:ext cx="6771173" cy="279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7"/>
          <p:cNvPicPr preferRelativeResize="0"/>
          <p:nvPr/>
        </p:nvPicPr>
        <p:blipFill rotWithShape="1">
          <a:blip r:embed="rId7">
            <a:alphaModFix/>
          </a:blip>
          <a:srcRect l="26695" t="16536" r="29671" b="6296"/>
          <a:stretch/>
        </p:blipFill>
        <p:spPr>
          <a:xfrm>
            <a:off x="3209663" y="-1570662"/>
            <a:ext cx="2412000" cy="239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7"/>
          <p:cNvPicPr preferRelativeResize="0"/>
          <p:nvPr/>
        </p:nvPicPr>
        <p:blipFill rotWithShape="1">
          <a:blip r:embed="rId8">
            <a:alphaModFix/>
          </a:blip>
          <a:srcRect l="40286" t="3815" r="22063" b="5546"/>
          <a:stretch/>
        </p:blipFill>
        <p:spPr>
          <a:xfrm flipH="1">
            <a:off x="7298251" y="1897175"/>
            <a:ext cx="2643024" cy="357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7"/>
          <p:cNvPicPr preferRelativeResize="0"/>
          <p:nvPr/>
        </p:nvPicPr>
        <p:blipFill rotWithShape="1">
          <a:blip r:embed="rId9">
            <a:alphaModFix/>
          </a:blip>
          <a:srcRect l="34387" t="6016" r="23604" b="4848"/>
          <a:stretch/>
        </p:blipFill>
        <p:spPr>
          <a:xfrm flipH="1">
            <a:off x="-1166900" y="2069200"/>
            <a:ext cx="2829902" cy="337747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7"/>
          <p:cNvSpPr/>
          <p:nvPr/>
        </p:nvSpPr>
        <p:spPr>
          <a:xfrm rot="-580131" flipH="1">
            <a:off x="6807557" y="3677040"/>
            <a:ext cx="1316585" cy="1826170"/>
          </a:xfrm>
          <a:custGeom>
            <a:avLst/>
            <a:gdLst/>
            <a:ahLst/>
            <a:cxnLst/>
            <a:rect l="l" t="t" r="r" b="b"/>
            <a:pathLst>
              <a:path w="58615" h="81302" extrusionOk="0">
                <a:moveTo>
                  <a:pt x="51173" y="12288"/>
                </a:moveTo>
                <a:cubicBezTo>
                  <a:pt x="51161" y="12300"/>
                  <a:pt x="51161" y="12300"/>
                  <a:pt x="51173" y="12312"/>
                </a:cubicBezTo>
                <a:cubicBezTo>
                  <a:pt x="51161" y="12300"/>
                  <a:pt x="51138" y="12288"/>
                  <a:pt x="51126" y="12288"/>
                </a:cubicBezTo>
                <a:close/>
                <a:moveTo>
                  <a:pt x="50923" y="12348"/>
                </a:moveTo>
                <a:lnTo>
                  <a:pt x="50888" y="12372"/>
                </a:lnTo>
                <a:cubicBezTo>
                  <a:pt x="50888" y="12360"/>
                  <a:pt x="50899" y="12360"/>
                  <a:pt x="50923" y="12348"/>
                </a:cubicBezTo>
                <a:close/>
                <a:moveTo>
                  <a:pt x="37886" y="15967"/>
                </a:moveTo>
                <a:cubicBezTo>
                  <a:pt x="37957" y="15991"/>
                  <a:pt x="38017" y="16015"/>
                  <a:pt x="38088" y="16051"/>
                </a:cubicBezTo>
                <a:cubicBezTo>
                  <a:pt x="38029" y="16039"/>
                  <a:pt x="37957" y="16015"/>
                  <a:pt x="37886" y="15967"/>
                </a:cubicBezTo>
                <a:close/>
                <a:moveTo>
                  <a:pt x="44803" y="16158"/>
                </a:moveTo>
                <a:cubicBezTo>
                  <a:pt x="44803" y="16220"/>
                  <a:pt x="44778" y="16278"/>
                  <a:pt x="44753" y="16337"/>
                </a:cubicBezTo>
                <a:lnTo>
                  <a:pt x="44753" y="16337"/>
                </a:lnTo>
                <a:cubicBezTo>
                  <a:pt x="44769" y="16275"/>
                  <a:pt x="44784" y="16215"/>
                  <a:pt x="44803" y="16158"/>
                </a:cubicBezTo>
                <a:close/>
                <a:moveTo>
                  <a:pt x="31135" y="17396"/>
                </a:moveTo>
                <a:lnTo>
                  <a:pt x="31135" y="17432"/>
                </a:lnTo>
                <a:lnTo>
                  <a:pt x="31123" y="17432"/>
                </a:lnTo>
                <a:cubicBezTo>
                  <a:pt x="31123" y="17408"/>
                  <a:pt x="31123" y="17408"/>
                  <a:pt x="31135" y="17396"/>
                </a:cubicBezTo>
                <a:close/>
                <a:moveTo>
                  <a:pt x="31133" y="17465"/>
                </a:moveTo>
                <a:cubicBezTo>
                  <a:pt x="31134" y="17466"/>
                  <a:pt x="31134" y="17467"/>
                  <a:pt x="31135" y="17467"/>
                </a:cubicBezTo>
                <a:lnTo>
                  <a:pt x="31135" y="17479"/>
                </a:lnTo>
                <a:cubicBezTo>
                  <a:pt x="31135" y="17479"/>
                  <a:pt x="31135" y="17475"/>
                  <a:pt x="31133" y="17465"/>
                </a:cubicBezTo>
                <a:close/>
                <a:moveTo>
                  <a:pt x="39791" y="17717"/>
                </a:moveTo>
                <a:lnTo>
                  <a:pt x="39791" y="17729"/>
                </a:lnTo>
                <a:cubicBezTo>
                  <a:pt x="39791" y="17729"/>
                  <a:pt x="39781" y="17729"/>
                  <a:pt x="39771" y="17735"/>
                </a:cubicBezTo>
                <a:lnTo>
                  <a:pt x="39771" y="17735"/>
                </a:lnTo>
                <a:cubicBezTo>
                  <a:pt x="39776" y="17729"/>
                  <a:pt x="39781" y="17722"/>
                  <a:pt x="39791" y="17717"/>
                </a:cubicBezTo>
                <a:close/>
                <a:moveTo>
                  <a:pt x="56972" y="18634"/>
                </a:moveTo>
                <a:cubicBezTo>
                  <a:pt x="56925" y="18752"/>
                  <a:pt x="56901" y="18870"/>
                  <a:pt x="56854" y="18976"/>
                </a:cubicBezTo>
                <a:lnTo>
                  <a:pt x="56854" y="18976"/>
                </a:lnTo>
                <a:cubicBezTo>
                  <a:pt x="56868" y="18852"/>
                  <a:pt x="56914" y="18749"/>
                  <a:pt x="56972" y="18634"/>
                </a:cubicBezTo>
                <a:close/>
                <a:moveTo>
                  <a:pt x="56823" y="19032"/>
                </a:moveTo>
                <a:cubicBezTo>
                  <a:pt x="56800" y="19074"/>
                  <a:pt x="56777" y="19116"/>
                  <a:pt x="56754" y="19160"/>
                </a:cubicBezTo>
                <a:lnTo>
                  <a:pt x="56754" y="19160"/>
                </a:lnTo>
                <a:cubicBezTo>
                  <a:pt x="56774" y="19117"/>
                  <a:pt x="56796" y="19074"/>
                  <a:pt x="56823" y="19032"/>
                </a:cubicBezTo>
                <a:close/>
                <a:moveTo>
                  <a:pt x="29087" y="20825"/>
                </a:moveTo>
                <a:cubicBezTo>
                  <a:pt x="29171" y="20825"/>
                  <a:pt x="29230" y="20849"/>
                  <a:pt x="29290" y="20873"/>
                </a:cubicBezTo>
                <a:cubicBezTo>
                  <a:pt x="29230" y="20861"/>
                  <a:pt x="29159" y="20849"/>
                  <a:pt x="29087" y="20825"/>
                </a:cubicBezTo>
                <a:close/>
                <a:moveTo>
                  <a:pt x="49661" y="25492"/>
                </a:moveTo>
                <a:lnTo>
                  <a:pt x="49637" y="25516"/>
                </a:lnTo>
                <a:cubicBezTo>
                  <a:pt x="49637" y="25504"/>
                  <a:pt x="49649" y="25504"/>
                  <a:pt x="49649" y="25492"/>
                </a:cubicBezTo>
                <a:close/>
                <a:moveTo>
                  <a:pt x="49114" y="25706"/>
                </a:moveTo>
                <a:cubicBezTo>
                  <a:pt x="49096" y="25741"/>
                  <a:pt x="49092" y="25769"/>
                  <a:pt x="49090" y="25769"/>
                </a:cubicBezTo>
                <a:cubicBezTo>
                  <a:pt x="49090" y="25769"/>
                  <a:pt x="49090" y="25764"/>
                  <a:pt x="49090" y="25754"/>
                </a:cubicBezTo>
                <a:lnTo>
                  <a:pt x="49090" y="25730"/>
                </a:lnTo>
                <a:cubicBezTo>
                  <a:pt x="49102" y="25730"/>
                  <a:pt x="49102" y="25706"/>
                  <a:pt x="49114" y="25706"/>
                </a:cubicBezTo>
                <a:close/>
                <a:moveTo>
                  <a:pt x="53781" y="29147"/>
                </a:moveTo>
                <a:cubicBezTo>
                  <a:pt x="53781" y="29183"/>
                  <a:pt x="53757" y="29207"/>
                  <a:pt x="53757" y="29243"/>
                </a:cubicBezTo>
                <a:cubicBezTo>
                  <a:pt x="53745" y="29219"/>
                  <a:pt x="53733" y="29195"/>
                  <a:pt x="53697" y="29183"/>
                </a:cubicBezTo>
                <a:cubicBezTo>
                  <a:pt x="53733" y="29183"/>
                  <a:pt x="53745" y="29159"/>
                  <a:pt x="53781" y="29147"/>
                </a:cubicBezTo>
                <a:close/>
                <a:moveTo>
                  <a:pt x="38148" y="31207"/>
                </a:moveTo>
                <a:lnTo>
                  <a:pt x="38184" y="31231"/>
                </a:lnTo>
                <a:cubicBezTo>
                  <a:pt x="38160" y="31243"/>
                  <a:pt x="38148" y="31243"/>
                  <a:pt x="38148" y="31243"/>
                </a:cubicBezTo>
                <a:lnTo>
                  <a:pt x="38148" y="31207"/>
                </a:lnTo>
                <a:close/>
                <a:moveTo>
                  <a:pt x="13835" y="32993"/>
                </a:moveTo>
                <a:cubicBezTo>
                  <a:pt x="13847" y="33005"/>
                  <a:pt x="13847" y="33017"/>
                  <a:pt x="13859" y="33041"/>
                </a:cubicBezTo>
                <a:lnTo>
                  <a:pt x="13835" y="33041"/>
                </a:lnTo>
                <a:lnTo>
                  <a:pt x="13835" y="32993"/>
                </a:lnTo>
                <a:close/>
                <a:moveTo>
                  <a:pt x="38624" y="34600"/>
                </a:moveTo>
                <a:cubicBezTo>
                  <a:pt x="38624" y="34612"/>
                  <a:pt x="38612" y="34612"/>
                  <a:pt x="38600" y="34612"/>
                </a:cubicBezTo>
                <a:cubicBezTo>
                  <a:pt x="38612" y="34612"/>
                  <a:pt x="38612" y="34600"/>
                  <a:pt x="38624" y="34600"/>
                </a:cubicBezTo>
                <a:close/>
                <a:moveTo>
                  <a:pt x="26015" y="35101"/>
                </a:moveTo>
                <a:cubicBezTo>
                  <a:pt x="26041" y="35101"/>
                  <a:pt x="26069" y="35105"/>
                  <a:pt x="26099" y="35112"/>
                </a:cubicBezTo>
                <a:cubicBezTo>
                  <a:pt x="26015" y="35136"/>
                  <a:pt x="25944" y="35148"/>
                  <a:pt x="25861" y="35160"/>
                </a:cubicBezTo>
                <a:cubicBezTo>
                  <a:pt x="25909" y="35119"/>
                  <a:pt x="25958" y="35101"/>
                  <a:pt x="26015" y="35101"/>
                </a:cubicBezTo>
                <a:close/>
                <a:moveTo>
                  <a:pt x="31655" y="39425"/>
                </a:moveTo>
                <a:lnTo>
                  <a:pt x="31655" y="39425"/>
                </a:lnTo>
                <a:cubicBezTo>
                  <a:pt x="31656" y="39425"/>
                  <a:pt x="31659" y="39428"/>
                  <a:pt x="31659" y="39434"/>
                </a:cubicBezTo>
                <a:cubicBezTo>
                  <a:pt x="31653" y="39428"/>
                  <a:pt x="31653" y="39425"/>
                  <a:pt x="31655" y="39425"/>
                </a:cubicBezTo>
                <a:close/>
                <a:moveTo>
                  <a:pt x="29290" y="39553"/>
                </a:moveTo>
                <a:cubicBezTo>
                  <a:pt x="29325" y="39672"/>
                  <a:pt x="29373" y="39780"/>
                  <a:pt x="29433" y="39899"/>
                </a:cubicBezTo>
                <a:cubicBezTo>
                  <a:pt x="29159" y="39839"/>
                  <a:pt x="29206" y="39696"/>
                  <a:pt x="29290" y="39553"/>
                </a:cubicBezTo>
                <a:close/>
                <a:moveTo>
                  <a:pt x="42732" y="40232"/>
                </a:moveTo>
                <a:lnTo>
                  <a:pt x="42732" y="40232"/>
                </a:lnTo>
                <a:cubicBezTo>
                  <a:pt x="42684" y="40268"/>
                  <a:pt x="42672" y="40292"/>
                  <a:pt x="42625" y="40327"/>
                </a:cubicBezTo>
                <a:cubicBezTo>
                  <a:pt x="42582" y="40349"/>
                  <a:pt x="42545" y="40358"/>
                  <a:pt x="42512" y="40358"/>
                </a:cubicBezTo>
                <a:cubicBezTo>
                  <a:pt x="42454" y="40358"/>
                  <a:pt x="42408" y="40330"/>
                  <a:pt x="42363" y="40292"/>
                </a:cubicBezTo>
                <a:cubicBezTo>
                  <a:pt x="42506" y="40280"/>
                  <a:pt x="42625" y="40268"/>
                  <a:pt x="42732" y="40232"/>
                </a:cubicBezTo>
                <a:close/>
                <a:moveTo>
                  <a:pt x="21360" y="42649"/>
                </a:moveTo>
                <a:cubicBezTo>
                  <a:pt x="21372" y="42661"/>
                  <a:pt x="21360" y="42673"/>
                  <a:pt x="21348" y="42673"/>
                </a:cubicBezTo>
                <a:cubicBezTo>
                  <a:pt x="21348" y="42661"/>
                  <a:pt x="21360" y="42649"/>
                  <a:pt x="21360" y="42649"/>
                </a:cubicBezTo>
                <a:close/>
                <a:moveTo>
                  <a:pt x="9740" y="42720"/>
                </a:moveTo>
                <a:cubicBezTo>
                  <a:pt x="9740" y="42732"/>
                  <a:pt x="9728" y="42768"/>
                  <a:pt x="9728" y="42780"/>
                </a:cubicBezTo>
                <a:cubicBezTo>
                  <a:pt x="9704" y="42780"/>
                  <a:pt x="9704" y="42768"/>
                  <a:pt x="9692" y="42768"/>
                </a:cubicBezTo>
                <a:cubicBezTo>
                  <a:pt x="9704" y="42768"/>
                  <a:pt x="9728" y="42732"/>
                  <a:pt x="9740" y="42720"/>
                </a:cubicBezTo>
                <a:close/>
                <a:moveTo>
                  <a:pt x="21348" y="42673"/>
                </a:moveTo>
                <a:cubicBezTo>
                  <a:pt x="21348" y="42709"/>
                  <a:pt x="21348" y="42732"/>
                  <a:pt x="21336" y="42780"/>
                </a:cubicBezTo>
                <a:cubicBezTo>
                  <a:pt x="21336" y="42732"/>
                  <a:pt x="21336" y="42709"/>
                  <a:pt x="21348" y="42673"/>
                </a:cubicBezTo>
                <a:close/>
                <a:moveTo>
                  <a:pt x="11883" y="45864"/>
                </a:moveTo>
                <a:cubicBezTo>
                  <a:pt x="11895" y="45876"/>
                  <a:pt x="11895" y="45888"/>
                  <a:pt x="11895" y="45911"/>
                </a:cubicBezTo>
                <a:cubicBezTo>
                  <a:pt x="11859" y="45935"/>
                  <a:pt x="11835" y="45971"/>
                  <a:pt x="11811" y="46007"/>
                </a:cubicBezTo>
                <a:cubicBezTo>
                  <a:pt x="11823" y="45947"/>
                  <a:pt x="11847" y="45911"/>
                  <a:pt x="11883" y="45864"/>
                </a:cubicBezTo>
                <a:close/>
                <a:moveTo>
                  <a:pt x="8942" y="56865"/>
                </a:moveTo>
                <a:cubicBezTo>
                  <a:pt x="8936" y="56877"/>
                  <a:pt x="8927" y="56883"/>
                  <a:pt x="8920" y="56887"/>
                </a:cubicBezTo>
                <a:lnTo>
                  <a:pt x="8920" y="56887"/>
                </a:lnTo>
                <a:lnTo>
                  <a:pt x="8942" y="56865"/>
                </a:lnTo>
                <a:close/>
                <a:moveTo>
                  <a:pt x="14443" y="57056"/>
                </a:moveTo>
                <a:lnTo>
                  <a:pt x="14443" y="57067"/>
                </a:lnTo>
                <a:cubicBezTo>
                  <a:pt x="14443" y="57067"/>
                  <a:pt x="14443" y="57056"/>
                  <a:pt x="14431" y="57056"/>
                </a:cubicBezTo>
                <a:close/>
                <a:moveTo>
                  <a:pt x="24253" y="68069"/>
                </a:moveTo>
                <a:lnTo>
                  <a:pt x="24253" y="68069"/>
                </a:lnTo>
                <a:cubicBezTo>
                  <a:pt x="24337" y="68128"/>
                  <a:pt x="24432" y="68188"/>
                  <a:pt x="24527" y="68247"/>
                </a:cubicBezTo>
                <a:cubicBezTo>
                  <a:pt x="24456" y="68271"/>
                  <a:pt x="24384" y="68319"/>
                  <a:pt x="24289" y="68378"/>
                </a:cubicBezTo>
                <a:cubicBezTo>
                  <a:pt x="24265" y="68271"/>
                  <a:pt x="24265" y="68164"/>
                  <a:pt x="24253" y="68069"/>
                </a:cubicBezTo>
                <a:close/>
                <a:moveTo>
                  <a:pt x="56031" y="1"/>
                </a:moveTo>
                <a:cubicBezTo>
                  <a:pt x="53459" y="2573"/>
                  <a:pt x="50804" y="4978"/>
                  <a:pt x="48685" y="7895"/>
                </a:cubicBezTo>
                <a:cubicBezTo>
                  <a:pt x="48625" y="7954"/>
                  <a:pt x="48566" y="8026"/>
                  <a:pt x="48506" y="8085"/>
                </a:cubicBezTo>
                <a:cubicBezTo>
                  <a:pt x="48375" y="8145"/>
                  <a:pt x="48328" y="8252"/>
                  <a:pt x="48340" y="8383"/>
                </a:cubicBezTo>
                <a:cubicBezTo>
                  <a:pt x="47804" y="8621"/>
                  <a:pt x="47649" y="9157"/>
                  <a:pt x="47387" y="9609"/>
                </a:cubicBezTo>
                <a:cubicBezTo>
                  <a:pt x="46411" y="11109"/>
                  <a:pt x="45530" y="12657"/>
                  <a:pt x="44994" y="14384"/>
                </a:cubicBezTo>
                <a:cubicBezTo>
                  <a:pt x="44696" y="14955"/>
                  <a:pt x="44934" y="15562"/>
                  <a:pt x="44803" y="16146"/>
                </a:cubicBezTo>
                <a:cubicBezTo>
                  <a:pt x="44696" y="16241"/>
                  <a:pt x="44673" y="16348"/>
                  <a:pt x="44708" y="16503"/>
                </a:cubicBezTo>
                <a:lnTo>
                  <a:pt x="44708" y="16515"/>
                </a:lnTo>
                <a:cubicBezTo>
                  <a:pt x="44518" y="16693"/>
                  <a:pt x="44589" y="16872"/>
                  <a:pt x="44684" y="17063"/>
                </a:cubicBezTo>
                <a:cubicBezTo>
                  <a:pt x="44518" y="17551"/>
                  <a:pt x="44375" y="18063"/>
                  <a:pt x="44458" y="18587"/>
                </a:cubicBezTo>
                <a:cubicBezTo>
                  <a:pt x="44161" y="19134"/>
                  <a:pt x="44137" y="19753"/>
                  <a:pt x="44137" y="20349"/>
                </a:cubicBezTo>
                <a:cubicBezTo>
                  <a:pt x="44113" y="21813"/>
                  <a:pt x="43458" y="23063"/>
                  <a:pt x="42768" y="24206"/>
                </a:cubicBezTo>
                <a:cubicBezTo>
                  <a:pt x="41934" y="25576"/>
                  <a:pt x="40743" y="26742"/>
                  <a:pt x="39684" y="27981"/>
                </a:cubicBezTo>
                <a:cubicBezTo>
                  <a:pt x="39339" y="27635"/>
                  <a:pt x="39589" y="27361"/>
                  <a:pt x="39684" y="27111"/>
                </a:cubicBezTo>
                <a:cubicBezTo>
                  <a:pt x="40624" y="24492"/>
                  <a:pt x="41363" y="21837"/>
                  <a:pt x="41529" y="19039"/>
                </a:cubicBezTo>
                <a:cubicBezTo>
                  <a:pt x="41720" y="18658"/>
                  <a:pt x="41720" y="18241"/>
                  <a:pt x="41589" y="17836"/>
                </a:cubicBezTo>
                <a:cubicBezTo>
                  <a:pt x="41839" y="17039"/>
                  <a:pt x="42125" y="16229"/>
                  <a:pt x="41934" y="15360"/>
                </a:cubicBezTo>
                <a:cubicBezTo>
                  <a:pt x="42065" y="14491"/>
                  <a:pt x="42256" y="13610"/>
                  <a:pt x="42291" y="12729"/>
                </a:cubicBezTo>
                <a:cubicBezTo>
                  <a:pt x="42303" y="12181"/>
                  <a:pt x="42589" y="11550"/>
                  <a:pt x="42089" y="11050"/>
                </a:cubicBezTo>
                <a:cubicBezTo>
                  <a:pt x="42863" y="10121"/>
                  <a:pt x="42708" y="8990"/>
                  <a:pt x="42768" y="7907"/>
                </a:cubicBezTo>
                <a:cubicBezTo>
                  <a:pt x="43089" y="7549"/>
                  <a:pt x="42946" y="7168"/>
                  <a:pt x="42863" y="6776"/>
                </a:cubicBezTo>
                <a:cubicBezTo>
                  <a:pt x="42970" y="6668"/>
                  <a:pt x="43018" y="6537"/>
                  <a:pt x="42970" y="6395"/>
                </a:cubicBezTo>
                <a:cubicBezTo>
                  <a:pt x="43137" y="6192"/>
                  <a:pt x="43089" y="6002"/>
                  <a:pt x="42982" y="5799"/>
                </a:cubicBezTo>
                <a:cubicBezTo>
                  <a:pt x="43160" y="5287"/>
                  <a:pt x="43279" y="4763"/>
                  <a:pt x="43077" y="4025"/>
                </a:cubicBezTo>
                <a:lnTo>
                  <a:pt x="43077" y="4025"/>
                </a:lnTo>
                <a:cubicBezTo>
                  <a:pt x="42125" y="5228"/>
                  <a:pt x="41315" y="6287"/>
                  <a:pt x="41160" y="7680"/>
                </a:cubicBezTo>
                <a:cubicBezTo>
                  <a:pt x="40898" y="8252"/>
                  <a:pt x="40529" y="8752"/>
                  <a:pt x="40482" y="9395"/>
                </a:cubicBezTo>
                <a:cubicBezTo>
                  <a:pt x="40541" y="9943"/>
                  <a:pt x="39934" y="10240"/>
                  <a:pt x="39934" y="10776"/>
                </a:cubicBezTo>
                <a:cubicBezTo>
                  <a:pt x="39434" y="10978"/>
                  <a:pt x="39231" y="11479"/>
                  <a:pt x="39136" y="11895"/>
                </a:cubicBezTo>
                <a:cubicBezTo>
                  <a:pt x="38791" y="13264"/>
                  <a:pt x="38267" y="14586"/>
                  <a:pt x="37874" y="15943"/>
                </a:cubicBezTo>
                <a:cubicBezTo>
                  <a:pt x="37743" y="16039"/>
                  <a:pt x="37684" y="16134"/>
                  <a:pt x="37731" y="16301"/>
                </a:cubicBezTo>
                <a:cubicBezTo>
                  <a:pt x="37564" y="16598"/>
                  <a:pt x="37600" y="16908"/>
                  <a:pt x="37600" y="17229"/>
                </a:cubicBezTo>
                <a:lnTo>
                  <a:pt x="37600" y="17241"/>
                </a:lnTo>
                <a:cubicBezTo>
                  <a:pt x="37457" y="17432"/>
                  <a:pt x="37279" y="17622"/>
                  <a:pt x="37338" y="17896"/>
                </a:cubicBezTo>
                <a:cubicBezTo>
                  <a:pt x="36660" y="20146"/>
                  <a:pt x="36850" y="22468"/>
                  <a:pt x="37160" y="24706"/>
                </a:cubicBezTo>
                <a:cubicBezTo>
                  <a:pt x="37398" y="26421"/>
                  <a:pt x="37660" y="28135"/>
                  <a:pt x="37803" y="29862"/>
                </a:cubicBezTo>
                <a:cubicBezTo>
                  <a:pt x="37743" y="30112"/>
                  <a:pt x="37672" y="30386"/>
                  <a:pt x="37612" y="30636"/>
                </a:cubicBezTo>
                <a:cubicBezTo>
                  <a:pt x="37076" y="31040"/>
                  <a:pt x="36600" y="31517"/>
                  <a:pt x="36183" y="32029"/>
                </a:cubicBezTo>
                <a:lnTo>
                  <a:pt x="36207" y="32053"/>
                </a:lnTo>
                <a:cubicBezTo>
                  <a:pt x="36076" y="32112"/>
                  <a:pt x="36005" y="32195"/>
                  <a:pt x="36005" y="32350"/>
                </a:cubicBezTo>
                <a:lnTo>
                  <a:pt x="36005" y="32326"/>
                </a:lnTo>
                <a:cubicBezTo>
                  <a:pt x="35989" y="32325"/>
                  <a:pt x="35974" y="32325"/>
                  <a:pt x="35960" y="32325"/>
                </a:cubicBezTo>
                <a:cubicBezTo>
                  <a:pt x="35517" y="32325"/>
                  <a:pt x="35337" y="32829"/>
                  <a:pt x="34933" y="32898"/>
                </a:cubicBezTo>
                <a:cubicBezTo>
                  <a:pt x="34778" y="32945"/>
                  <a:pt x="34707" y="33041"/>
                  <a:pt x="34695" y="33184"/>
                </a:cubicBezTo>
                <a:cubicBezTo>
                  <a:pt x="34624" y="33219"/>
                  <a:pt x="34540" y="33255"/>
                  <a:pt x="34469" y="33303"/>
                </a:cubicBezTo>
                <a:cubicBezTo>
                  <a:pt x="34350" y="33065"/>
                  <a:pt x="34243" y="32826"/>
                  <a:pt x="34124" y="32588"/>
                </a:cubicBezTo>
                <a:cubicBezTo>
                  <a:pt x="34207" y="30171"/>
                  <a:pt x="34266" y="27742"/>
                  <a:pt x="34326" y="25337"/>
                </a:cubicBezTo>
                <a:cubicBezTo>
                  <a:pt x="34326" y="25230"/>
                  <a:pt x="34183" y="25123"/>
                  <a:pt x="34112" y="25028"/>
                </a:cubicBezTo>
                <a:cubicBezTo>
                  <a:pt x="34231" y="24468"/>
                  <a:pt x="34231" y="23932"/>
                  <a:pt x="34243" y="23373"/>
                </a:cubicBezTo>
                <a:cubicBezTo>
                  <a:pt x="34278" y="21194"/>
                  <a:pt x="33564" y="19110"/>
                  <a:pt x="33504" y="16955"/>
                </a:cubicBezTo>
                <a:cubicBezTo>
                  <a:pt x="33731" y="16551"/>
                  <a:pt x="33707" y="16110"/>
                  <a:pt x="33671" y="15693"/>
                </a:cubicBezTo>
                <a:cubicBezTo>
                  <a:pt x="33576" y="14622"/>
                  <a:pt x="33695" y="13562"/>
                  <a:pt x="33802" y="12491"/>
                </a:cubicBezTo>
                <a:cubicBezTo>
                  <a:pt x="34100" y="12121"/>
                  <a:pt x="34088" y="11729"/>
                  <a:pt x="33921" y="11312"/>
                </a:cubicBezTo>
                <a:cubicBezTo>
                  <a:pt x="33874" y="11240"/>
                  <a:pt x="33850" y="11169"/>
                  <a:pt x="33814" y="11098"/>
                </a:cubicBezTo>
                <a:cubicBezTo>
                  <a:pt x="33874" y="9574"/>
                  <a:pt x="34350" y="8085"/>
                  <a:pt x="33921" y="6514"/>
                </a:cubicBezTo>
                <a:lnTo>
                  <a:pt x="33921" y="6514"/>
                </a:lnTo>
                <a:cubicBezTo>
                  <a:pt x="33683" y="7597"/>
                  <a:pt x="32635" y="8216"/>
                  <a:pt x="32492" y="9335"/>
                </a:cubicBezTo>
                <a:cubicBezTo>
                  <a:pt x="32314" y="9466"/>
                  <a:pt x="32028" y="9562"/>
                  <a:pt x="31980" y="9728"/>
                </a:cubicBezTo>
                <a:cubicBezTo>
                  <a:pt x="31588" y="11240"/>
                  <a:pt x="30754" y="12562"/>
                  <a:pt x="30254" y="14050"/>
                </a:cubicBezTo>
                <a:lnTo>
                  <a:pt x="30242" y="14074"/>
                </a:lnTo>
                <a:cubicBezTo>
                  <a:pt x="30183" y="14169"/>
                  <a:pt x="30135" y="14277"/>
                  <a:pt x="30111" y="14396"/>
                </a:cubicBezTo>
                <a:lnTo>
                  <a:pt x="30111" y="14407"/>
                </a:lnTo>
                <a:cubicBezTo>
                  <a:pt x="30052" y="14515"/>
                  <a:pt x="30004" y="14622"/>
                  <a:pt x="29980" y="14741"/>
                </a:cubicBezTo>
                <a:cubicBezTo>
                  <a:pt x="29706" y="15824"/>
                  <a:pt x="29147" y="16813"/>
                  <a:pt x="29111" y="17956"/>
                </a:cubicBezTo>
                <a:cubicBezTo>
                  <a:pt x="28921" y="18896"/>
                  <a:pt x="28921" y="19849"/>
                  <a:pt x="29040" y="20777"/>
                </a:cubicBezTo>
                <a:cubicBezTo>
                  <a:pt x="28921" y="23123"/>
                  <a:pt x="29111" y="25468"/>
                  <a:pt x="29468" y="27766"/>
                </a:cubicBezTo>
                <a:cubicBezTo>
                  <a:pt x="29837" y="30148"/>
                  <a:pt x="30373" y="32541"/>
                  <a:pt x="31861" y="34553"/>
                </a:cubicBezTo>
                <a:cubicBezTo>
                  <a:pt x="32100" y="34874"/>
                  <a:pt x="32028" y="35112"/>
                  <a:pt x="31730" y="35446"/>
                </a:cubicBezTo>
                <a:cubicBezTo>
                  <a:pt x="31079" y="36180"/>
                  <a:pt x="30238" y="36750"/>
                  <a:pt x="29749" y="37612"/>
                </a:cubicBezTo>
                <a:lnTo>
                  <a:pt x="29749" y="37612"/>
                </a:lnTo>
                <a:cubicBezTo>
                  <a:pt x="29231" y="37550"/>
                  <a:pt x="29348" y="37028"/>
                  <a:pt x="29123" y="36755"/>
                </a:cubicBezTo>
                <a:cubicBezTo>
                  <a:pt x="28885" y="35231"/>
                  <a:pt x="28754" y="33660"/>
                  <a:pt x="27432" y="32588"/>
                </a:cubicBezTo>
                <a:cubicBezTo>
                  <a:pt x="27254" y="32434"/>
                  <a:pt x="27135" y="32267"/>
                  <a:pt x="27135" y="32029"/>
                </a:cubicBezTo>
                <a:cubicBezTo>
                  <a:pt x="27123" y="31517"/>
                  <a:pt x="26742" y="31195"/>
                  <a:pt x="26432" y="30826"/>
                </a:cubicBezTo>
                <a:cubicBezTo>
                  <a:pt x="25753" y="30028"/>
                  <a:pt x="24896" y="29457"/>
                  <a:pt x="24027" y="28921"/>
                </a:cubicBezTo>
                <a:cubicBezTo>
                  <a:pt x="23289" y="28040"/>
                  <a:pt x="22182" y="27564"/>
                  <a:pt x="21646" y="26492"/>
                </a:cubicBezTo>
                <a:cubicBezTo>
                  <a:pt x="21324" y="25802"/>
                  <a:pt x="21122" y="25028"/>
                  <a:pt x="20491" y="24504"/>
                </a:cubicBezTo>
                <a:cubicBezTo>
                  <a:pt x="20670" y="24016"/>
                  <a:pt x="20312" y="23623"/>
                  <a:pt x="20253" y="23159"/>
                </a:cubicBezTo>
                <a:cubicBezTo>
                  <a:pt x="20360" y="22861"/>
                  <a:pt x="20217" y="22611"/>
                  <a:pt x="20134" y="22349"/>
                </a:cubicBezTo>
                <a:cubicBezTo>
                  <a:pt x="20253" y="21849"/>
                  <a:pt x="20229" y="21373"/>
                  <a:pt x="20074" y="20896"/>
                </a:cubicBezTo>
                <a:cubicBezTo>
                  <a:pt x="20193" y="20063"/>
                  <a:pt x="20122" y="19253"/>
                  <a:pt x="19896" y="18444"/>
                </a:cubicBezTo>
                <a:cubicBezTo>
                  <a:pt x="20229" y="17848"/>
                  <a:pt x="19622" y="17348"/>
                  <a:pt x="19777" y="16705"/>
                </a:cubicBezTo>
                <a:cubicBezTo>
                  <a:pt x="20134" y="15348"/>
                  <a:pt x="19634" y="13967"/>
                  <a:pt x="19574" y="12598"/>
                </a:cubicBezTo>
                <a:cubicBezTo>
                  <a:pt x="19562" y="12300"/>
                  <a:pt x="19384" y="12026"/>
                  <a:pt x="19098" y="11871"/>
                </a:cubicBezTo>
                <a:cubicBezTo>
                  <a:pt x="19098" y="11776"/>
                  <a:pt x="19050" y="11717"/>
                  <a:pt x="18991" y="11669"/>
                </a:cubicBezTo>
                <a:cubicBezTo>
                  <a:pt x="18881" y="11428"/>
                  <a:pt x="18743" y="11299"/>
                  <a:pt x="18584" y="11299"/>
                </a:cubicBezTo>
                <a:cubicBezTo>
                  <a:pt x="18468" y="11299"/>
                  <a:pt x="18341" y="11368"/>
                  <a:pt x="18205" y="11514"/>
                </a:cubicBezTo>
                <a:cubicBezTo>
                  <a:pt x="17967" y="11764"/>
                  <a:pt x="17848" y="12110"/>
                  <a:pt x="17812" y="12443"/>
                </a:cubicBezTo>
                <a:cubicBezTo>
                  <a:pt x="17693" y="13729"/>
                  <a:pt x="17622" y="15003"/>
                  <a:pt x="17514" y="16289"/>
                </a:cubicBezTo>
                <a:cubicBezTo>
                  <a:pt x="17479" y="16610"/>
                  <a:pt x="17491" y="16991"/>
                  <a:pt x="17360" y="17289"/>
                </a:cubicBezTo>
                <a:cubicBezTo>
                  <a:pt x="16705" y="18610"/>
                  <a:pt x="16681" y="20003"/>
                  <a:pt x="16824" y="21432"/>
                </a:cubicBezTo>
                <a:cubicBezTo>
                  <a:pt x="16443" y="22718"/>
                  <a:pt x="17038" y="23921"/>
                  <a:pt x="17098" y="25159"/>
                </a:cubicBezTo>
                <a:cubicBezTo>
                  <a:pt x="17098" y="25337"/>
                  <a:pt x="17276" y="25421"/>
                  <a:pt x="17455" y="25480"/>
                </a:cubicBezTo>
                <a:cubicBezTo>
                  <a:pt x="17383" y="26302"/>
                  <a:pt x="17300" y="27123"/>
                  <a:pt x="17872" y="27826"/>
                </a:cubicBezTo>
                <a:cubicBezTo>
                  <a:pt x="17919" y="28421"/>
                  <a:pt x="18038" y="28969"/>
                  <a:pt x="18455" y="29397"/>
                </a:cubicBezTo>
                <a:cubicBezTo>
                  <a:pt x="18503" y="29457"/>
                  <a:pt x="18562" y="29528"/>
                  <a:pt x="18634" y="29576"/>
                </a:cubicBezTo>
                <a:cubicBezTo>
                  <a:pt x="19098" y="30874"/>
                  <a:pt x="19788" y="32029"/>
                  <a:pt x="20896" y="32898"/>
                </a:cubicBezTo>
                <a:cubicBezTo>
                  <a:pt x="21479" y="34041"/>
                  <a:pt x="22491" y="34850"/>
                  <a:pt x="23313" y="35803"/>
                </a:cubicBezTo>
                <a:cubicBezTo>
                  <a:pt x="23503" y="36279"/>
                  <a:pt x="23956" y="36494"/>
                  <a:pt x="24313" y="36815"/>
                </a:cubicBezTo>
                <a:cubicBezTo>
                  <a:pt x="24980" y="37803"/>
                  <a:pt x="25575" y="38875"/>
                  <a:pt x="26611" y="39565"/>
                </a:cubicBezTo>
                <a:cubicBezTo>
                  <a:pt x="26754" y="39827"/>
                  <a:pt x="27135" y="39923"/>
                  <a:pt x="27170" y="40292"/>
                </a:cubicBezTo>
                <a:cubicBezTo>
                  <a:pt x="26396" y="40899"/>
                  <a:pt x="25706" y="41601"/>
                  <a:pt x="25027" y="42328"/>
                </a:cubicBezTo>
                <a:cubicBezTo>
                  <a:pt x="24762" y="42615"/>
                  <a:pt x="24496" y="42759"/>
                  <a:pt x="24245" y="42759"/>
                </a:cubicBezTo>
                <a:cubicBezTo>
                  <a:pt x="23945" y="42759"/>
                  <a:pt x="23665" y="42552"/>
                  <a:pt x="23432" y="42137"/>
                </a:cubicBezTo>
                <a:cubicBezTo>
                  <a:pt x="23217" y="41768"/>
                  <a:pt x="23063" y="41351"/>
                  <a:pt x="22920" y="40935"/>
                </a:cubicBezTo>
                <a:cubicBezTo>
                  <a:pt x="22741" y="40411"/>
                  <a:pt x="22491" y="39982"/>
                  <a:pt x="21920" y="39815"/>
                </a:cubicBezTo>
                <a:cubicBezTo>
                  <a:pt x="21884" y="38625"/>
                  <a:pt x="21324" y="37708"/>
                  <a:pt x="20396" y="37005"/>
                </a:cubicBezTo>
                <a:cubicBezTo>
                  <a:pt x="20277" y="36494"/>
                  <a:pt x="19812" y="36255"/>
                  <a:pt x="19491" y="35934"/>
                </a:cubicBezTo>
                <a:cubicBezTo>
                  <a:pt x="19146" y="35601"/>
                  <a:pt x="18634" y="35351"/>
                  <a:pt x="18455" y="34946"/>
                </a:cubicBezTo>
                <a:cubicBezTo>
                  <a:pt x="17741" y="33457"/>
                  <a:pt x="16490" y="32362"/>
                  <a:pt x="15645" y="30957"/>
                </a:cubicBezTo>
                <a:cubicBezTo>
                  <a:pt x="15371" y="30529"/>
                  <a:pt x="15300" y="29969"/>
                  <a:pt x="14776" y="29695"/>
                </a:cubicBezTo>
                <a:cubicBezTo>
                  <a:pt x="14443" y="28897"/>
                  <a:pt x="14157" y="28040"/>
                  <a:pt x="13526" y="27409"/>
                </a:cubicBezTo>
                <a:cubicBezTo>
                  <a:pt x="12930" y="25385"/>
                  <a:pt x="11918" y="23492"/>
                  <a:pt x="11502" y="21396"/>
                </a:cubicBezTo>
                <a:cubicBezTo>
                  <a:pt x="11383" y="20753"/>
                  <a:pt x="11264" y="20111"/>
                  <a:pt x="11180" y="19456"/>
                </a:cubicBezTo>
                <a:cubicBezTo>
                  <a:pt x="11122" y="19082"/>
                  <a:pt x="10949" y="18801"/>
                  <a:pt x="10539" y="18801"/>
                </a:cubicBezTo>
                <a:cubicBezTo>
                  <a:pt x="10531" y="18801"/>
                  <a:pt x="10522" y="18801"/>
                  <a:pt x="10513" y="18801"/>
                </a:cubicBezTo>
                <a:cubicBezTo>
                  <a:pt x="10097" y="18813"/>
                  <a:pt x="9716" y="18932"/>
                  <a:pt x="9621" y="19396"/>
                </a:cubicBezTo>
                <a:cubicBezTo>
                  <a:pt x="9561" y="19646"/>
                  <a:pt x="9537" y="19908"/>
                  <a:pt x="9525" y="20170"/>
                </a:cubicBezTo>
                <a:cubicBezTo>
                  <a:pt x="9501" y="20956"/>
                  <a:pt x="9466" y="21730"/>
                  <a:pt x="9442" y="22528"/>
                </a:cubicBezTo>
                <a:cubicBezTo>
                  <a:pt x="9347" y="25206"/>
                  <a:pt x="10037" y="27742"/>
                  <a:pt x="10704" y="30302"/>
                </a:cubicBezTo>
                <a:cubicBezTo>
                  <a:pt x="10752" y="31160"/>
                  <a:pt x="11002" y="31933"/>
                  <a:pt x="11656" y="32505"/>
                </a:cubicBezTo>
                <a:cubicBezTo>
                  <a:pt x="11787" y="33196"/>
                  <a:pt x="12109" y="33803"/>
                  <a:pt x="12478" y="34386"/>
                </a:cubicBezTo>
                <a:cubicBezTo>
                  <a:pt x="12549" y="34553"/>
                  <a:pt x="12609" y="34696"/>
                  <a:pt x="12680" y="34862"/>
                </a:cubicBezTo>
                <a:cubicBezTo>
                  <a:pt x="12549" y="35208"/>
                  <a:pt x="12669" y="35446"/>
                  <a:pt x="12978" y="35589"/>
                </a:cubicBezTo>
                <a:cubicBezTo>
                  <a:pt x="13633" y="37375"/>
                  <a:pt x="14252" y="39196"/>
                  <a:pt x="15859" y="40411"/>
                </a:cubicBezTo>
                <a:lnTo>
                  <a:pt x="15871" y="40423"/>
                </a:lnTo>
                <a:cubicBezTo>
                  <a:pt x="16086" y="40696"/>
                  <a:pt x="16074" y="41161"/>
                  <a:pt x="16526" y="41244"/>
                </a:cubicBezTo>
                <a:cubicBezTo>
                  <a:pt x="17550" y="42542"/>
                  <a:pt x="18717" y="43661"/>
                  <a:pt x="20336" y="44161"/>
                </a:cubicBezTo>
                <a:cubicBezTo>
                  <a:pt x="20396" y="44292"/>
                  <a:pt x="20491" y="44352"/>
                  <a:pt x="20646" y="44352"/>
                </a:cubicBezTo>
                <a:cubicBezTo>
                  <a:pt x="20782" y="44560"/>
                  <a:pt x="20959" y="44651"/>
                  <a:pt x="21168" y="44651"/>
                </a:cubicBezTo>
                <a:cubicBezTo>
                  <a:pt x="21233" y="44651"/>
                  <a:pt x="21301" y="44642"/>
                  <a:pt x="21372" y="44625"/>
                </a:cubicBezTo>
                <a:cubicBezTo>
                  <a:pt x="22324" y="45209"/>
                  <a:pt x="22324" y="45209"/>
                  <a:pt x="21705" y="46042"/>
                </a:cubicBezTo>
                <a:cubicBezTo>
                  <a:pt x="21586" y="46197"/>
                  <a:pt x="21396" y="46316"/>
                  <a:pt x="21408" y="46554"/>
                </a:cubicBezTo>
                <a:cubicBezTo>
                  <a:pt x="20384" y="47566"/>
                  <a:pt x="19669" y="48805"/>
                  <a:pt x="18812" y="49948"/>
                </a:cubicBezTo>
                <a:cubicBezTo>
                  <a:pt x="18726" y="49980"/>
                  <a:pt x="18650" y="49994"/>
                  <a:pt x="18583" y="49994"/>
                </a:cubicBezTo>
                <a:cubicBezTo>
                  <a:pt x="18284" y="49994"/>
                  <a:pt x="18165" y="49703"/>
                  <a:pt x="18038" y="49459"/>
                </a:cubicBezTo>
                <a:cubicBezTo>
                  <a:pt x="17741" y="48876"/>
                  <a:pt x="17455" y="48281"/>
                  <a:pt x="17014" y="47840"/>
                </a:cubicBezTo>
                <a:cubicBezTo>
                  <a:pt x="15967" y="46792"/>
                  <a:pt x="15050" y="45661"/>
                  <a:pt x="14169" y="44506"/>
                </a:cubicBezTo>
                <a:cubicBezTo>
                  <a:pt x="14085" y="44102"/>
                  <a:pt x="13931" y="43744"/>
                  <a:pt x="13550" y="43542"/>
                </a:cubicBezTo>
                <a:cubicBezTo>
                  <a:pt x="13561" y="43459"/>
                  <a:pt x="13514" y="43411"/>
                  <a:pt x="13442" y="43387"/>
                </a:cubicBezTo>
                <a:cubicBezTo>
                  <a:pt x="13335" y="43113"/>
                  <a:pt x="13276" y="42816"/>
                  <a:pt x="12895" y="42768"/>
                </a:cubicBezTo>
                <a:cubicBezTo>
                  <a:pt x="12680" y="42256"/>
                  <a:pt x="12383" y="41816"/>
                  <a:pt x="12002" y="41447"/>
                </a:cubicBezTo>
                <a:cubicBezTo>
                  <a:pt x="11787" y="40744"/>
                  <a:pt x="11347" y="40196"/>
                  <a:pt x="10930" y="39613"/>
                </a:cubicBezTo>
                <a:cubicBezTo>
                  <a:pt x="10871" y="39422"/>
                  <a:pt x="10811" y="39208"/>
                  <a:pt x="10549" y="39161"/>
                </a:cubicBezTo>
                <a:lnTo>
                  <a:pt x="9525" y="37065"/>
                </a:lnTo>
                <a:cubicBezTo>
                  <a:pt x="9323" y="36315"/>
                  <a:pt x="8763" y="35851"/>
                  <a:pt x="8251" y="35339"/>
                </a:cubicBezTo>
                <a:cubicBezTo>
                  <a:pt x="8051" y="34879"/>
                  <a:pt x="8026" y="34267"/>
                  <a:pt x="7319" y="34267"/>
                </a:cubicBezTo>
                <a:cubicBezTo>
                  <a:pt x="7313" y="34267"/>
                  <a:pt x="7306" y="34267"/>
                  <a:pt x="7299" y="34267"/>
                </a:cubicBezTo>
                <a:lnTo>
                  <a:pt x="7275" y="34267"/>
                </a:lnTo>
                <a:cubicBezTo>
                  <a:pt x="7208" y="34259"/>
                  <a:pt x="7141" y="34255"/>
                  <a:pt x="7076" y="34255"/>
                </a:cubicBezTo>
                <a:cubicBezTo>
                  <a:pt x="6555" y="34255"/>
                  <a:pt x="6123" y="34510"/>
                  <a:pt x="6049" y="35029"/>
                </a:cubicBezTo>
                <a:cubicBezTo>
                  <a:pt x="5953" y="35577"/>
                  <a:pt x="5930" y="36243"/>
                  <a:pt x="6489" y="36660"/>
                </a:cubicBezTo>
                <a:cubicBezTo>
                  <a:pt x="7156" y="37898"/>
                  <a:pt x="7442" y="39280"/>
                  <a:pt x="7870" y="40589"/>
                </a:cubicBezTo>
                <a:cubicBezTo>
                  <a:pt x="8525" y="42030"/>
                  <a:pt x="9180" y="43459"/>
                  <a:pt x="9835" y="44911"/>
                </a:cubicBezTo>
                <a:cubicBezTo>
                  <a:pt x="9811" y="45209"/>
                  <a:pt x="9894" y="45471"/>
                  <a:pt x="10037" y="45745"/>
                </a:cubicBezTo>
                <a:cubicBezTo>
                  <a:pt x="10513" y="46697"/>
                  <a:pt x="11204" y="47483"/>
                  <a:pt x="11835" y="48316"/>
                </a:cubicBezTo>
                <a:cubicBezTo>
                  <a:pt x="12371" y="49174"/>
                  <a:pt x="12811" y="50114"/>
                  <a:pt x="13669" y="50733"/>
                </a:cubicBezTo>
                <a:cubicBezTo>
                  <a:pt x="14347" y="51233"/>
                  <a:pt x="14955" y="51876"/>
                  <a:pt x="15824" y="52103"/>
                </a:cubicBezTo>
                <a:cubicBezTo>
                  <a:pt x="16109" y="52174"/>
                  <a:pt x="16264" y="52365"/>
                  <a:pt x="16205" y="52674"/>
                </a:cubicBezTo>
                <a:cubicBezTo>
                  <a:pt x="15788" y="53007"/>
                  <a:pt x="15538" y="53472"/>
                  <a:pt x="15336" y="53948"/>
                </a:cubicBezTo>
                <a:cubicBezTo>
                  <a:pt x="15121" y="54019"/>
                  <a:pt x="14955" y="54127"/>
                  <a:pt x="14835" y="54317"/>
                </a:cubicBezTo>
                <a:cubicBezTo>
                  <a:pt x="14395" y="54984"/>
                  <a:pt x="13883" y="55615"/>
                  <a:pt x="13466" y="56282"/>
                </a:cubicBezTo>
                <a:cubicBezTo>
                  <a:pt x="13344" y="56490"/>
                  <a:pt x="13214" y="56577"/>
                  <a:pt x="13064" y="56577"/>
                </a:cubicBezTo>
                <a:cubicBezTo>
                  <a:pt x="12966" y="56577"/>
                  <a:pt x="12858" y="56539"/>
                  <a:pt x="12740" y="56472"/>
                </a:cubicBezTo>
                <a:cubicBezTo>
                  <a:pt x="12014" y="54674"/>
                  <a:pt x="11014" y="53019"/>
                  <a:pt x="10002" y="51388"/>
                </a:cubicBezTo>
                <a:cubicBezTo>
                  <a:pt x="9680" y="50555"/>
                  <a:pt x="9085" y="49864"/>
                  <a:pt x="8668" y="49090"/>
                </a:cubicBezTo>
                <a:cubicBezTo>
                  <a:pt x="8156" y="47435"/>
                  <a:pt x="6834" y="46388"/>
                  <a:pt x="5811" y="45114"/>
                </a:cubicBezTo>
                <a:cubicBezTo>
                  <a:pt x="5637" y="44903"/>
                  <a:pt x="5383" y="44777"/>
                  <a:pt x="5107" y="44777"/>
                </a:cubicBezTo>
                <a:cubicBezTo>
                  <a:pt x="4948" y="44777"/>
                  <a:pt x="4782" y="44819"/>
                  <a:pt x="4620" y="44911"/>
                </a:cubicBezTo>
                <a:cubicBezTo>
                  <a:pt x="3858" y="45316"/>
                  <a:pt x="3346" y="45995"/>
                  <a:pt x="3548" y="46661"/>
                </a:cubicBezTo>
                <a:cubicBezTo>
                  <a:pt x="3941" y="48019"/>
                  <a:pt x="4453" y="49364"/>
                  <a:pt x="5108" y="50626"/>
                </a:cubicBezTo>
                <a:cubicBezTo>
                  <a:pt x="5132" y="50698"/>
                  <a:pt x="5168" y="50793"/>
                  <a:pt x="5215" y="50864"/>
                </a:cubicBezTo>
                <a:cubicBezTo>
                  <a:pt x="5358" y="51329"/>
                  <a:pt x="5513" y="51769"/>
                  <a:pt x="5953" y="52043"/>
                </a:cubicBezTo>
                <a:cubicBezTo>
                  <a:pt x="6263" y="52603"/>
                  <a:pt x="6180" y="53317"/>
                  <a:pt x="6561" y="53853"/>
                </a:cubicBezTo>
                <a:cubicBezTo>
                  <a:pt x="7204" y="54746"/>
                  <a:pt x="7716" y="55734"/>
                  <a:pt x="8227" y="56698"/>
                </a:cubicBezTo>
                <a:lnTo>
                  <a:pt x="8370" y="56925"/>
                </a:lnTo>
                <a:cubicBezTo>
                  <a:pt x="8406" y="56996"/>
                  <a:pt x="8442" y="57079"/>
                  <a:pt x="8489" y="57163"/>
                </a:cubicBezTo>
                <a:cubicBezTo>
                  <a:pt x="8728" y="57960"/>
                  <a:pt x="9478" y="58294"/>
                  <a:pt x="10002" y="58842"/>
                </a:cubicBezTo>
                <a:cubicBezTo>
                  <a:pt x="10371" y="59246"/>
                  <a:pt x="11073" y="59330"/>
                  <a:pt x="11252" y="59901"/>
                </a:cubicBezTo>
                <a:cubicBezTo>
                  <a:pt x="11442" y="60508"/>
                  <a:pt x="10597" y="60770"/>
                  <a:pt x="10609" y="61366"/>
                </a:cubicBezTo>
                <a:cubicBezTo>
                  <a:pt x="10406" y="61818"/>
                  <a:pt x="10061" y="62163"/>
                  <a:pt x="9692" y="62461"/>
                </a:cubicBezTo>
                <a:cubicBezTo>
                  <a:pt x="8930" y="61759"/>
                  <a:pt x="8501" y="60699"/>
                  <a:pt x="7370" y="60461"/>
                </a:cubicBezTo>
                <a:cubicBezTo>
                  <a:pt x="6787" y="59246"/>
                  <a:pt x="5787" y="58496"/>
                  <a:pt x="4584" y="57960"/>
                </a:cubicBezTo>
                <a:cubicBezTo>
                  <a:pt x="4423" y="57889"/>
                  <a:pt x="4268" y="57860"/>
                  <a:pt x="4117" y="57860"/>
                </a:cubicBezTo>
                <a:cubicBezTo>
                  <a:pt x="3668" y="57860"/>
                  <a:pt x="3262" y="58118"/>
                  <a:pt x="2870" y="58270"/>
                </a:cubicBezTo>
                <a:cubicBezTo>
                  <a:pt x="2560" y="58389"/>
                  <a:pt x="2477" y="59080"/>
                  <a:pt x="2691" y="59330"/>
                </a:cubicBezTo>
                <a:cubicBezTo>
                  <a:pt x="3322" y="60020"/>
                  <a:pt x="3370" y="61104"/>
                  <a:pt x="4287" y="61532"/>
                </a:cubicBezTo>
                <a:cubicBezTo>
                  <a:pt x="4620" y="61949"/>
                  <a:pt x="5001" y="62282"/>
                  <a:pt x="5525" y="62437"/>
                </a:cubicBezTo>
                <a:cubicBezTo>
                  <a:pt x="5811" y="62913"/>
                  <a:pt x="6120" y="63378"/>
                  <a:pt x="6644" y="63628"/>
                </a:cubicBezTo>
                <a:cubicBezTo>
                  <a:pt x="6846" y="63985"/>
                  <a:pt x="7061" y="64342"/>
                  <a:pt x="7501" y="64461"/>
                </a:cubicBezTo>
                <a:lnTo>
                  <a:pt x="7489" y="64461"/>
                </a:lnTo>
                <a:cubicBezTo>
                  <a:pt x="7716" y="65033"/>
                  <a:pt x="8382" y="65330"/>
                  <a:pt x="8466" y="65985"/>
                </a:cubicBezTo>
                <a:cubicBezTo>
                  <a:pt x="7787" y="67176"/>
                  <a:pt x="7335" y="68450"/>
                  <a:pt x="6977" y="69760"/>
                </a:cubicBezTo>
                <a:cubicBezTo>
                  <a:pt x="6838" y="69874"/>
                  <a:pt x="6728" y="69920"/>
                  <a:pt x="6637" y="69920"/>
                </a:cubicBezTo>
                <a:cubicBezTo>
                  <a:pt x="6332" y="69920"/>
                  <a:pt x="6240" y="69413"/>
                  <a:pt x="5965" y="69331"/>
                </a:cubicBezTo>
                <a:cubicBezTo>
                  <a:pt x="5572" y="68486"/>
                  <a:pt x="4798" y="68033"/>
                  <a:pt x="4084" y="67521"/>
                </a:cubicBezTo>
                <a:cubicBezTo>
                  <a:pt x="3941" y="67409"/>
                  <a:pt x="3805" y="67351"/>
                  <a:pt x="3678" y="67351"/>
                </a:cubicBezTo>
                <a:cubicBezTo>
                  <a:pt x="3509" y="67351"/>
                  <a:pt x="3356" y="67453"/>
                  <a:pt x="3227" y="67664"/>
                </a:cubicBezTo>
                <a:cubicBezTo>
                  <a:pt x="3155" y="67664"/>
                  <a:pt x="3084" y="67700"/>
                  <a:pt x="3024" y="67724"/>
                </a:cubicBezTo>
                <a:cubicBezTo>
                  <a:pt x="2953" y="67545"/>
                  <a:pt x="2417" y="67497"/>
                  <a:pt x="2774" y="67235"/>
                </a:cubicBezTo>
                <a:cubicBezTo>
                  <a:pt x="3072" y="67009"/>
                  <a:pt x="3108" y="66985"/>
                  <a:pt x="2810" y="66759"/>
                </a:cubicBezTo>
                <a:cubicBezTo>
                  <a:pt x="2512" y="66519"/>
                  <a:pt x="2207" y="66318"/>
                  <a:pt x="1831" y="66318"/>
                </a:cubicBezTo>
                <a:cubicBezTo>
                  <a:pt x="1741" y="66318"/>
                  <a:pt x="1647" y="66329"/>
                  <a:pt x="1548" y="66354"/>
                </a:cubicBezTo>
                <a:cubicBezTo>
                  <a:pt x="1417" y="66271"/>
                  <a:pt x="1239" y="66188"/>
                  <a:pt x="1131" y="66069"/>
                </a:cubicBezTo>
                <a:cubicBezTo>
                  <a:pt x="972" y="65887"/>
                  <a:pt x="807" y="65802"/>
                  <a:pt x="657" y="65802"/>
                </a:cubicBezTo>
                <a:cubicBezTo>
                  <a:pt x="483" y="65802"/>
                  <a:pt x="329" y="65917"/>
                  <a:pt x="226" y="66128"/>
                </a:cubicBezTo>
                <a:cubicBezTo>
                  <a:pt x="0" y="66581"/>
                  <a:pt x="524" y="66604"/>
                  <a:pt x="762" y="66783"/>
                </a:cubicBezTo>
                <a:cubicBezTo>
                  <a:pt x="1381" y="67223"/>
                  <a:pt x="1977" y="67664"/>
                  <a:pt x="2727" y="67890"/>
                </a:cubicBezTo>
                <a:cubicBezTo>
                  <a:pt x="2751" y="68176"/>
                  <a:pt x="2965" y="68307"/>
                  <a:pt x="3155" y="68486"/>
                </a:cubicBezTo>
                <a:cubicBezTo>
                  <a:pt x="3929" y="69152"/>
                  <a:pt x="4715" y="69819"/>
                  <a:pt x="5453" y="70533"/>
                </a:cubicBezTo>
                <a:cubicBezTo>
                  <a:pt x="5870" y="70938"/>
                  <a:pt x="6382" y="71331"/>
                  <a:pt x="6430" y="71986"/>
                </a:cubicBezTo>
                <a:cubicBezTo>
                  <a:pt x="6311" y="72784"/>
                  <a:pt x="6180" y="73605"/>
                  <a:pt x="6061" y="74403"/>
                </a:cubicBezTo>
                <a:cubicBezTo>
                  <a:pt x="5751" y="75272"/>
                  <a:pt x="5775" y="76177"/>
                  <a:pt x="5727" y="77070"/>
                </a:cubicBezTo>
                <a:cubicBezTo>
                  <a:pt x="5608" y="77189"/>
                  <a:pt x="5584" y="77308"/>
                  <a:pt x="5668" y="77463"/>
                </a:cubicBezTo>
                <a:cubicBezTo>
                  <a:pt x="5668" y="77534"/>
                  <a:pt x="5668" y="77606"/>
                  <a:pt x="5703" y="77677"/>
                </a:cubicBezTo>
                <a:cubicBezTo>
                  <a:pt x="5525" y="78546"/>
                  <a:pt x="5608" y="79404"/>
                  <a:pt x="5751" y="80261"/>
                </a:cubicBezTo>
                <a:cubicBezTo>
                  <a:pt x="5842" y="80561"/>
                  <a:pt x="5933" y="80854"/>
                  <a:pt x="6209" y="80854"/>
                </a:cubicBezTo>
                <a:cubicBezTo>
                  <a:pt x="6295" y="80854"/>
                  <a:pt x="6398" y="80826"/>
                  <a:pt x="6525" y="80761"/>
                </a:cubicBezTo>
                <a:cubicBezTo>
                  <a:pt x="6739" y="80678"/>
                  <a:pt x="6846" y="80535"/>
                  <a:pt x="6823" y="80273"/>
                </a:cubicBezTo>
                <a:cubicBezTo>
                  <a:pt x="6787" y="79761"/>
                  <a:pt x="6799" y="79249"/>
                  <a:pt x="6787" y="78725"/>
                </a:cubicBezTo>
                <a:cubicBezTo>
                  <a:pt x="6906" y="78618"/>
                  <a:pt x="6918" y="78499"/>
                  <a:pt x="6894" y="78368"/>
                </a:cubicBezTo>
                <a:cubicBezTo>
                  <a:pt x="7037" y="77796"/>
                  <a:pt x="7144" y="77237"/>
                  <a:pt x="7073" y="76641"/>
                </a:cubicBezTo>
                <a:lnTo>
                  <a:pt x="7061" y="76641"/>
                </a:lnTo>
                <a:cubicBezTo>
                  <a:pt x="7180" y="76534"/>
                  <a:pt x="7204" y="76403"/>
                  <a:pt x="7156" y="76248"/>
                </a:cubicBezTo>
                <a:cubicBezTo>
                  <a:pt x="7299" y="75796"/>
                  <a:pt x="7442" y="75344"/>
                  <a:pt x="7573" y="74879"/>
                </a:cubicBezTo>
                <a:cubicBezTo>
                  <a:pt x="7656" y="74641"/>
                  <a:pt x="7656" y="74332"/>
                  <a:pt x="7989" y="74320"/>
                </a:cubicBezTo>
                <a:cubicBezTo>
                  <a:pt x="7996" y="74319"/>
                  <a:pt x="8003" y="74319"/>
                  <a:pt x="8010" y="74319"/>
                </a:cubicBezTo>
                <a:cubicBezTo>
                  <a:pt x="8259" y="74319"/>
                  <a:pt x="8396" y="74527"/>
                  <a:pt x="8466" y="74724"/>
                </a:cubicBezTo>
                <a:cubicBezTo>
                  <a:pt x="8847" y="75594"/>
                  <a:pt x="9632" y="76058"/>
                  <a:pt x="10406" y="76367"/>
                </a:cubicBezTo>
                <a:cubicBezTo>
                  <a:pt x="11645" y="76879"/>
                  <a:pt x="12954" y="77189"/>
                  <a:pt x="14228" y="77582"/>
                </a:cubicBezTo>
                <a:cubicBezTo>
                  <a:pt x="15538" y="78118"/>
                  <a:pt x="16895" y="78570"/>
                  <a:pt x="18312" y="78570"/>
                </a:cubicBezTo>
                <a:cubicBezTo>
                  <a:pt x="19503" y="78570"/>
                  <a:pt x="20634" y="78749"/>
                  <a:pt x="21777" y="79011"/>
                </a:cubicBezTo>
                <a:cubicBezTo>
                  <a:pt x="22234" y="79107"/>
                  <a:pt x="22690" y="79321"/>
                  <a:pt x="23166" y="79321"/>
                </a:cubicBezTo>
                <a:cubicBezTo>
                  <a:pt x="23335" y="79321"/>
                  <a:pt x="23507" y="79294"/>
                  <a:pt x="23682" y="79225"/>
                </a:cubicBezTo>
                <a:cubicBezTo>
                  <a:pt x="24182" y="79558"/>
                  <a:pt x="24753" y="79606"/>
                  <a:pt x="25337" y="79665"/>
                </a:cubicBezTo>
                <a:cubicBezTo>
                  <a:pt x="25403" y="79732"/>
                  <a:pt x="25480" y="79780"/>
                  <a:pt x="25573" y="79780"/>
                </a:cubicBezTo>
                <a:cubicBezTo>
                  <a:pt x="25614" y="79780"/>
                  <a:pt x="25658" y="79771"/>
                  <a:pt x="25706" y="79749"/>
                </a:cubicBezTo>
                <a:cubicBezTo>
                  <a:pt x="25736" y="79767"/>
                  <a:pt x="25765" y="79776"/>
                  <a:pt x="25795" y="79776"/>
                </a:cubicBezTo>
                <a:cubicBezTo>
                  <a:pt x="25825" y="79776"/>
                  <a:pt x="25855" y="79767"/>
                  <a:pt x="25884" y="79749"/>
                </a:cubicBezTo>
                <a:cubicBezTo>
                  <a:pt x="26265" y="80035"/>
                  <a:pt x="26730" y="79975"/>
                  <a:pt x="27182" y="80023"/>
                </a:cubicBezTo>
                <a:cubicBezTo>
                  <a:pt x="27385" y="80225"/>
                  <a:pt x="27658" y="80225"/>
                  <a:pt x="27920" y="80237"/>
                </a:cubicBezTo>
                <a:cubicBezTo>
                  <a:pt x="28563" y="80797"/>
                  <a:pt x="29409" y="80630"/>
                  <a:pt x="30135" y="80856"/>
                </a:cubicBezTo>
                <a:cubicBezTo>
                  <a:pt x="31171" y="81167"/>
                  <a:pt x="32236" y="81301"/>
                  <a:pt x="33309" y="81301"/>
                </a:cubicBezTo>
                <a:cubicBezTo>
                  <a:pt x="34086" y="81301"/>
                  <a:pt x="34868" y="81231"/>
                  <a:pt x="35648" y="81106"/>
                </a:cubicBezTo>
                <a:cubicBezTo>
                  <a:pt x="35826" y="81070"/>
                  <a:pt x="36017" y="81059"/>
                  <a:pt x="36052" y="80868"/>
                </a:cubicBezTo>
                <a:cubicBezTo>
                  <a:pt x="36088" y="80630"/>
                  <a:pt x="35933" y="80451"/>
                  <a:pt x="35719" y="80380"/>
                </a:cubicBezTo>
                <a:cubicBezTo>
                  <a:pt x="35433" y="80261"/>
                  <a:pt x="35159" y="80142"/>
                  <a:pt x="34862" y="80118"/>
                </a:cubicBezTo>
                <a:cubicBezTo>
                  <a:pt x="33516" y="80023"/>
                  <a:pt x="32457" y="79261"/>
                  <a:pt x="31314" y="78689"/>
                </a:cubicBezTo>
                <a:cubicBezTo>
                  <a:pt x="31103" y="78584"/>
                  <a:pt x="30901" y="78469"/>
                  <a:pt x="30676" y="78469"/>
                </a:cubicBezTo>
                <a:cubicBezTo>
                  <a:pt x="30647" y="78469"/>
                  <a:pt x="30617" y="78471"/>
                  <a:pt x="30587" y="78475"/>
                </a:cubicBezTo>
                <a:cubicBezTo>
                  <a:pt x="30552" y="78392"/>
                  <a:pt x="30492" y="78356"/>
                  <a:pt x="30421" y="78332"/>
                </a:cubicBezTo>
                <a:lnTo>
                  <a:pt x="30159" y="78118"/>
                </a:lnTo>
                <a:cubicBezTo>
                  <a:pt x="29778" y="77761"/>
                  <a:pt x="29456" y="77368"/>
                  <a:pt x="28921" y="77249"/>
                </a:cubicBezTo>
                <a:cubicBezTo>
                  <a:pt x="28623" y="77054"/>
                  <a:pt x="28347" y="76771"/>
                  <a:pt x="27945" y="76771"/>
                </a:cubicBezTo>
                <a:cubicBezTo>
                  <a:pt x="27929" y="76771"/>
                  <a:pt x="27913" y="76771"/>
                  <a:pt x="27897" y="76772"/>
                </a:cubicBezTo>
                <a:cubicBezTo>
                  <a:pt x="27325" y="76237"/>
                  <a:pt x="26766" y="75736"/>
                  <a:pt x="25956" y="75594"/>
                </a:cubicBezTo>
                <a:cubicBezTo>
                  <a:pt x="25789" y="75355"/>
                  <a:pt x="25527" y="75320"/>
                  <a:pt x="25289" y="75213"/>
                </a:cubicBezTo>
                <a:cubicBezTo>
                  <a:pt x="23039" y="74201"/>
                  <a:pt x="20705" y="73486"/>
                  <a:pt x="18312" y="72915"/>
                </a:cubicBezTo>
                <a:cubicBezTo>
                  <a:pt x="18207" y="72841"/>
                  <a:pt x="18100" y="72818"/>
                  <a:pt x="17990" y="72818"/>
                </a:cubicBezTo>
                <a:cubicBezTo>
                  <a:pt x="17888" y="72818"/>
                  <a:pt x="17785" y="72838"/>
                  <a:pt x="17681" y="72855"/>
                </a:cubicBezTo>
                <a:cubicBezTo>
                  <a:pt x="17610" y="72778"/>
                  <a:pt x="17529" y="72748"/>
                  <a:pt x="17444" y="72748"/>
                </a:cubicBezTo>
                <a:cubicBezTo>
                  <a:pt x="17360" y="72748"/>
                  <a:pt x="17270" y="72778"/>
                  <a:pt x="17181" y="72819"/>
                </a:cubicBezTo>
                <a:cubicBezTo>
                  <a:pt x="17027" y="72666"/>
                  <a:pt x="16863" y="72589"/>
                  <a:pt x="16680" y="72589"/>
                </a:cubicBezTo>
                <a:cubicBezTo>
                  <a:pt x="16594" y="72589"/>
                  <a:pt x="16503" y="72606"/>
                  <a:pt x="16407" y="72641"/>
                </a:cubicBezTo>
                <a:lnTo>
                  <a:pt x="16383" y="72641"/>
                </a:lnTo>
                <a:cubicBezTo>
                  <a:pt x="16292" y="72556"/>
                  <a:pt x="16198" y="72520"/>
                  <a:pt x="16102" y="72520"/>
                </a:cubicBezTo>
                <a:cubicBezTo>
                  <a:pt x="16010" y="72520"/>
                  <a:pt x="15917" y="72553"/>
                  <a:pt x="15824" y="72605"/>
                </a:cubicBezTo>
                <a:cubicBezTo>
                  <a:pt x="15776" y="72581"/>
                  <a:pt x="15734" y="72569"/>
                  <a:pt x="15694" y="72569"/>
                </a:cubicBezTo>
                <a:cubicBezTo>
                  <a:pt x="15654" y="72569"/>
                  <a:pt x="15615" y="72581"/>
                  <a:pt x="15574" y="72605"/>
                </a:cubicBezTo>
                <a:cubicBezTo>
                  <a:pt x="15512" y="72536"/>
                  <a:pt x="15441" y="72502"/>
                  <a:pt x="15367" y="72502"/>
                </a:cubicBezTo>
                <a:cubicBezTo>
                  <a:pt x="15325" y="72502"/>
                  <a:pt x="15283" y="72512"/>
                  <a:pt x="15240" y="72534"/>
                </a:cubicBezTo>
                <a:cubicBezTo>
                  <a:pt x="14012" y="72323"/>
                  <a:pt x="12773" y="72232"/>
                  <a:pt x="11525" y="72232"/>
                </a:cubicBezTo>
                <a:cubicBezTo>
                  <a:pt x="10452" y="72232"/>
                  <a:pt x="9372" y="72299"/>
                  <a:pt x="8287" y="72415"/>
                </a:cubicBezTo>
                <a:cubicBezTo>
                  <a:pt x="8430" y="70676"/>
                  <a:pt x="9287" y="69271"/>
                  <a:pt x="9799" y="67771"/>
                </a:cubicBezTo>
                <a:cubicBezTo>
                  <a:pt x="10037" y="67426"/>
                  <a:pt x="10037" y="66926"/>
                  <a:pt x="10478" y="66723"/>
                </a:cubicBezTo>
                <a:cubicBezTo>
                  <a:pt x="10573" y="66759"/>
                  <a:pt x="10656" y="66759"/>
                  <a:pt x="10728" y="66807"/>
                </a:cubicBezTo>
                <a:cubicBezTo>
                  <a:pt x="11895" y="67426"/>
                  <a:pt x="12835" y="68450"/>
                  <a:pt x="14169" y="68783"/>
                </a:cubicBezTo>
                <a:cubicBezTo>
                  <a:pt x="14240" y="68914"/>
                  <a:pt x="14383" y="68974"/>
                  <a:pt x="14526" y="68974"/>
                </a:cubicBezTo>
                <a:cubicBezTo>
                  <a:pt x="15538" y="69748"/>
                  <a:pt x="16776" y="69938"/>
                  <a:pt x="17955" y="70295"/>
                </a:cubicBezTo>
                <a:cubicBezTo>
                  <a:pt x="18026" y="70418"/>
                  <a:pt x="18124" y="70479"/>
                  <a:pt x="18248" y="70479"/>
                </a:cubicBezTo>
                <a:cubicBezTo>
                  <a:pt x="18269" y="70479"/>
                  <a:pt x="18290" y="70477"/>
                  <a:pt x="18312" y="70474"/>
                </a:cubicBezTo>
                <a:cubicBezTo>
                  <a:pt x="18693" y="70795"/>
                  <a:pt x="19205" y="70831"/>
                  <a:pt x="19634" y="71010"/>
                </a:cubicBezTo>
                <a:cubicBezTo>
                  <a:pt x="21241" y="71510"/>
                  <a:pt x="22789" y="72176"/>
                  <a:pt x="24480" y="72367"/>
                </a:cubicBezTo>
                <a:cubicBezTo>
                  <a:pt x="25753" y="73022"/>
                  <a:pt x="27135" y="72855"/>
                  <a:pt x="28468" y="72938"/>
                </a:cubicBezTo>
                <a:cubicBezTo>
                  <a:pt x="28691" y="73046"/>
                  <a:pt x="28908" y="73159"/>
                  <a:pt x="29148" y="73159"/>
                </a:cubicBezTo>
                <a:cubicBezTo>
                  <a:pt x="29228" y="73159"/>
                  <a:pt x="29310" y="73147"/>
                  <a:pt x="29397" y="73117"/>
                </a:cubicBezTo>
                <a:cubicBezTo>
                  <a:pt x="29397" y="73081"/>
                  <a:pt x="29409" y="73058"/>
                  <a:pt x="29409" y="73010"/>
                </a:cubicBezTo>
                <a:cubicBezTo>
                  <a:pt x="29409" y="73010"/>
                  <a:pt x="29421" y="73010"/>
                  <a:pt x="29421" y="73022"/>
                </a:cubicBezTo>
                <a:lnTo>
                  <a:pt x="29397" y="73117"/>
                </a:lnTo>
                <a:cubicBezTo>
                  <a:pt x="29477" y="73188"/>
                  <a:pt x="29563" y="73226"/>
                  <a:pt x="29661" y="73226"/>
                </a:cubicBezTo>
                <a:cubicBezTo>
                  <a:pt x="29694" y="73226"/>
                  <a:pt x="29729" y="73221"/>
                  <a:pt x="29766" y="73212"/>
                </a:cubicBezTo>
                <a:cubicBezTo>
                  <a:pt x="30044" y="73447"/>
                  <a:pt x="30354" y="73492"/>
                  <a:pt x="30668" y="73492"/>
                </a:cubicBezTo>
                <a:cubicBezTo>
                  <a:pt x="30864" y="73492"/>
                  <a:pt x="31062" y="73474"/>
                  <a:pt x="31254" y="73474"/>
                </a:cubicBezTo>
                <a:cubicBezTo>
                  <a:pt x="31340" y="73544"/>
                  <a:pt x="31429" y="73570"/>
                  <a:pt x="31519" y="73570"/>
                </a:cubicBezTo>
                <a:cubicBezTo>
                  <a:pt x="31628" y="73570"/>
                  <a:pt x="31739" y="73532"/>
                  <a:pt x="31849" y="73486"/>
                </a:cubicBezTo>
                <a:cubicBezTo>
                  <a:pt x="31935" y="73535"/>
                  <a:pt x="32024" y="73554"/>
                  <a:pt x="32113" y="73554"/>
                </a:cubicBezTo>
                <a:cubicBezTo>
                  <a:pt x="32220" y="73554"/>
                  <a:pt x="32328" y="73525"/>
                  <a:pt x="32433" y="73486"/>
                </a:cubicBezTo>
                <a:lnTo>
                  <a:pt x="32457" y="73486"/>
                </a:lnTo>
                <a:cubicBezTo>
                  <a:pt x="32548" y="73528"/>
                  <a:pt x="32636" y="73544"/>
                  <a:pt x="32720" y="73544"/>
                </a:cubicBezTo>
                <a:cubicBezTo>
                  <a:pt x="32997" y="73544"/>
                  <a:pt x="33243" y="73368"/>
                  <a:pt x="33516" y="73331"/>
                </a:cubicBezTo>
                <a:cubicBezTo>
                  <a:pt x="33752" y="73397"/>
                  <a:pt x="33983" y="73424"/>
                  <a:pt x="34212" y="73424"/>
                </a:cubicBezTo>
                <a:cubicBezTo>
                  <a:pt x="34898" y="73424"/>
                  <a:pt x="35561" y="73183"/>
                  <a:pt x="36231" y="73022"/>
                </a:cubicBezTo>
                <a:cubicBezTo>
                  <a:pt x="36314" y="72998"/>
                  <a:pt x="36386" y="72962"/>
                  <a:pt x="36481" y="72938"/>
                </a:cubicBezTo>
                <a:cubicBezTo>
                  <a:pt x="36535" y="72988"/>
                  <a:pt x="36585" y="73012"/>
                  <a:pt x="36628" y="73012"/>
                </a:cubicBezTo>
                <a:cubicBezTo>
                  <a:pt x="36697" y="73012"/>
                  <a:pt x="36749" y="72949"/>
                  <a:pt x="36779" y="72831"/>
                </a:cubicBezTo>
                <a:cubicBezTo>
                  <a:pt x="36850" y="72831"/>
                  <a:pt x="36910" y="72819"/>
                  <a:pt x="36981" y="72784"/>
                </a:cubicBezTo>
                <a:cubicBezTo>
                  <a:pt x="37041" y="72818"/>
                  <a:pt x="37099" y="72835"/>
                  <a:pt x="37152" y="72835"/>
                </a:cubicBezTo>
                <a:cubicBezTo>
                  <a:pt x="37248" y="72835"/>
                  <a:pt x="37328" y="72779"/>
                  <a:pt x="37374" y="72665"/>
                </a:cubicBezTo>
                <a:cubicBezTo>
                  <a:pt x="37434" y="72546"/>
                  <a:pt x="37338" y="72427"/>
                  <a:pt x="37219" y="72379"/>
                </a:cubicBezTo>
                <a:cubicBezTo>
                  <a:pt x="37071" y="72313"/>
                  <a:pt x="36916" y="72264"/>
                  <a:pt x="36753" y="72264"/>
                </a:cubicBezTo>
                <a:cubicBezTo>
                  <a:pt x="36680" y="72264"/>
                  <a:pt x="36605" y="72274"/>
                  <a:pt x="36529" y="72296"/>
                </a:cubicBezTo>
                <a:cubicBezTo>
                  <a:pt x="36326" y="72069"/>
                  <a:pt x="36076" y="72069"/>
                  <a:pt x="35826" y="72069"/>
                </a:cubicBezTo>
                <a:cubicBezTo>
                  <a:pt x="35731" y="71879"/>
                  <a:pt x="35600" y="71724"/>
                  <a:pt x="35398" y="71665"/>
                </a:cubicBezTo>
                <a:cubicBezTo>
                  <a:pt x="34897" y="71236"/>
                  <a:pt x="34266" y="71188"/>
                  <a:pt x="33671" y="70986"/>
                </a:cubicBezTo>
                <a:cubicBezTo>
                  <a:pt x="33338" y="70807"/>
                  <a:pt x="33028" y="70593"/>
                  <a:pt x="32635" y="70557"/>
                </a:cubicBezTo>
                <a:cubicBezTo>
                  <a:pt x="32574" y="70424"/>
                  <a:pt x="32468" y="70388"/>
                  <a:pt x="32342" y="70388"/>
                </a:cubicBezTo>
                <a:cubicBezTo>
                  <a:pt x="32321" y="70388"/>
                  <a:pt x="32300" y="70389"/>
                  <a:pt x="32278" y="70391"/>
                </a:cubicBezTo>
                <a:cubicBezTo>
                  <a:pt x="32195" y="70236"/>
                  <a:pt x="32123" y="69986"/>
                  <a:pt x="32016" y="69974"/>
                </a:cubicBezTo>
                <a:cubicBezTo>
                  <a:pt x="31254" y="69879"/>
                  <a:pt x="30659" y="69402"/>
                  <a:pt x="29980" y="69152"/>
                </a:cubicBezTo>
                <a:cubicBezTo>
                  <a:pt x="29659" y="68783"/>
                  <a:pt x="29278" y="68545"/>
                  <a:pt x="28813" y="68366"/>
                </a:cubicBezTo>
                <a:cubicBezTo>
                  <a:pt x="27682" y="67938"/>
                  <a:pt x="26587" y="67414"/>
                  <a:pt x="25456" y="66997"/>
                </a:cubicBezTo>
                <a:cubicBezTo>
                  <a:pt x="25087" y="66865"/>
                  <a:pt x="24831" y="66417"/>
                  <a:pt x="24419" y="66417"/>
                </a:cubicBezTo>
                <a:cubicBezTo>
                  <a:pt x="24313" y="66417"/>
                  <a:pt x="24195" y="66447"/>
                  <a:pt x="24063" y="66521"/>
                </a:cubicBezTo>
                <a:cubicBezTo>
                  <a:pt x="22372" y="65449"/>
                  <a:pt x="20479" y="64854"/>
                  <a:pt x="18550" y="64378"/>
                </a:cubicBezTo>
                <a:cubicBezTo>
                  <a:pt x="18432" y="64349"/>
                  <a:pt x="18295" y="64317"/>
                  <a:pt x="18160" y="64317"/>
                </a:cubicBezTo>
                <a:cubicBezTo>
                  <a:pt x="17955" y="64317"/>
                  <a:pt x="17755" y="64391"/>
                  <a:pt x="17633" y="64664"/>
                </a:cubicBezTo>
                <a:cubicBezTo>
                  <a:pt x="17565" y="64460"/>
                  <a:pt x="17454" y="64245"/>
                  <a:pt x="17239" y="64245"/>
                </a:cubicBezTo>
                <a:cubicBezTo>
                  <a:pt x="17228" y="64245"/>
                  <a:pt x="17216" y="64246"/>
                  <a:pt x="17205" y="64247"/>
                </a:cubicBezTo>
                <a:cubicBezTo>
                  <a:pt x="17027" y="64265"/>
                  <a:pt x="16849" y="64273"/>
                  <a:pt x="16673" y="64273"/>
                </a:cubicBezTo>
                <a:cubicBezTo>
                  <a:pt x="15647" y="64273"/>
                  <a:pt x="14638" y="64015"/>
                  <a:pt x="13609" y="64015"/>
                </a:cubicBezTo>
                <a:cubicBezTo>
                  <a:pt x="13522" y="64015"/>
                  <a:pt x="13435" y="64017"/>
                  <a:pt x="13347" y="64021"/>
                </a:cubicBezTo>
                <a:cubicBezTo>
                  <a:pt x="13213" y="64027"/>
                  <a:pt x="13090" y="64031"/>
                  <a:pt x="12977" y="64031"/>
                </a:cubicBezTo>
                <a:cubicBezTo>
                  <a:pt x="11822" y="64031"/>
                  <a:pt x="11731" y="63673"/>
                  <a:pt x="12371" y="62437"/>
                </a:cubicBezTo>
                <a:cubicBezTo>
                  <a:pt x="12859" y="62187"/>
                  <a:pt x="12692" y="61604"/>
                  <a:pt x="12990" y="61270"/>
                </a:cubicBezTo>
                <a:cubicBezTo>
                  <a:pt x="13073" y="61211"/>
                  <a:pt x="13145" y="61163"/>
                  <a:pt x="13204" y="61104"/>
                </a:cubicBezTo>
                <a:cubicBezTo>
                  <a:pt x="13351" y="60673"/>
                  <a:pt x="13590" y="60492"/>
                  <a:pt x="13937" y="60492"/>
                </a:cubicBezTo>
                <a:cubicBezTo>
                  <a:pt x="14070" y="60492"/>
                  <a:pt x="14218" y="60518"/>
                  <a:pt x="14383" y="60568"/>
                </a:cubicBezTo>
                <a:cubicBezTo>
                  <a:pt x="15181" y="60806"/>
                  <a:pt x="15943" y="61175"/>
                  <a:pt x="16598" y="61639"/>
                </a:cubicBezTo>
                <a:cubicBezTo>
                  <a:pt x="17907" y="62532"/>
                  <a:pt x="19288" y="62973"/>
                  <a:pt x="20848" y="63068"/>
                </a:cubicBezTo>
                <a:cubicBezTo>
                  <a:pt x="21334" y="63437"/>
                  <a:pt x="21872" y="63475"/>
                  <a:pt x="22418" y="63475"/>
                </a:cubicBezTo>
                <a:cubicBezTo>
                  <a:pt x="22559" y="63475"/>
                  <a:pt x="22701" y="63472"/>
                  <a:pt x="22843" y="63472"/>
                </a:cubicBezTo>
                <a:cubicBezTo>
                  <a:pt x="22984" y="63472"/>
                  <a:pt x="23125" y="63475"/>
                  <a:pt x="23265" y="63485"/>
                </a:cubicBezTo>
                <a:cubicBezTo>
                  <a:pt x="24837" y="63985"/>
                  <a:pt x="26504" y="63747"/>
                  <a:pt x="28111" y="63973"/>
                </a:cubicBezTo>
                <a:cubicBezTo>
                  <a:pt x="28210" y="64042"/>
                  <a:pt x="28318" y="64071"/>
                  <a:pt x="28431" y="64071"/>
                </a:cubicBezTo>
                <a:cubicBezTo>
                  <a:pt x="28494" y="64071"/>
                  <a:pt x="28558" y="64062"/>
                  <a:pt x="28623" y="64045"/>
                </a:cubicBezTo>
                <a:cubicBezTo>
                  <a:pt x="28714" y="64126"/>
                  <a:pt x="28811" y="64180"/>
                  <a:pt x="28926" y="64180"/>
                </a:cubicBezTo>
                <a:cubicBezTo>
                  <a:pt x="28962" y="64180"/>
                  <a:pt x="29000" y="64175"/>
                  <a:pt x="29040" y="64164"/>
                </a:cubicBezTo>
                <a:lnTo>
                  <a:pt x="29040" y="64187"/>
                </a:lnTo>
                <a:cubicBezTo>
                  <a:pt x="29802" y="64616"/>
                  <a:pt x="30647" y="64461"/>
                  <a:pt x="31445" y="64568"/>
                </a:cubicBezTo>
                <a:cubicBezTo>
                  <a:pt x="32147" y="64985"/>
                  <a:pt x="32957" y="64866"/>
                  <a:pt x="33707" y="64985"/>
                </a:cubicBezTo>
                <a:cubicBezTo>
                  <a:pt x="34659" y="65259"/>
                  <a:pt x="35636" y="65414"/>
                  <a:pt x="36624" y="65473"/>
                </a:cubicBezTo>
                <a:cubicBezTo>
                  <a:pt x="37695" y="65533"/>
                  <a:pt x="38791" y="65628"/>
                  <a:pt x="39862" y="65676"/>
                </a:cubicBezTo>
                <a:cubicBezTo>
                  <a:pt x="40551" y="65705"/>
                  <a:pt x="41251" y="65769"/>
                  <a:pt x="41952" y="65769"/>
                </a:cubicBezTo>
                <a:cubicBezTo>
                  <a:pt x="42668" y="65769"/>
                  <a:pt x="43385" y="65702"/>
                  <a:pt x="44089" y="65461"/>
                </a:cubicBezTo>
                <a:cubicBezTo>
                  <a:pt x="44181" y="65531"/>
                  <a:pt x="44274" y="65557"/>
                  <a:pt x="44369" y="65557"/>
                </a:cubicBezTo>
                <a:cubicBezTo>
                  <a:pt x="44483" y="65557"/>
                  <a:pt x="44597" y="65519"/>
                  <a:pt x="44708" y="65473"/>
                </a:cubicBezTo>
                <a:cubicBezTo>
                  <a:pt x="44799" y="65536"/>
                  <a:pt x="44886" y="65560"/>
                  <a:pt x="44970" y="65560"/>
                </a:cubicBezTo>
                <a:cubicBezTo>
                  <a:pt x="45172" y="65560"/>
                  <a:pt x="45357" y="65422"/>
                  <a:pt x="45542" y="65354"/>
                </a:cubicBezTo>
                <a:lnTo>
                  <a:pt x="45637" y="65378"/>
                </a:lnTo>
                <a:lnTo>
                  <a:pt x="45720" y="65330"/>
                </a:lnTo>
                <a:cubicBezTo>
                  <a:pt x="45794" y="65396"/>
                  <a:pt x="45871" y="65431"/>
                  <a:pt x="45957" y="65431"/>
                </a:cubicBezTo>
                <a:cubicBezTo>
                  <a:pt x="46010" y="65431"/>
                  <a:pt x="46066" y="65417"/>
                  <a:pt x="46125" y="65390"/>
                </a:cubicBezTo>
                <a:cubicBezTo>
                  <a:pt x="46149" y="65398"/>
                  <a:pt x="46173" y="65402"/>
                  <a:pt x="46196" y="65402"/>
                </a:cubicBezTo>
                <a:cubicBezTo>
                  <a:pt x="46243" y="65402"/>
                  <a:pt x="46288" y="65386"/>
                  <a:pt x="46327" y="65354"/>
                </a:cubicBezTo>
                <a:cubicBezTo>
                  <a:pt x="46511" y="65417"/>
                  <a:pt x="46695" y="65459"/>
                  <a:pt x="46882" y="65459"/>
                </a:cubicBezTo>
                <a:cubicBezTo>
                  <a:pt x="47120" y="65459"/>
                  <a:pt x="47365" y="65391"/>
                  <a:pt x="47625" y="65211"/>
                </a:cubicBezTo>
                <a:cubicBezTo>
                  <a:pt x="46947" y="64664"/>
                  <a:pt x="46197" y="64390"/>
                  <a:pt x="45458" y="64092"/>
                </a:cubicBezTo>
                <a:cubicBezTo>
                  <a:pt x="44577" y="63735"/>
                  <a:pt x="43613" y="63723"/>
                  <a:pt x="42720" y="63449"/>
                </a:cubicBezTo>
                <a:cubicBezTo>
                  <a:pt x="42517" y="63152"/>
                  <a:pt x="42279" y="62937"/>
                  <a:pt x="41922" y="62842"/>
                </a:cubicBezTo>
                <a:cubicBezTo>
                  <a:pt x="40112" y="62401"/>
                  <a:pt x="38291" y="61949"/>
                  <a:pt x="36493" y="61509"/>
                </a:cubicBezTo>
                <a:cubicBezTo>
                  <a:pt x="36098" y="61216"/>
                  <a:pt x="35668" y="61153"/>
                  <a:pt x="35226" y="61153"/>
                </a:cubicBezTo>
                <a:cubicBezTo>
                  <a:pt x="34948" y="61153"/>
                  <a:pt x="34666" y="61178"/>
                  <a:pt x="34386" y="61187"/>
                </a:cubicBezTo>
                <a:cubicBezTo>
                  <a:pt x="34231" y="61116"/>
                  <a:pt x="34100" y="61044"/>
                  <a:pt x="33945" y="60985"/>
                </a:cubicBezTo>
                <a:cubicBezTo>
                  <a:pt x="33312" y="60701"/>
                  <a:pt x="32669" y="60467"/>
                  <a:pt x="31991" y="60467"/>
                </a:cubicBezTo>
                <a:cubicBezTo>
                  <a:pt x="31674" y="60467"/>
                  <a:pt x="31350" y="60518"/>
                  <a:pt x="31016" y="60639"/>
                </a:cubicBezTo>
                <a:cubicBezTo>
                  <a:pt x="30762" y="60380"/>
                  <a:pt x="30492" y="60304"/>
                  <a:pt x="30217" y="60304"/>
                </a:cubicBezTo>
                <a:cubicBezTo>
                  <a:pt x="29821" y="60304"/>
                  <a:pt x="29411" y="60463"/>
                  <a:pt x="29016" y="60463"/>
                </a:cubicBezTo>
                <a:cubicBezTo>
                  <a:pt x="28992" y="60463"/>
                  <a:pt x="28968" y="60462"/>
                  <a:pt x="28944" y="60461"/>
                </a:cubicBezTo>
                <a:cubicBezTo>
                  <a:pt x="28075" y="59961"/>
                  <a:pt x="27075" y="60044"/>
                  <a:pt x="26123" y="59913"/>
                </a:cubicBezTo>
                <a:cubicBezTo>
                  <a:pt x="25658" y="59520"/>
                  <a:pt x="25063" y="59544"/>
                  <a:pt x="24527" y="59437"/>
                </a:cubicBezTo>
                <a:cubicBezTo>
                  <a:pt x="23110" y="59187"/>
                  <a:pt x="21741" y="58687"/>
                  <a:pt x="20312" y="58532"/>
                </a:cubicBezTo>
                <a:cubicBezTo>
                  <a:pt x="20169" y="58449"/>
                  <a:pt x="20015" y="58365"/>
                  <a:pt x="19872" y="58294"/>
                </a:cubicBezTo>
                <a:cubicBezTo>
                  <a:pt x="18491" y="57937"/>
                  <a:pt x="17038" y="57889"/>
                  <a:pt x="15693" y="57401"/>
                </a:cubicBezTo>
                <a:cubicBezTo>
                  <a:pt x="15597" y="57377"/>
                  <a:pt x="15526" y="57341"/>
                  <a:pt x="15455" y="57294"/>
                </a:cubicBezTo>
                <a:cubicBezTo>
                  <a:pt x="15490" y="57079"/>
                  <a:pt x="15645" y="56901"/>
                  <a:pt x="15776" y="56734"/>
                </a:cubicBezTo>
                <a:cubicBezTo>
                  <a:pt x="16205" y="56198"/>
                  <a:pt x="16681" y="55710"/>
                  <a:pt x="16955" y="55067"/>
                </a:cubicBezTo>
                <a:cubicBezTo>
                  <a:pt x="17145" y="54829"/>
                  <a:pt x="17336" y="54615"/>
                  <a:pt x="17514" y="54377"/>
                </a:cubicBezTo>
                <a:cubicBezTo>
                  <a:pt x="17768" y="54048"/>
                  <a:pt x="17885" y="53892"/>
                  <a:pt x="18012" y="53892"/>
                </a:cubicBezTo>
                <a:cubicBezTo>
                  <a:pt x="18148" y="53892"/>
                  <a:pt x="18296" y="54069"/>
                  <a:pt x="18634" y="54400"/>
                </a:cubicBezTo>
                <a:cubicBezTo>
                  <a:pt x="19241" y="55008"/>
                  <a:pt x="19646" y="55924"/>
                  <a:pt x="20539" y="56198"/>
                </a:cubicBezTo>
                <a:lnTo>
                  <a:pt x="20550" y="56222"/>
                </a:lnTo>
                <a:cubicBezTo>
                  <a:pt x="20646" y="56294"/>
                  <a:pt x="20753" y="56365"/>
                  <a:pt x="20872" y="56413"/>
                </a:cubicBezTo>
                <a:lnTo>
                  <a:pt x="21051" y="56460"/>
                </a:lnTo>
                <a:cubicBezTo>
                  <a:pt x="21767" y="57096"/>
                  <a:pt x="22505" y="57652"/>
                  <a:pt x="23538" y="57652"/>
                </a:cubicBezTo>
                <a:cubicBezTo>
                  <a:pt x="23570" y="57652"/>
                  <a:pt x="23602" y="57652"/>
                  <a:pt x="23634" y="57651"/>
                </a:cubicBezTo>
                <a:cubicBezTo>
                  <a:pt x="24146" y="58080"/>
                  <a:pt x="24801" y="58139"/>
                  <a:pt x="25408" y="58306"/>
                </a:cubicBezTo>
                <a:cubicBezTo>
                  <a:pt x="26432" y="58663"/>
                  <a:pt x="27420" y="59151"/>
                  <a:pt x="28528" y="59163"/>
                </a:cubicBezTo>
                <a:cubicBezTo>
                  <a:pt x="29456" y="59175"/>
                  <a:pt x="30349" y="59353"/>
                  <a:pt x="31230" y="59592"/>
                </a:cubicBezTo>
                <a:cubicBezTo>
                  <a:pt x="31456" y="59658"/>
                  <a:pt x="31688" y="59772"/>
                  <a:pt x="31929" y="59772"/>
                </a:cubicBezTo>
                <a:cubicBezTo>
                  <a:pt x="32032" y="59772"/>
                  <a:pt x="32136" y="59752"/>
                  <a:pt x="32242" y="59699"/>
                </a:cubicBezTo>
                <a:cubicBezTo>
                  <a:pt x="32623" y="59865"/>
                  <a:pt x="33016" y="60032"/>
                  <a:pt x="33409" y="60187"/>
                </a:cubicBezTo>
                <a:cubicBezTo>
                  <a:pt x="33525" y="60173"/>
                  <a:pt x="33640" y="60167"/>
                  <a:pt x="33755" y="60167"/>
                </a:cubicBezTo>
                <a:cubicBezTo>
                  <a:pt x="34311" y="60167"/>
                  <a:pt x="34854" y="60306"/>
                  <a:pt x="35398" y="60306"/>
                </a:cubicBezTo>
                <a:cubicBezTo>
                  <a:pt x="36376" y="60472"/>
                  <a:pt x="37355" y="60551"/>
                  <a:pt x="38334" y="60551"/>
                </a:cubicBezTo>
                <a:cubicBezTo>
                  <a:pt x="39748" y="60551"/>
                  <a:pt x="41163" y="60385"/>
                  <a:pt x="42577" y="60068"/>
                </a:cubicBezTo>
                <a:cubicBezTo>
                  <a:pt x="40041" y="58639"/>
                  <a:pt x="37338" y="57627"/>
                  <a:pt x="34695" y="56520"/>
                </a:cubicBezTo>
                <a:cubicBezTo>
                  <a:pt x="33993" y="56139"/>
                  <a:pt x="33314" y="55758"/>
                  <a:pt x="32540" y="55579"/>
                </a:cubicBezTo>
                <a:cubicBezTo>
                  <a:pt x="31790" y="55067"/>
                  <a:pt x="30945" y="54817"/>
                  <a:pt x="30123" y="54508"/>
                </a:cubicBezTo>
                <a:cubicBezTo>
                  <a:pt x="29814" y="54281"/>
                  <a:pt x="29480" y="54115"/>
                  <a:pt x="29099" y="54103"/>
                </a:cubicBezTo>
                <a:cubicBezTo>
                  <a:pt x="28385" y="53877"/>
                  <a:pt x="27837" y="53281"/>
                  <a:pt x="27039" y="53281"/>
                </a:cubicBezTo>
                <a:cubicBezTo>
                  <a:pt x="26665" y="53052"/>
                  <a:pt x="26354" y="52660"/>
                  <a:pt x="25868" y="52660"/>
                </a:cubicBezTo>
                <a:cubicBezTo>
                  <a:pt x="25798" y="52660"/>
                  <a:pt x="25724" y="52668"/>
                  <a:pt x="25646" y="52686"/>
                </a:cubicBezTo>
                <a:cubicBezTo>
                  <a:pt x="24777" y="52257"/>
                  <a:pt x="23884" y="51876"/>
                  <a:pt x="22956" y="51614"/>
                </a:cubicBezTo>
                <a:cubicBezTo>
                  <a:pt x="22712" y="51347"/>
                  <a:pt x="22424" y="51245"/>
                  <a:pt x="22111" y="51245"/>
                </a:cubicBezTo>
                <a:cubicBezTo>
                  <a:pt x="21965" y="51245"/>
                  <a:pt x="21813" y="51267"/>
                  <a:pt x="21658" y="51305"/>
                </a:cubicBezTo>
                <a:cubicBezTo>
                  <a:pt x="21548" y="51218"/>
                  <a:pt x="21433" y="51196"/>
                  <a:pt x="21318" y="51196"/>
                </a:cubicBezTo>
                <a:cubicBezTo>
                  <a:pt x="21195" y="51196"/>
                  <a:pt x="21072" y="51222"/>
                  <a:pt x="20955" y="51222"/>
                </a:cubicBezTo>
                <a:cubicBezTo>
                  <a:pt x="20550" y="51222"/>
                  <a:pt x="20491" y="50995"/>
                  <a:pt x="20539" y="50662"/>
                </a:cubicBezTo>
                <a:cubicBezTo>
                  <a:pt x="20789" y="50579"/>
                  <a:pt x="21015" y="50448"/>
                  <a:pt x="21170" y="50221"/>
                </a:cubicBezTo>
                <a:cubicBezTo>
                  <a:pt x="22003" y="49043"/>
                  <a:pt x="22813" y="47888"/>
                  <a:pt x="23646" y="46709"/>
                </a:cubicBezTo>
                <a:cubicBezTo>
                  <a:pt x="24023" y="46433"/>
                  <a:pt x="24222" y="46288"/>
                  <a:pt x="24393" y="46288"/>
                </a:cubicBezTo>
                <a:cubicBezTo>
                  <a:pt x="24585" y="46288"/>
                  <a:pt x="24742" y="46469"/>
                  <a:pt x="25075" y="46852"/>
                </a:cubicBezTo>
                <a:cubicBezTo>
                  <a:pt x="25396" y="47209"/>
                  <a:pt x="25896" y="47423"/>
                  <a:pt x="26134" y="47769"/>
                </a:cubicBezTo>
                <a:cubicBezTo>
                  <a:pt x="27373" y="49519"/>
                  <a:pt x="29218" y="50293"/>
                  <a:pt x="31123" y="51007"/>
                </a:cubicBezTo>
                <a:cubicBezTo>
                  <a:pt x="31433" y="51067"/>
                  <a:pt x="31742" y="51114"/>
                  <a:pt x="32064" y="51174"/>
                </a:cubicBezTo>
                <a:cubicBezTo>
                  <a:pt x="32561" y="51416"/>
                  <a:pt x="33069" y="51603"/>
                  <a:pt x="33631" y="51603"/>
                </a:cubicBezTo>
                <a:cubicBezTo>
                  <a:pt x="33648" y="51603"/>
                  <a:pt x="33666" y="51603"/>
                  <a:pt x="33683" y="51603"/>
                </a:cubicBezTo>
                <a:cubicBezTo>
                  <a:pt x="33971" y="51819"/>
                  <a:pt x="34268" y="51921"/>
                  <a:pt x="34582" y="51921"/>
                </a:cubicBezTo>
                <a:cubicBezTo>
                  <a:pt x="34786" y="51921"/>
                  <a:pt x="34998" y="51878"/>
                  <a:pt x="35219" y="51793"/>
                </a:cubicBezTo>
                <a:cubicBezTo>
                  <a:pt x="35543" y="51852"/>
                  <a:pt x="35869" y="51872"/>
                  <a:pt x="36196" y="51872"/>
                </a:cubicBezTo>
                <a:cubicBezTo>
                  <a:pt x="36824" y="51872"/>
                  <a:pt x="37457" y="51800"/>
                  <a:pt x="38087" y="51800"/>
                </a:cubicBezTo>
                <a:cubicBezTo>
                  <a:pt x="38251" y="51800"/>
                  <a:pt x="38414" y="51805"/>
                  <a:pt x="38577" y="51817"/>
                </a:cubicBezTo>
                <a:cubicBezTo>
                  <a:pt x="38815" y="52019"/>
                  <a:pt x="39112" y="51900"/>
                  <a:pt x="39362" y="51995"/>
                </a:cubicBezTo>
                <a:cubicBezTo>
                  <a:pt x="39652" y="52110"/>
                  <a:pt x="39951" y="52161"/>
                  <a:pt x="40251" y="52161"/>
                </a:cubicBezTo>
                <a:cubicBezTo>
                  <a:pt x="40419" y="52161"/>
                  <a:pt x="40588" y="52145"/>
                  <a:pt x="40755" y="52114"/>
                </a:cubicBezTo>
                <a:cubicBezTo>
                  <a:pt x="40902" y="52087"/>
                  <a:pt x="41062" y="52034"/>
                  <a:pt x="41209" y="52034"/>
                </a:cubicBezTo>
                <a:cubicBezTo>
                  <a:pt x="41312" y="52034"/>
                  <a:pt x="41410" y="52060"/>
                  <a:pt x="41494" y="52138"/>
                </a:cubicBezTo>
                <a:cubicBezTo>
                  <a:pt x="41804" y="52433"/>
                  <a:pt x="42161" y="52475"/>
                  <a:pt x="42523" y="52475"/>
                </a:cubicBezTo>
                <a:cubicBezTo>
                  <a:pt x="42666" y="52475"/>
                  <a:pt x="42810" y="52469"/>
                  <a:pt x="42952" y="52469"/>
                </a:cubicBezTo>
                <a:cubicBezTo>
                  <a:pt x="43002" y="52469"/>
                  <a:pt x="43052" y="52470"/>
                  <a:pt x="43101" y="52472"/>
                </a:cubicBezTo>
                <a:cubicBezTo>
                  <a:pt x="43708" y="52484"/>
                  <a:pt x="44303" y="52484"/>
                  <a:pt x="44923" y="52543"/>
                </a:cubicBezTo>
                <a:cubicBezTo>
                  <a:pt x="45130" y="52561"/>
                  <a:pt x="45338" y="52570"/>
                  <a:pt x="45547" y="52570"/>
                </a:cubicBezTo>
                <a:cubicBezTo>
                  <a:pt x="46334" y="52570"/>
                  <a:pt x="47136" y="52434"/>
                  <a:pt x="47982" y="52067"/>
                </a:cubicBezTo>
                <a:cubicBezTo>
                  <a:pt x="46006" y="51245"/>
                  <a:pt x="44184" y="50507"/>
                  <a:pt x="42375" y="49745"/>
                </a:cubicBezTo>
                <a:cubicBezTo>
                  <a:pt x="42017" y="49531"/>
                  <a:pt x="41708" y="49221"/>
                  <a:pt x="41255" y="49197"/>
                </a:cubicBezTo>
                <a:cubicBezTo>
                  <a:pt x="41182" y="49116"/>
                  <a:pt x="41104" y="49074"/>
                  <a:pt x="41016" y="49074"/>
                </a:cubicBezTo>
                <a:cubicBezTo>
                  <a:pt x="40975" y="49074"/>
                  <a:pt x="40932" y="49083"/>
                  <a:pt x="40886" y="49102"/>
                </a:cubicBezTo>
                <a:lnTo>
                  <a:pt x="40874" y="49102"/>
                </a:lnTo>
                <a:cubicBezTo>
                  <a:pt x="40805" y="49053"/>
                  <a:pt x="40727" y="49028"/>
                  <a:pt x="40648" y="49028"/>
                </a:cubicBezTo>
                <a:cubicBezTo>
                  <a:pt x="40632" y="49028"/>
                  <a:pt x="40616" y="49029"/>
                  <a:pt x="40601" y="49031"/>
                </a:cubicBezTo>
                <a:cubicBezTo>
                  <a:pt x="39779" y="48662"/>
                  <a:pt x="39041" y="48138"/>
                  <a:pt x="38148" y="47923"/>
                </a:cubicBezTo>
                <a:cubicBezTo>
                  <a:pt x="37600" y="47376"/>
                  <a:pt x="36838" y="47185"/>
                  <a:pt x="36171" y="46840"/>
                </a:cubicBezTo>
                <a:cubicBezTo>
                  <a:pt x="35783" y="46641"/>
                  <a:pt x="35543" y="46145"/>
                  <a:pt x="35067" y="46145"/>
                </a:cubicBezTo>
                <a:cubicBezTo>
                  <a:pt x="35003" y="46145"/>
                  <a:pt x="34935" y="46154"/>
                  <a:pt x="34862" y="46173"/>
                </a:cubicBezTo>
                <a:cubicBezTo>
                  <a:pt x="34719" y="45721"/>
                  <a:pt x="34362" y="45590"/>
                  <a:pt x="33969" y="45530"/>
                </a:cubicBezTo>
                <a:cubicBezTo>
                  <a:pt x="32933" y="44911"/>
                  <a:pt x="31790" y="44554"/>
                  <a:pt x="30611" y="44316"/>
                </a:cubicBezTo>
                <a:cubicBezTo>
                  <a:pt x="30230" y="43971"/>
                  <a:pt x="29754" y="44054"/>
                  <a:pt x="29290" y="44018"/>
                </a:cubicBezTo>
                <a:cubicBezTo>
                  <a:pt x="29089" y="43998"/>
                  <a:pt x="28888" y="43992"/>
                  <a:pt x="28684" y="43992"/>
                </a:cubicBezTo>
                <a:cubicBezTo>
                  <a:pt x="28404" y="43992"/>
                  <a:pt x="28121" y="44003"/>
                  <a:pt x="27831" y="44003"/>
                </a:cubicBezTo>
                <a:cubicBezTo>
                  <a:pt x="27331" y="44003"/>
                  <a:pt x="26813" y="43971"/>
                  <a:pt x="26265" y="43792"/>
                </a:cubicBezTo>
                <a:cubicBezTo>
                  <a:pt x="27099" y="42971"/>
                  <a:pt x="27837" y="42244"/>
                  <a:pt x="28563" y="41530"/>
                </a:cubicBezTo>
                <a:cubicBezTo>
                  <a:pt x="29087" y="41399"/>
                  <a:pt x="29659" y="41494"/>
                  <a:pt x="30111" y="41113"/>
                </a:cubicBezTo>
                <a:cubicBezTo>
                  <a:pt x="30695" y="41173"/>
                  <a:pt x="31266" y="41220"/>
                  <a:pt x="31838" y="41280"/>
                </a:cubicBezTo>
                <a:cubicBezTo>
                  <a:pt x="31911" y="41385"/>
                  <a:pt x="32004" y="41462"/>
                  <a:pt x="32139" y="41462"/>
                </a:cubicBezTo>
                <a:cubicBezTo>
                  <a:pt x="32157" y="41462"/>
                  <a:pt x="32175" y="41461"/>
                  <a:pt x="32195" y="41458"/>
                </a:cubicBezTo>
                <a:cubicBezTo>
                  <a:pt x="32921" y="41792"/>
                  <a:pt x="33647" y="42125"/>
                  <a:pt x="34386" y="42470"/>
                </a:cubicBezTo>
                <a:cubicBezTo>
                  <a:pt x="34484" y="42561"/>
                  <a:pt x="34601" y="42594"/>
                  <a:pt x="34725" y="42594"/>
                </a:cubicBezTo>
                <a:cubicBezTo>
                  <a:pt x="34797" y="42594"/>
                  <a:pt x="34871" y="42583"/>
                  <a:pt x="34945" y="42566"/>
                </a:cubicBezTo>
                <a:cubicBezTo>
                  <a:pt x="36731" y="42923"/>
                  <a:pt x="38529" y="43280"/>
                  <a:pt x="40315" y="43625"/>
                </a:cubicBezTo>
                <a:cubicBezTo>
                  <a:pt x="40907" y="43796"/>
                  <a:pt x="41500" y="43868"/>
                  <a:pt x="42094" y="43868"/>
                </a:cubicBezTo>
                <a:cubicBezTo>
                  <a:pt x="42540" y="43868"/>
                  <a:pt x="42986" y="43828"/>
                  <a:pt x="43434" y="43756"/>
                </a:cubicBezTo>
                <a:cubicBezTo>
                  <a:pt x="43540" y="43812"/>
                  <a:pt x="43646" y="43833"/>
                  <a:pt x="43751" y="43833"/>
                </a:cubicBezTo>
                <a:cubicBezTo>
                  <a:pt x="43918" y="43833"/>
                  <a:pt x="44083" y="43779"/>
                  <a:pt x="44244" y="43721"/>
                </a:cubicBezTo>
                <a:cubicBezTo>
                  <a:pt x="44513" y="43810"/>
                  <a:pt x="44784" y="43842"/>
                  <a:pt x="45055" y="43842"/>
                </a:cubicBezTo>
                <a:cubicBezTo>
                  <a:pt x="45433" y="43842"/>
                  <a:pt x="45811" y="43781"/>
                  <a:pt x="46185" y="43733"/>
                </a:cubicBezTo>
                <a:cubicBezTo>
                  <a:pt x="47637" y="43518"/>
                  <a:pt x="49090" y="43256"/>
                  <a:pt x="50542" y="43006"/>
                </a:cubicBezTo>
                <a:cubicBezTo>
                  <a:pt x="50638" y="43041"/>
                  <a:pt x="50732" y="43056"/>
                  <a:pt x="50824" y="43056"/>
                </a:cubicBezTo>
                <a:cubicBezTo>
                  <a:pt x="51077" y="43056"/>
                  <a:pt x="51316" y="42947"/>
                  <a:pt x="51542" y="42851"/>
                </a:cubicBezTo>
                <a:cubicBezTo>
                  <a:pt x="53197" y="42149"/>
                  <a:pt x="54829" y="41458"/>
                  <a:pt x="56484" y="40768"/>
                </a:cubicBezTo>
                <a:cubicBezTo>
                  <a:pt x="56650" y="40696"/>
                  <a:pt x="56781" y="40601"/>
                  <a:pt x="56745" y="40363"/>
                </a:cubicBezTo>
                <a:cubicBezTo>
                  <a:pt x="56550" y="40224"/>
                  <a:pt x="56339" y="40166"/>
                  <a:pt x="56120" y="40166"/>
                </a:cubicBezTo>
                <a:cubicBezTo>
                  <a:pt x="55966" y="40166"/>
                  <a:pt x="55808" y="40195"/>
                  <a:pt x="55650" y="40244"/>
                </a:cubicBezTo>
                <a:cubicBezTo>
                  <a:pt x="55626" y="40240"/>
                  <a:pt x="55604" y="40237"/>
                  <a:pt x="55582" y="40237"/>
                </a:cubicBezTo>
                <a:cubicBezTo>
                  <a:pt x="55539" y="40237"/>
                  <a:pt x="55499" y="40248"/>
                  <a:pt x="55460" y="40280"/>
                </a:cubicBezTo>
                <a:cubicBezTo>
                  <a:pt x="55293" y="40200"/>
                  <a:pt x="55127" y="40177"/>
                  <a:pt x="54958" y="40177"/>
                </a:cubicBezTo>
                <a:cubicBezTo>
                  <a:pt x="54799" y="40177"/>
                  <a:pt x="54638" y="40197"/>
                  <a:pt x="54471" y="40208"/>
                </a:cubicBezTo>
                <a:lnTo>
                  <a:pt x="54459" y="40208"/>
                </a:lnTo>
                <a:cubicBezTo>
                  <a:pt x="54359" y="40077"/>
                  <a:pt x="54239" y="40031"/>
                  <a:pt x="54108" y="40031"/>
                </a:cubicBezTo>
                <a:cubicBezTo>
                  <a:pt x="54037" y="40031"/>
                  <a:pt x="53963" y="40044"/>
                  <a:pt x="53888" y="40065"/>
                </a:cubicBezTo>
                <a:cubicBezTo>
                  <a:pt x="53663" y="40081"/>
                  <a:pt x="53438" y="40088"/>
                  <a:pt x="53214" y="40088"/>
                </a:cubicBezTo>
                <a:cubicBezTo>
                  <a:pt x="51697" y="40088"/>
                  <a:pt x="50201" y="39773"/>
                  <a:pt x="48697" y="39649"/>
                </a:cubicBezTo>
                <a:cubicBezTo>
                  <a:pt x="47869" y="39595"/>
                  <a:pt x="47027" y="39377"/>
                  <a:pt x="46177" y="39377"/>
                </a:cubicBezTo>
                <a:cubicBezTo>
                  <a:pt x="45903" y="39377"/>
                  <a:pt x="45627" y="39400"/>
                  <a:pt x="45351" y="39458"/>
                </a:cubicBezTo>
                <a:cubicBezTo>
                  <a:pt x="45161" y="39331"/>
                  <a:pt x="44965" y="39262"/>
                  <a:pt x="44760" y="39262"/>
                </a:cubicBezTo>
                <a:cubicBezTo>
                  <a:pt x="44658" y="39262"/>
                  <a:pt x="44553" y="39280"/>
                  <a:pt x="44446" y="39315"/>
                </a:cubicBezTo>
                <a:cubicBezTo>
                  <a:pt x="44245" y="39189"/>
                  <a:pt x="44032" y="39093"/>
                  <a:pt x="43802" y="39093"/>
                </a:cubicBezTo>
                <a:cubicBezTo>
                  <a:pt x="43706" y="39093"/>
                  <a:pt x="43608" y="39110"/>
                  <a:pt x="43506" y="39149"/>
                </a:cubicBezTo>
                <a:cubicBezTo>
                  <a:pt x="43278" y="39016"/>
                  <a:pt x="43035" y="38913"/>
                  <a:pt x="42771" y="38913"/>
                </a:cubicBezTo>
                <a:cubicBezTo>
                  <a:pt x="42704" y="38913"/>
                  <a:pt x="42635" y="38920"/>
                  <a:pt x="42565" y="38934"/>
                </a:cubicBezTo>
                <a:cubicBezTo>
                  <a:pt x="40755" y="38851"/>
                  <a:pt x="38946" y="38756"/>
                  <a:pt x="37183" y="38256"/>
                </a:cubicBezTo>
                <a:cubicBezTo>
                  <a:pt x="37047" y="38220"/>
                  <a:pt x="36898" y="38190"/>
                  <a:pt x="36746" y="38190"/>
                </a:cubicBezTo>
                <a:cubicBezTo>
                  <a:pt x="36594" y="38190"/>
                  <a:pt x="36439" y="38220"/>
                  <a:pt x="36291" y="38303"/>
                </a:cubicBezTo>
                <a:cubicBezTo>
                  <a:pt x="35956" y="38268"/>
                  <a:pt x="35626" y="38201"/>
                  <a:pt x="35298" y="38201"/>
                </a:cubicBezTo>
                <a:cubicBezTo>
                  <a:pt x="35065" y="38201"/>
                  <a:pt x="34832" y="38235"/>
                  <a:pt x="34600" y="38339"/>
                </a:cubicBezTo>
                <a:cubicBezTo>
                  <a:pt x="34501" y="38326"/>
                  <a:pt x="34403" y="38321"/>
                  <a:pt x="34307" y="38321"/>
                </a:cubicBezTo>
                <a:cubicBezTo>
                  <a:pt x="33761" y="38321"/>
                  <a:pt x="33241" y="38496"/>
                  <a:pt x="32695" y="38577"/>
                </a:cubicBezTo>
                <a:cubicBezTo>
                  <a:pt x="32607" y="38546"/>
                  <a:pt x="32520" y="38534"/>
                  <a:pt x="32434" y="38534"/>
                </a:cubicBezTo>
                <a:cubicBezTo>
                  <a:pt x="32252" y="38534"/>
                  <a:pt x="32075" y="38588"/>
                  <a:pt x="31897" y="38637"/>
                </a:cubicBezTo>
                <a:lnTo>
                  <a:pt x="31897" y="38660"/>
                </a:lnTo>
                <a:cubicBezTo>
                  <a:pt x="31766" y="38660"/>
                  <a:pt x="31659" y="38601"/>
                  <a:pt x="31540" y="38565"/>
                </a:cubicBezTo>
                <a:lnTo>
                  <a:pt x="31528" y="38565"/>
                </a:lnTo>
                <a:cubicBezTo>
                  <a:pt x="31623" y="37887"/>
                  <a:pt x="32314" y="37565"/>
                  <a:pt x="32564" y="36970"/>
                </a:cubicBezTo>
                <a:cubicBezTo>
                  <a:pt x="33147" y="36791"/>
                  <a:pt x="33326" y="36172"/>
                  <a:pt x="33814" y="35886"/>
                </a:cubicBezTo>
                <a:cubicBezTo>
                  <a:pt x="34052" y="35755"/>
                  <a:pt x="34302" y="35624"/>
                  <a:pt x="34445" y="35351"/>
                </a:cubicBezTo>
                <a:cubicBezTo>
                  <a:pt x="34921" y="35362"/>
                  <a:pt x="35398" y="35410"/>
                  <a:pt x="35790" y="35660"/>
                </a:cubicBezTo>
                <a:cubicBezTo>
                  <a:pt x="36326" y="36005"/>
                  <a:pt x="36910" y="36053"/>
                  <a:pt x="37505" y="36053"/>
                </a:cubicBezTo>
                <a:cubicBezTo>
                  <a:pt x="37713" y="36324"/>
                  <a:pt x="37968" y="36485"/>
                  <a:pt x="38271" y="36485"/>
                </a:cubicBezTo>
                <a:cubicBezTo>
                  <a:pt x="38368" y="36485"/>
                  <a:pt x="38470" y="36469"/>
                  <a:pt x="38577" y="36434"/>
                </a:cubicBezTo>
                <a:cubicBezTo>
                  <a:pt x="38631" y="36473"/>
                  <a:pt x="38679" y="36489"/>
                  <a:pt x="38724" y="36489"/>
                </a:cubicBezTo>
                <a:cubicBezTo>
                  <a:pt x="38853" y="36489"/>
                  <a:pt x="38946" y="36356"/>
                  <a:pt x="39053" y="36303"/>
                </a:cubicBezTo>
                <a:cubicBezTo>
                  <a:pt x="39724" y="36517"/>
                  <a:pt x="40421" y="36609"/>
                  <a:pt x="41130" y="36609"/>
                </a:cubicBezTo>
                <a:cubicBezTo>
                  <a:pt x="41251" y="36609"/>
                  <a:pt x="41372" y="36606"/>
                  <a:pt x="41494" y="36601"/>
                </a:cubicBezTo>
                <a:cubicBezTo>
                  <a:pt x="41972" y="36677"/>
                  <a:pt x="42450" y="36727"/>
                  <a:pt x="42925" y="36727"/>
                </a:cubicBezTo>
                <a:cubicBezTo>
                  <a:pt x="43563" y="36727"/>
                  <a:pt x="44195" y="36637"/>
                  <a:pt x="44815" y="36398"/>
                </a:cubicBezTo>
                <a:cubicBezTo>
                  <a:pt x="44850" y="36400"/>
                  <a:pt x="44885" y="36401"/>
                  <a:pt x="44919" y="36401"/>
                </a:cubicBezTo>
                <a:cubicBezTo>
                  <a:pt x="45617" y="36401"/>
                  <a:pt x="46264" y="36068"/>
                  <a:pt x="46899" y="35886"/>
                </a:cubicBezTo>
                <a:cubicBezTo>
                  <a:pt x="48518" y="35422"/>
                  <a:pt x="50126" y="34850"/>
                  <a:pt x="51328" y="33565"/>
                </a:cubicBezTo>
                <a:cubicBezTo>
                  <a:pt x="51483" y="33493"/>
                  <a:pt x="51650" y="33422"/>
                  <a:pt x="51792" y="33362"/>
                </a:cubicBezTo>
                <a:cubicBezTo>
                  <a:pt x="51863" y="33383"/>
                  <a:pt x="51929" y="33392"/>
                  <a:pt x="51991" y="33392"/>
                </a:cubicBezTo>
                <a:cubicBezTo>
                  <a:pt x="52362" y="33392"/>
                  <a:pt x="52599" y="33066"/>
                  <a:pt x="52793" y="32862"/>
                </a:cubicBezTo>
                <a:cubicBezTo>
                  <a:pt x="53507" y="32053"/>
                  <a:pt x="54328" y="31350"/>
                  <a:pt x="55067" y="30564"/>
                </a:cubicBezTo>
                <a:cubicBezTo>
                  <a:pt x="55293" y="30326"/>
                  <a:pt x="55602" y="30100"/>
                  <a:pt x="55614" y="29695"/>
                </a:cubicBezTo>
                <a:lnTo>
                  <a:pt x="55793" y="29338"/>
                </a:lnTo>
                <a:cubicBezTo>
                  <a:pt x="56364" y="28981"/>
                  <a:pt x="56603" y="28362"/>
                  <a:pt x="57019" y="27885"/>
                </a:cubicBezTo>
                <a:cubicBezTo>
                  <a:pt x="57126" y="27766"/>
                  <a:pt x="57198" y="27564"/>
                  <a:pt x="57043" y="27421"/>
                </a:cubicBezTo>
                <a:cubicBezTo>
                  <a:pt x="56975" y="27347"/>
                  <a:pt x="56901" y="27314"/>
                  <a:pt x="56828" y="27314"/>
                </a:cubicBezTo>
                <a:cubicBezTo>
                  <a:pt x="56749" y="27314"/>
                  <a:pt x="56671" y="27353"/>
                  <a:pt x="56603" y="27421"/>
                </a:cubicBezTo>
                <a:cubicBezTo>
                  <a:pt x="56245" y="27766"/>
                  <a:pt x="55781" y="27897"/>
                  <a:pt x="55352" y="28088"/>
                </a:cubicBezTo>
                <a:cubicBezTo>
                  <a:pt x="53495" y="28909"/>
                  <a:pt x="51650" y="29743"/>
                  <a:pt x="49780" y="30564"/>
                </a:cubicBezTo>
                <a:cubicBezTo>
                  <a:pt x="49221" y="30767"/>
                  <a:pt x="48637" y="30957"/>
                  <a:pt x="48078" y="31171"/>
                </a:cubicBezTo>
                <a:cubicBezTo>
                  <a:pt x="47760" y="31109"/>
                  <a:pt x="47448" y="31083"/>
                  <a:pt x="47139" y="31083"/>
                </a:cubicBezTo>
                <a:cubicBezTo>
                  <a:pt x="45792" y="31083"/>
                  <a:pt x="44516" y="31589"/>
                  <a:pt x="43208" y="31850"/>
                </a:cubicBezTo>
                <a:cubicBezTo>
                  <a:pt x="42451" y="32009"/>
                  <a:pt x="41678" y="32080"/>
                  <a:pt x="40897" y="32080"/>
                </a:cubicBezTo>
                <a:cubicBezTo>
                  <a:pt x="40684" y="32080"/>
                  <a:pt x="40470" y="32075"/>
                  <a:pt x="40255" y="32064"/>
                </a:cubicBezTo>
                <a:cubicBezTo>
                  <a:pt x="40233" y="32064"/>
                  <a:pt x="40211" y="32063"/>
                  <a:pt x="40189" y="32063"/>
                </a:cubicBezTo>
                <a:cubicBezTo>
                  <a:pt x="39829" y="32063"/>
                  <a:pt x="39459" y="32151"/>
                  <a:pt x="39100" y="32195"/>
                </a:cubicBezTo>
                <a:cubicBezTo>
                  <a:pt x="38981" y="32148"/>
                  <a:pt x="38862" y="32124"/>
                  <a:pt x="38743" y="32076"/>
                </a:cubicBezTo>
                <a:cubicBezTo>
                  <a:pt x="38684" y="31910"/>
                  <a:pt x="38612" y="31767"/>
                  <a:pt x="38553" y="31600"/>
                </a:cubicBezTo>
                <a:cubicBezTo>
                  <a:pt x="38803" y="31374"/>
                  <a:pt x="39053" y="31160"/>
                  <a:pt x="39124" y="30802"/>
                </a:cubicBezTo>
                <a:cubicBezTo>
                  <a:pt x="39497" y="30345"/>
                  <a:pt x="39900" y="30005"/>
                  <a:pt x="40463" y="30005"/>
                </a:cubicBezTo>
                <a:cubicBezTo>
                  <a:pt x="40618" y="30005"/>
                  <a:pt x="40787" y="30031"/>
                  <a:pt x="40970" y="30088"/>
                </a:cubicBezTo>
                <a:cubicBezTo>
                  <a:pt x="41033" y="30105"/>
                  <a:pt x="41097" y="30112"/>
                  <a:pt x="41162" y="30112"/>
                </a:cubicBezTo>
                <a:cubicBezTo>
                  <a:pt x="41464" y="30112"/>
                  <a:pt x="41781" y="29949"/>
                  <a:pt x="42065" y="29802"/>
                </a:cubicBezTo>
                <a:cubicBezTo>
                  <a:pt x="42404" y="29867"/>
                  <a:pt x="42738" y="29895"/>
                  <a:pt x="43069" y="29895"/>
                </a:cubicBezTo>
                <a:cubicBezTo>
                  <a:pt x="44203" y="29895"/>
                  <a:pt x="45291" y="29558"/>
                  <a:pt x="46351" y="29171"/>
                </a:cubicBezTo>
                <a:cubicBezTo>
                  <a:pt x="47851" y="28624"/>
                  <a:pt x="49221" y="27838"/>
                  <a:pt x="50471" y="26814"/>
                </a:cubicBezTo>
                <a:cubicBezTo>
                  <a:pt x="50995" y="26659"/>
                  <a:pt x="51304" y="26302"/>
                  <a:pt x="51495" y="25826"/>
                </a:cubicBezTo>
                <a:cubicBezTo>
                  <a:pt x="52423" y="25159"/>
                  <a:pt x="52852" y="24111"/>
                  <a:pt x="53519" y="23254"/>
                </a:cubicBezTo>
                <a:cubicBezTo>
                  <a:pt x="53590" y="23135"/>
                  <a:pt x="53674" y="23016"/>
                  <a:pt x="53733" y="22897"/>
                </a:cubicBezTo>
                <a:lnTo>
                  <a:pt x="53817" y="22885"/>
                </a:lnTo>
                <a:lnTo>
                  <a:pt x="53888" y="22825"/>
                </a:lnTo>
                <a:cubicBezTo>
                  <a:pt x="55126" y="21896"/>
                  <a:pt x="55948" y="20646"/>
                  <a:pt x="56674" y="19325"/>
                </a:cubicBezTo>
                <a:cubicBezTo>
                  <a:pt x="56678" y="19318"/>
                  <a:pt x="56681" y="19312"/>
                  <a:pt x="56684" y="19305"/>
                </a:cubicBezTo>
                <a:lnTo>
                  <a:pt x="56684" y="19305"/>
                </a:lnTo>
                <a:cubicBezTo>
                  <a:pt x="56795" y="19225"/>
                  <a:pt x="56862" y="19133"/>
                  <a:pt x="56853" y="18986"/>
                </a:cubicBezTo>
                <a:lnTo>
                  <a:pt x="56853" y="18986"/>
                </a:lnTo>
                <a:cubicBezTo>
                  <a:pt x="56853" y="18984"/>
                  <a:pt x="56854" y="18981"/>
                  <a:pt x="56854" y="18979"/>
                </a:cubicBezTo>
                <a:lnTo>
                  <a:pt x="56854" y="18979"/>
                </a:lnTo>
                <a:cubicBezTo>
                  <a:pt x="56972" y="18895"/>
                  <a:pt x="56984" y="18777"/>
                  <a:pt x="56972" y="18622"/>
                </a:cubicBezTo>
                <a:cubicBezTo>
                  <a:pt x="57091" y="18539"/>
                  <a:pt x="57150" y="18432"/>
                  <a:pt x="57103" y="18277"/>
                </a:cubicBezTo>
                <a:cubicBezTo>
                  <a:pt x="57150" y="18158"/>
                  <a:pt x="57198" y="18063"/>
                  <a:pt x="57257" y="17944"/>
                </a:cubicBezTo>
                <a:cubicBezTo>
                  <a:pt x="57865" y="17586"/>
                  <a:pt x="57924" y="16872"/>
                  <a:pt x="58281" y="16348"/>
                </a:cubicBezTo>
                <a:cubicBezTo>
                  <a:pt x="58460" y="16217"/>
                  <a:pt x="58615" y="15943"/>
                  <a:pt x="58436" y="15836"/>
                </a:cubicBezTo>
                <a:cubicBezTo>
                  <a:pt x="58386" y="15807"/>
                  <a:pt x="58335" y="15794"/>
                  <a:pt x="58285" y="15794"/>
                </a:cubicBezTo>
                <a:cubicBezTo>
                  <a:pt x="58111" y="15794"/>
                  <a:pt x="57951" y="15957"/>
                  <a:pt x="57877" y="16170"/>
                </a:cubicBezTo>
                <a:cubicBezTo>
                  <a:pt x="57436" y="16467"/>
                  <a:pt x="56793" y="16515"/>
                  <a:pt x="56507" y="17063"/>
                </a:cubicBezTo>
                <a:cubicBezTo>
                  <a:pt x="56436" y="17074"/>
                  <a:pt x="56376" y="17122"/>
                  <a:pt x="56353" y="17182"/>
                </a:cubicBezTo>
                <a:cubicBezTo>
                  <a:pt x="56031" y="17241"/>
                  <a:pt x="55781" y="17372"/>
                  <a:pt x="55698" y="17717"/>
                </a:cubicBezTo>
                <a:cubicBezTo>
                  <a:pt x="55305" y="17979"/>
                  <a:pt x="54900" y="18217"/>
                  <a:pt x="54531" y="18515"/>
                </a:cubicBezTo>
                <a:cubicBezTo>
                  <a:pt x="53174" y="19575"/>
                  <a:pt x="51685" y="20456"/>
                  <a:pt x="50590" y="21789"/>
                </a:cubicBezTo>
                <a:cubicBezTo>
                  <a:pt x="50304" y="22051"/>
                  <a:pt x="49887" y="22123"/>
                  <a:pt x="49721" y="22528"/>
                </a:cubicBezTo>
                <a:cubicBezTo>
                  <a:pt x="49649" y="22539"/>
                  <a:pt x="49590" y="22563"/>
                  <a:pt x="49566" y="22647"/>
                </a:cubicBezTo>
                <a:cubicBezTo>
                  <a:pt x="48768" y="23325"/>
                  <a:pt x="47994" y="24028"/>
                  <a:pt x="47209" y="24706"/>
                </a:cubicBezTo>
                <a:cubicBezTo>
                  <a:pt x="45696" y="25361"/>
                  <a:pt x="44292" y="26242"/>
                  <a:pt x="42910" y="27123"/>
                </a:cubicBezTo>
                <a:cubicBezTo>
                  <a:pt x="42672" y="27111"/>
                  <a:pt x="42446" y="27076"/>
                  <a:pt x="42303" y="26885"/>
                </a:cubicBezTo>
                <a:cubicBezTo>
                  <a:pt x="42494" y="26790"/>
                  <a:pt x="42637" y="26671"/>
                  <a:pt x="42672" y="26457"/>
                </a:cubicBezTo>
                <a:cubicBezTo>
                  <a:pt x="44577" y="24611"/>
                  <a:pt x="45720" y="22182"/>
                  <a:pt x="47351" y="20122"/>
                </a:cubicBezTo>
                <a:cubicBezTo>
                  <a:pt x="48018" y="19515"/>
                  <a:pt x="48280" y="18670"/>
                  <a:pt x="48685" y="17896"/>
                </a:cubicBezTo>
                <a:cubicBezTo>
                  <a:pt x="49733" y="16693"/>
                  <a:pt x="50090" y="15110"/>
                  <a:pt x="50935" y="13788"/>
                </a:cubicBezTo>
                <a:cubicBezTo>
                  <a:pt x="51066" y="13717"/>
                  <a:pt x="51114" y="13598"/>
                  <a:pt x="51090" y="13443"/>
                </a:cubicBezTo>
                <a:cubicBezTo>
                  <a:pt x="51209" y="13360"/>
                  <a:pt x="51269" y="13253"/>
                  <a:pt x="51245" y="13098"/>
                </a:cubicBezTo>
                <a:cubicBezTo>
                  <a:pt x="51352" y="13014"/>
                  <a:pt x="51411" y="12907"/>
                  <a:pt x="51388" y="12764"/>
                </a:cubicBezTo>
                <a:cubicBezTo>
                  <a:pt x="51900" y="12383"/>
                  <a:pt x="51983" y="11812"/>
                  <a:pt x="52150" y="11276"/>
                </a:cubicBezTo>
                <a:cubicBezTo>
                  <a:pt x="52435" y="11121"/>
                  <a:pt x="52554" y="10895"/>
                  <a:pt x="52447" y="10574"/>
                </a:cubicBezTo>
                <a:cubicBezTo>
                  <a:pt x="52554" y="10478"/>
                  <a:pt x="52566" y="10359"/>
                  <a:pt x="52543" y="10228"/>
                </a:cubicBezTo>
                <a:lnTo>
                  <a:pt x="52543" y="10228"/>
                </a:lnTo>
                <a:cubicBezTo>
                  <a:pt x="52507" y="10347"/>
                  <a:pt x="52459" y="10467"/>
                  <a:pt x="52435" y="10574"/>
                </a:cubicBezTo>
                <a:cubicBezTo>
                  <a:pt x="52435" y="10455"/>
                  <a:pt x="52495" y="10336"/>
                  <a:pt x="52543" y="10216"/>
                </a:cubicBezTo>
                <a:cubicBezTo>
                  <a:pt x="53876" y="7538"/>
                  <a:pt x="54662" y="4632"/>
                  <a:pt x="55948" y="1942"/>
                </a:cubicBezTo>
                <a:cubicBezTo>
                  <a:pt x="56233" y="1346"/>
                  <a:pt x="56424" y="739"/>
                  <a:pt x="560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7"/>
          <p:cNvSpPr/>
          <p:nvPr/>
        </p:nvSpPr>
        <p:spPr>
          <a:xfrm rot="1528139">
            <a:off x="1460647" y="3537406"/>
            <a:ext cx="985769" cy="1783989"/>
          </a:xfrm>
          <a:custGeom>
            <a:avLst/>
            <a:gdLst/>
            <a:ahLst/>
            <a:cxnLst/>
            <a:rect l="l" t="t" r="r" b="b"/>
            <a:pathLst>
              <a:path w="10729" h="19416" extrusionOk="0">
                <a:moveTo>
                  <a:pt x="7954" y="1363"/>
                </a:moveTo>
                <a:cubicBezTo>
                  <a:pt x="7954" y="1411"/>
                  <a:pt x="7954" y="1470"/>
                  <a:pt x="7930" y="1494"/>
                </a:cubicBezTo>
                <a:cubicBezTo>
                  <a:pt x="7740" y="2256"/>
                  <a:pt x="7514" y="3006"/>
                  <a:pt x="7156" y="3697"/>
                </a:cubicBezTo>
                <a:cubicBezTo>
                  <a:pt x="6764" y="4459"/>
                  <a:pt x="6430" y="5245"/>
                  <a:pt x="6097" y="6031"/>
                </a:cubicBezTo>
                <a:cubicBezTo>
                  <a:pt x="5954" y="6364"/>
                  <a:pt x="5787" y="6709"/>
                  <a:pt x="5597" y="7043"/>
                </a:cubicBezTo>
                <a:cubicBezTo>
                  <a:pt x="5609" y="6900"/>
                  <a:pt x="5621" y="6769"/>
                  <a:pt x="5621" y="6638"/>
                </a:cubicBezTo>
                <a:cubicBezTo>
                  <a:pt x="5632" y="6388"/>
                  <a:pt x="5632" y="6114"/>
                  <a:pt x="5656" y="5864"/>
                </a:cubicBezTo>
                <a:cubicBezTo>
                  <a:pt x="5632" y="5626"/>
                  <a:pt x="5716" y="5352"/>
                  <a:pt x="5859" y="5149"/>
                </a:cubicBezTo>
                <a:cubicBezTo>
                  <a:pt x="6490" y="4245"/>
                  <a:pt x="6990" y="3256"/>
                  <a:pt x="7442" y="2244"/>
                </a:cubicBezTo>
                <a:cubicBezTo>
                  <a:pt x="7561" y="1959"/>
                  <a:pt x="7740" y="1697"/>
                  <a:pt x="7883" y="1411"/>
                </a:cubicBezTo>
                <a:cubicBezTo>
                  <a:pt x="7883" y="1399"/>
                  <a:pt x="7883" y="1387"/>
                  <a:pt x="7895" y="1363"/>
                </a:cubicBezTo>
                <a:close/>
                <a:moveTo>
                  <a:pt x="8478" y="1887"/>
                </a:moveTo>
                <a:cubicBezTo>
                  <a:pt x="8549" y="2232"/>
                  <a:pt x="8478" y="2554"/>
                  <a:pt x="8407" y="2887"/>
                </a:cubicBezTo>
                <a:cubicBezTo>
                  <a:pt x="8157" y="3804"/>
                  <a:pt x="7859" y="4721"/>
                  <a:pt x="7442" y="5578"/>
                </a:cubicBezTo>
                <a:cubicBezTo>
                  <a:pt x="7204" y="6090"/>
                  <a:pt x="6859" y="6531"/>
                  <a:pt x="6430" y="6888"/>
                </a:cubicBezTo>
                <a:lnTo>
                  <a:pt x="6109" y="7162"/>
                </a:lnTo>
                <a:cubicBezTo>
                  <a:pt x="6097" y="7126"/>
                  <a:pt x="6085" y="7114"/>
                  <a:pt x="6073" y="7078"/>
                </a:cubicBezTo>
                <a:cubicBezTo>
                  <a:pt x="6347" y="6685"/>
                  <a:pt x="6644" y="6292"/>
                  <a:pt x="6930" y="5888"/>
                </a:cubicBezTo>
                <a:cubicBezTo>
                  <a:pt x="7228" y="5447"/>
                  <a:pt x="7418" y="4959"/>
                  <a:pt x="7657" y="4483"/>
                </a:cubicBezTo>
                <a:cubicBezTo>
                  <a:pt x="7811" y="4126"/>
                  <a:pt x="7978" y="3745"/>
                  <a:pt x="8109" y="3387"/>
                </a:cubicBezTo>
                <a:cubicBezTo>
                  <a:pt x="8228" y="3066"/>
                  <a:pt x="8288" y="2709"/>
                  <a:pt x="8359" y="2363"/>
                </a:cubicBezTo>
                <a:cubicBezTo>
                  <a:pt x="8395" y="2197"/>
                  <a:pt x="8419" y="2054"/>
                  <a:pt x="8454" y="1887"/>
                </a:cubicBezTo>
                <a:close/>
                <a:moveTo>
                  <a:pt x="9809" y="5385"/>
                </a:moveTo>
                <a:cubicBezTo>
                  <a:pt x="9816" y="5385"/>
                  <a:pt x="9825" y="5386"/>
                  <a:pt x="9835" y="5388"/>
                </a:cubicBezTo>
                <a:cubicBezTo>
                  <a:pt x="9716" y="6173"/>
                  <a:pt x="9538" y="6923"/>
                  <a:pt x="8966" y="7531"/>
                </a:cubicBezTo>
                <a:cubicBezTo>
                  <a:pt x="8538" y="8007"/>
                  <a:pt x="8061" y="8436"/>
                  <a:pt x="7573" y="8864"/>
                </a:cubicBezTo>
                <a:cubicBezTo>
                  <a:pt x="7287" y="9126"/>
                  <a:pt x="6930" y="9269"/>
                  <a:pt x="6621" y="9495"/>
                </a:cubicBezTo>
                <a:cubicBezTo>
                  <a:pt x="6371" y="9674"/>
                  <a:pt x="6085" y="9817"/>
                  <a:pt x="5787" y="9924"/>
                </a:cubicBezTo>
                <a:cubicBezTo>
                  <a:pt x="5752" y="9924"/>
                  <a:pt x="5740" y="9912"/>
                  <a:pt x="5716" y="9912"/>
                </a:cubicBezTo>
                <a:cubicBezTo>
                  <a:pt x="6406" y="9317"/>
                  <a:pt x="7121" y="8721"/>
                  <a:pt x="7895" y="8209"/>
                </a:cubicBezTo>
                <a:cubicBezTo>
                  <a:pt x="8121" y="8066"/>
                  <a:pt x="8299" y="7876"/>
                  <a:pt x="8430" y="7638"/>
                </a:cubicBezTo>
                <a:cubicBezTo>
                  <a:pt x="8669" y="7197"/>
                  <a:pt x="8895" y="6769"/>
                  <a:pt x="9145" y="6340"/>
                </a:cubicBezTo>
                <a:cubicBezTo>
                  <a:pt x="9323" y="6042"/>
                  <a:pt x="9538" y="5745"/>
                  <a:pt x="9728" y="5447"/>
                </a:cubicBezTo>
                <a:cubicBezTo>
                  <a:pt x="9758" y="5408"/>
                  <a:pt x="9771" y="5385"/>
                  <a:pt x="9809" y="5385"/>
                </a:cubicBezTo>
                <a:close/>
                <a:moveTo>
                  <a:pt x="3537" y="5566"/>
                </a:moveTo>
                <a:cubicBezTo>
                  <a:pt x="3549" y="5566"/>
                  <a:pt x="3573" y="5578"/>
                  <a:pt x="3596" y="5578"/>
                </a:cubicBezTo>
                <a:cubicBezTo>
                  <a:pt x="3608" y="5864"/>
                  <a:pt x="3632" y="6161"/>
                  <a:pt x="3644" y="6447"/>
                </a:cubicBezTo>
                <a:cubicBezTo>
                  <a:pt x="3656" y="6781"/>
                  <a:pt x="3704" y="7114"/>
                  <a:pt x="3811" y="7435"/>
                </a:cubicBezTo>
                <a:cubicBezTo>
                  <a:pt x="3942" y="7888"/>
                  <a:pt x="3989" y="8328"/>
                  <a:pt x="4013" y="8793"/>
                </a:cubicBezTo>
                <a:cubicBezTo>
                  <a:pt x="4049" y="9150"/>
                  <a:pt x="4085" y="9507"/>
                  <a:pt x="4180" y="9864"/>
                </a:cubicBezTo>
                <a:cubicBezTo>
                  <a:pt x="4180" y="9924"/>
                  <a:pt x="4192" y="9983"/>
                  <a:pt x="4180" y="10043"/>
                </a:cubicBezTo>
                <a:cubicBezTo>
                  <a:pt x="3906" y="9638"/>
                  <a:pt x="3692" y="9245"/>
                  <a:pt x="3620" y="8745"/>
                </a:cubicBezTo>
                <a:cubicBezTo>
                  <a:pt x="3549" y="8186"/>
                  <a:pt x="3489" y="7614"/>
                  <a:pt x="3358" y="7054"/>
                </a:cubicBezTo>
                <a:cubicBezTo>
                  <a:pt x="3263" y="6650"/>
                  <a:pt x="3323" y="6269"/>
                  <a:pt x="3430" y="5876"/>
                </a:cubicBezTo>
                <a:cubicBezTo>
                  <a:pt x="3466" y="5769"/>
                  <a:pt x="3454" y="5650"/>
                  <a:pt x="3537" y="5566"/>
                </a:cubicBezTo>
                <a:close/>
                <a:moveTo>
                  <a:pt x="9109" y="7781"/>
                </a:moveTo>
                <a:cubicBezTo>
                  <a:pt x="9121" y="7793"/>
                  <a:pt x="9133" y="7828"/>
                  <a:pt x="9145" y="7840"/>
                </a:cubicBezTo>
                <a:cubicBezTo>
                  <a:pt x="9085" y="7983"/>
                  <a:pt x="8978" y="8090"/>
                  <a:pt x="8883" y="8209"/>
                </a:cubicBezTo>
                <a:cubicBezTo>
                  <a:pt x="8526" y="8578"/>
                  <a:pt x="8168" y="8936"/>
                  <a:pt x="7799" y="9317"/>
                </a:cubicBezTo>
                <a:cubicBezTo>
                  <a:pt x="7633" y="9471"/>
                  <a:pt x="7454" y="9614"/>
                  <a:pt x="7276" y="9745"/>
                </a:cubicBezTo>
                <a:cubicBezTo>
                  <a:pt x="7049" y="9912"/>
                  <a:pt x="6823" y="10091"/>
                  <a:pt x="6609" y="10245"/>
                </a:cubicBezTo>
                <a:cubicBezTo>
                  <a:pt x="6323" y="10472"/>
                  <a:pt x="6013" y="10567"/>
                  <a:pt x="5668" y="10579"/>
                </a:cubicBezTo>
                <a:cubicBezTo>
                  <a:pt x="5430" y="10591"/>
                  <a:pt x="5204" y="10591"/>
                  <a:pt x="4966" y="10591"/>
                </a:cubicBezTo>
                <a:cubicBezTo>
                  <a:pt x="4954" y="10591"/>
                  <a:pt x="4918" y="10591"/>
                  <a:pt x="4918" y="10567"/>
                </a:cubicBezTo>
                <a:cubicBezTo>
                  <a:pt x="4942" y="10555"/>
                  <a:pt x="4954" y="10555"/>
                  <a:pt x="4966" y="10555"/>
                </a:cubicBezTo>
                <a:cubicBezTo>
                  <a:pt x="5275" y="10412"/>
                  <a:pt x="5597" y="10293"/>
                  <a:pt x="5906" y="10162"/>
                </a:cubicBezTo>
                <a:cubicBezTo>
                  <a:pt x="6275" y="10019"/>
                  <a:pt x="6633" y="9817"/>
                  <a:pt x="6942" y="9579"/>
                </a:cubicBezTo>
                <a:cubicBezTo>
                  <a:pt x="7061" y="9495"/>
                  <a:pt x="7204" y="9436"/>
                  <a:pt x="7323" y="9364"/>
                </a:cubicBezTo>
                <a:cubicBezTo>
                  <a:pt x="7514" y="9245"/>
                  <a:pt x="7704" y="9126"/>
                  <a:pt x="7871" y="8971"/>
                </a:cubicBezTo>
                <a:cubicBezTo>
                  <a:pt x="8288" y="8567"/>
                  <a:pt x="8728" y="8233"/>
                  <a:pt x="9109" y="7781"/>
                </a:cubicBezTo>
                <a:close/>
                <a:moveTo>
                  <a:pt x="8716" y="10614"/>
                </a:moveTo>
                <a:cubicBezTo>
                  <a:pt x="8728" y="10626"/>
                  <a:pt x="8752" y="10650"/>
                  <a:pt x="8764" y="10674"/>
                </a:cubicBezTo>
                <a:cubicBezTo>
                  <a:pt x="8597" y="10888"/>
                  <a:pt x="8407" y="11055"/>
                  <a:pt x="8180" y="11222"/>
                </a:cubicBezTo>
                <a:cubicBezTo>
                  <a:pt x="7811" y="11507"/>
                  <a:pt x="7478" y="11865"/>
                  <a:pt x="7085" y="12115"/>
                </a:cubicBezTo>
                <a:cubicBezTo>
                  <a:pt x="6549" y="12472"/>
                  <a:pt x="6025" y="12853"/>
                  <a:pt x="5394" y="13055"/>
                </a:cubicBezTo>
                <a:cubicBezTo>
                  <a:pt x="5120" y="13139"/>
                  <a:pt x="4882" y="13329"/>
                  <a:pt x="4620" y="13484"/>
                </a:cubicBezTo>
                <a:cubicBezTo>
                  <a:pt x="4609" y="13472"/>
                  <a:pt x="4597" y="13436"/>
                  <a:pt x="4585" y="13424"/>
                </a:cubicBezTo>
                <a:cubicBezTo>
                  <a:pt x="4906" y="12972"/>
                  <a:pt x="5323" y="12638"/>
                  <a:pt x="5847" y="12412"/>
                </a:cubicBezTo>
                <a:cubicBezTo>
                  <a:pt x="6371" y="12174"/>
                  <a:pt x="6859" y="11876"/>
                  <a:pt x="7359" y="11626"/>
                </a:cubicBezTo>
                <a:cubicBezTo>
                  <a:pt x="7835" y="11364"/>
                  <a:pt x="8228" y="10995"/>
                  <a:pt x="8645" y="10674"/>
                </a:cubicBezTo>
                <a:cubicBezTo>
                  <a:pt x="8669" y="10650"/>
                  <a:pt x="8692" y="10626"/>
                  <a:pt x="8716" y="10614"/>
                </a:cubicBezTo>
                <a:close/>
                <a:moveTo>
                  <a:pt x="8466" y="11341"/>
                </a:moveTo>
                <a:cubicBezTo>
                  <a:pt x="8478" y="11364"/>
                  <a:pt x="8490" y="11388"/>
                  <a:pt x="8514" y="11412"/>
                </a:cubicBezTo>
                <a:cubicBezTo>
                  <a:pt x="8371" y="11603"/>
                  <a:pt x="8192" y="11757"/>
                  <a:pt x="8014" y="11924"/>
                </a:cubicBezTo>
                <a:cubicBezTo>
                  <a:pt x="7645" y="12257"/>
                  <a:pt x="7264" y="12615"/>
                  <a:pt x="6847" y="12936"/>
                </a:cubicBezTo>
                <a:cubicBezTo>
                  <a:pt x="6287" y="13329"/>
                  <a:pt x="5656" y="13591"/>
                  <a:pt x="5037" y="13853"/>
                </a:cubicBezTo>
                <a:cubicBezTo>
                  <a:pt x="4823" y="13960"/>
                  <a:pt x="4597" y="14067"/>
                  <a:pt x="4347" y="14103"/>
                </a:cubicBezTo>
                <a:lnTo>
                  <a:pt x="4251" y="14103"/>
                </a:lnTo>
                <a:cubicBezTo>
                  <a:pt x="4239" y="14091"/>
                  <a:pt x="4216" y="14067"/>
                  <a:pt x="4204" y="14043"/>
                </a:cubicBezTo>
                <a:cubicBezTo>
                  <a:pt x="4739" y="13770"/>
                  <a:pt x="5204" y="13365"/>
                  <a:pt x="5787" y="13186"/>
                </a:cubicBezTo>
                <a:cubicBezTo>
                  <a:pt x="6085" y="13091"/>
                  <a:pt x="6347" y="12912"/>
                  <a:pt x="6621" y="12734"/>
                </a:cubicBezTo>
                <a:cubicBezTo>
                  <a:pt x="7109" y="12424"/>
                  <a:pt x="7585" y="12103"/>
                  <a:pt x="8002" y="11698"/>
                </a:cubicBezTo>
                <a:cubicBezTo>
                  <a:pt x="8133" y="11567"/>
                  <a:pt x="8288" y="11424"/>
                  <a:pt x="8466" y="11341"/>
                </a:cubicBezTo>
                <a:close/>
                <a:moveTo>
                  <a:pt x="8670" y="11712"/>
                </a:moveTo>
                <a:cubicBezTo>
                  <a:pt x="8681" y="11712"/>
                  <a:pt x="8696" y="11729"/>
                  <a:pt x="8704" y="11745"/>
                </a:cubicBezTo>
                <a:cubicBezTo>
                  <a:pt x="8549" y="12079"/>
                  <a:pt x="8419" y="12436"/>
                  <a:pt x="8121" y="12674"/>
                </a:cubicBezTo>
                <a:cubicBezTo>
                  <a:pt x="7645" y="13067"/>
                  <a:pt x="7180" y="13496"/>
                  <a:pt x="6573" y="13698"/>
                </a:cubicBezTo>
                <a:cubicBezTo>
                  <a:pt x="6454" y="13746"/>
                  <a:pt x="6347" y="13793"/>
                  <a:pt x="6240" y="13865"/>
                </a:cubicBezTo>
                <a:cubicBezTo>
                  <a:pt x="5871" y="14127"/>
                  <a:pt x="5442" y="14198"/>
                  <a:pt x="5013" y="14270"/>
                </a:cubicBezTo>
                <a:cubicBezTo>
                  <a:pt x="5001" y="14258"/>
                  <a:pt x="4978" y="14222"/>
                  <a:pt x="4966" y="14210"/>
                </a:cubicBezTo>
                <a:cubicBezTo>
                  <a:pt x="5442" y="14031"/>
                  <a:pt x="5894" y="13793"/>
                  <a:pt x="6347" y="13591"/>
                </a:cubicBezTo>
                <a:cubicBezTo>
                  <a:pt x="6680" y="13436"/>
                  <a:pt x="6978" y="13246"/>
                  <a:pt x="7240" y="13019"/>
                </a:cubicBezTo>
                <a:cubicBezTo>
                  <a:pt x="7716" y="12603"/>
                  <a:pt x="8228" y="12186"/>
                  <a:pt x="8657" y="11722"/>
                </a:cubicBezTo>
                <a:cubicBezTo>
                  <a:pt x="8660" y="11715"/>
                  <a:pt x="8665" y="11712"/>
                  <a:pt x="8670" y="11712"/>
                </a:cubicBezTo>
                <a:close/>
                <a:moveTo>
                  <a:pt x="2287" y="10031"/>
                </a:moveTo>
                <a:cubicBezTo>
                  <a:pt x="2442" y="10579"/>
                  <a:pt x="2680" y="11103"/>
                  <a:pt x="2858" y="11650"/>
                </a:cubicBezTo>
                <a:cubicBezTo>
                  <a:pt x="2942" y="11924"/>
                  <a:pt x="3061" y="12162"/>
                  <a:pt x="3192" y="12400"/>
                </a:cubicBezTo>
                <a:cubicBezTo>
                  <a:pt x="3358" y="12698"/>
                  <a:pt x="3430" y="13008"/>
                  <a:pt x="3418" y="13353"/>
                </a:cubicBezTo>
                <a:cubicBezTo>
                  <a:pt x="3406" y="13781"/>
                  <a:pt x="3406" y="14198"/>
                  <a:pt x="3311" y="14615"/>
                </a:cubicBezTo>
                <a:cubicBezTo>
                  <a:pt x="3311" y="14663"/>
                  <a:pt x="3311" y="14698"/>
                  <a:pt x="3251" y="14746"/>
                </a:cubicBezTo>
                <a:cubicBezTo>
                  <a:pt x="3132" y="14484"/>
                  <a:pt x="3061" y="14186"/>
                  <a:pt x="2989" y="13901"/>
                </a:cubicBezTo>
                <a:cubicBezTo>
                  <a:pt x="2894" y="13508"/>
                  <a:pt x="2775" y="13139"/>
                  <a:pt x="2561" y="12817"/>
                </a:cubicBezTo>
                <a:cubicBezTo>
                  <a:pt x="2334" y="12484"/>
                  <a:pt x="2263" y="12103"/>
                  <a:pt x="2215" y="11710"/>
                </a:cubicBezTo>
                <a:cubicBezTo>
                  <a:pt x="2156" y="11222"/>
                  <a:pt x="2168" y="10710"/>
                  <a:pt x="2215" y="10221"/>
                </a:cubicBezTo>
                <a:cubicBezTo>
                  <a:pt x="2239" y="10162"/>
                  <a:pt x="2227" y="10079"/>
                  <a:pt x="2287" y="10031"/>
                </a:cubicBezTo>
                <a:close/>
                <a:moveTo>
                  <a:pt x="1977" y="9329"/>
                </a:moveTo>
                <a:cubicBezTo>
                  <a:pt x="1906" y="10055"/>
                  <a:pt x="1870" y="10793"/>
                  <a:pt x="1918" y="11519"/>
                </a:cubicBezTo>
                <a:cubicBezTo>
                  <a:pt x="1942" y="12055"/>
                  <a:pt x="2061" y="12555"/>
                  <a:pt x="2382" y="13019"/>
                </a:cubicBezTo>
                <a:cubicBezTo>
                  <a:pt x="2513" y="13210"/>
                  <a:pt x="2584" y="13436"/>
                  <a:pt x="2656" y="13662"/>
                </a:cubicBezTo>
                <a:cubicBezTo>
                  <a:pt x="2763" y="14067"/>
                  <a:pt x="2882" y="14448"/>
                  <a:pt x="2989" y="14841"/>
                </a:cubicBezTo>
                <a:lnTo>
                  <a:pt x="2918" y="14841"/>
                </a:lnTo>
                <a:cubicBezTo>
                  <a:pt x="2763" y="14698"/>
                  <a:pt x="2644" y="14543"/>
                  <a:pt x="2561" y="14341"/>
                </a:cubicBezTo>
                <a:cubicBezTo>
                  <a:pt x="2382" y="13972"/>
                  <a:pt x="2203" y="13591"/>
                  <a:pt x="2025" y="13210"/>
                </a:cubicBezTo>
                <a:cubicBezTo>
                  <a:pt x="1846" y="12829"/>
                  <a:pt x="1751" y="12400"/>
                  <a:pt x="1727" y="11984"/>
                </a:cubicBezTo>
                <a:cubicBezTo>
                  <a:pt x="1691" y="11460"/>
                  <a:pt x="1572" y="10948"/>
                  <a:pt x="1644" y="10412"/>
                </a:cubicBezTo>
                <a:cubicBezTo>
                  <a:pt x="1703" y="10114"/>
                  <a:pt x="1811" y="9840"/>
                  <a:pt x="1870" y="9543"/>
                </a:cubicBezTo>
                <a:cubicBezTo>
                  <a:pt x="1882" y="9459"/>
                  <a:pt x="1918" y="9400"/>
                  <a:pt x="1942" y="9329"/>
                </a:cubicBezTo>
                <a:close/>
                <a:moveTo>
                  <a:pt x="1906" y="8293"/>
                </a:moveTo>
                <a:cubicBezTo>
                  <a:pt x="1965" y="8328"/>
                  <a:pt x="1918" y="8388"/>
                  <a:pt x="1918" y="8436"/>
                </a:cubicBezTo>
                <a:cubicBezTo>
                  <a:pt x="1822" y="8852"/>
                  <a:pt x="1680" y="9245"/>
                  <a:pt x="1561" y="9638"/>
                </a:cubicBezTo>
                <a:cubicBezTo>
                  <a:pt x="1406" y="10162"/>
                  <a:pt x="1322" y="10674"/>
                  <a:pt x="1382" y="11222"/>
                </a:cubicBezTo>
                <a:cubicBezTo>
                  <a:pt x="1441" y="11710"/>
                  <a:pt x="1453" y="12222"/>
                  <a:pt x="1572" y="12710"/>
                </a:cubicBezTo>
                <a:cubicBezTo>
                  <a:pt x="1632" y="12936"/>
                  <a:pt x="1691" y="13150"/>
                  <a:pt x="1799" y="13377"/>
                </a:cubicBezTo>
                <a:cubicBezTo>
                  <a:pt x="1989" y="13793"/>
                  <a:pt x="2180" y="14222"/>
                  <a:pt x="2406" y="14639"/>
                </a:cubicBezTo>
                <a:cubicBezTo>
                  <a:pt x="2537" y="14877"/>
                  <a:pt x="2739" y="15055"/>
                  <a:pt x="2942" y="15282"/>
                </a:cubicBezTo>
                <a:cubicBezTo>
                  <a:pt x="2692" y="15234"/>
                  <a:pt x="2513" y="15151"/>
                  <a:pt x="2358" y="15032"/>
                </a:cubicBezTo>
                <a:cubicBezTo>
                  <a:pt x="1989" y="14746"/>
                  <a:pt x="1727" y="14424"/>
                  <a:pt x="1572" y="13960"/>
                </a:cubicBezTo>
                <a:cubicBezTo>
                  <a:pt x="1334" y="13186"/>
                  <a:pt x="1144" y="12412"/>
                  <a:pt x="1096" y="11591"/>
                </a:cubicBezTo>
                <a:cubicBezTo>
                  <a:pt x="1084" y="11234"/>
                  <a:pt x="1132" y="10864"/>
                  <a:pt x="1191" y="10507"/>
                </a:cubicBezTo>
                <a:cubicBezTo>
                  <a:pt x="1263" y="10079"/>
                  <a:pt x="1322" y="9638"/>
                  <a:pt x="1430" y="9221"/>
                </a:cubicBezTo>
                <a:cubicBezTo>
                  <a:pt x="1513" y="8888"/>
                  <a:pt x="1668" y="8555"/>
                  <a:pt x="1906" y="8293"/>
                </a:cubicBezTo>
                <a:close/>
                <a:moveTo>
                  <a:pt x="7887" y="14896"/>
                </a:moveTo>
                <a:cubicBezTo>
                  <a:pt x="7901" y="14896"/>
                  <a:pt x="7914" y="14902"/>
                  <a:pt x="7930" y="14913"/>
                </a:cubicBezTo>
                <a:cubicBezTo>
                  <a:pt x="7954" y="14924"/>
                  <a:pt x="7978" y="14948"/>
                  <a:pt x="7942" y="14984"/>
                </a:cubicBezTo>
                <a:cubicBezTo>
                  <a:pt x="7799" y="15246"/>
                  <a:pt x="7692" y="15567"/>
                  <a:pt x="7537" y="15829"/>
                </a:cubicBezTo>
                <a:cubicBezTo>
                  <a:pt x="7395" y="16103"/>
                  <a:pt x="7156" y="16270"/>
                  <a:pt x="6918" y="16425"/>
                </a:cubicBezTo>
                <a:cubicBezTo>
                  <a:pt x="6335" y="16818"/>
                  <a:pt x="5704" y="17139"/>
                  <a:pt x="5156" y="17580"/>
                </a:cubicBezTo>
                <a:cubicBezTo>
                  <a:pt x="5120" y="17603"/>
                  <a:pt x="5049" y="17639"/>
                  <a:pt x="5013" y="17651"/>
                </a:cubicBezTo>
                <a:cubicBezTo>
                  <a:pt x="4978" y="17639"/>
                  <a:pt x="4954" y="17639"/>
                  <a:pt x="4942" y="17615"/>
                </a:cubicBezTo>
                <a:cubicBezTo>
                  <a:pt x="5275" y="17306"/>
                  <a:pt x="5609" y="16996"/>
                  <a:pt x="6025" y="16782"/>
                </a:cubicBezTo>
                <a:cubicBezTo>
                  <a:pt x="6466" y="16568"/>
                  <a:pt x="6799" y="16163"/>
                  <a:pt x="7133" y="15806"/>
                </a:cubicBezTo>
                <a:cubicBezTo>
                  <a:pt x="7359" y="15567"/>
                  <a:pt x="7549" y="15317"/>
                  <a:pt x="7728" y="15044"/>
                </a:cubicBezTo>
                <a:cubicBezTo>
                  <a:pt x="7776" y="15020"/>
                  <a:pt x="7811" y="14972"/>
                  <a:pt x="7835" y="14924"/>
                </a:cubicBezTo>
                <a:cubicBezTo>
                  <a:pt x="7855" y="14905"/>
                  <a:pt x="7871" y="14896"/>
                  <a:pt x="7887" y="14896"/>
                </a:cubicBezTo>
                <a:close/>
                <a:moveTo>
                  <a:pt x="7430" y="14627"/>
                </a:moveTo>
                <a:lnTo>
                  <a:pt x="7430" y="14698"/>
                </a:lnTo>
                <a:cubicBezTo>
                  <a:pt x="6990" y="15103"/>
                  <a:pt x="6466" y="15389"/>
                  <a:pt x="5942" y="15686"/>
                </a:cubicBezTo>
                <a:cubicBezTo>
                  <a:pt x="5501" y="15936"/>
                  <a:pt x="5049" y="16163"/>
                  <a:pt x="4656" y="16472"/>
                </a:cubicBezTo>
                <a:cubicBezTo>
                  <a:pt x="4430" y="16651"/>
                  <a:pt x="4263" y="16877"/>
                  <a:pt x="4085" y="17103"/>
                </a:cubicBezTo>
                <a:cubicBezTo>
                  <a:pt x="3835" y="17425"/>
                  <a:pt x="3585" y="17770"/>
                  <a:pt x="3323" y="18092"/>
                </a:cubicBezTo>
                <a:cubicBezTo>
                  <a:pt x="3311" y="18092"/>
                  <a:pt x="3287" y="18080"/>
                  <a:pt x="3263" y="18080"/>
                </a:cubicBezTo>
                <a:cubicBezTo>
                  <a:pt x="3418" y="17734"/>
                  <a:pt x="3596" y="17377"/>
                  <a:pt x="3811" y="17020"/>
                </a:cubicBezTo>
                <a:cubicBezTo>
                  <a:pt x="3989" y="16722"/>
                  <a:pt x="4239" y="16508"/>
                  <a:pt x="4513" y="16306"/>
                </a:cubicBezTo>
                <a:cubicBezTo>
                  <a:pt x="5192" y="15829"/>
                  <a:pt x="5859" y="15389"/>
                  <a:pt x="6597" y="15055"/>
                </a:cubicBezTo>
                <a:cubicBezTo>
                  <a:pt x="6883" y="14924"/>
                  <a:pt x="7168" y="14782"/>
                  <a:pt x="7430" y="14627"/>
                </a:cubicBezTo>
                <a:close/>
                <a:moveTo>
                  <a:pt x="7061" y="15377"/>
                </a:moveTo>
                <a:cubicBezTo>
                  <a:pt x="7085" y="15389"/>
                  <a:pt x="7097" y="15413"/>
                  <a:pt x="7109" y="15425"/>
                </a:cubicBezTo>
                <a:cubicBezTo>
                  <a:pt x="6871" y="15710"/>
                  <a:pt x="6621" y="15984"/>
                  <a:pt x="6347" y="16234"/>
                </a:cubicBezTo>
                <a:cubicBezTo>
                  <a:pt x="6192" y="16377"/>
                  <a:pt x="5990" y="16520"/>
                  <a:pt x="5799" y="16615"/>
                </a:cubicBezTo>
                <a:cubicBezTo>
                  <a:pt x="5561" y="16734"/>
                  <a:pt x="5335" y="16889"/>
                  <a:pt x="5144" y="17079"/>
                </a:cubicBezTo>
                <a:cubicBezTo>
                  <a:pt x="4728" y="17496"/>
                  <a:pt x="4216" y="17806"/>
                  <a:pt x="3763" y="18187"/>
                </a:cubicBezTo>
                <a:cubicBezTo>
                  <a:pt x="3736" y="18196"/>
                  <a:pt x="3716" y="18219"/>
                  <a:pt x="3676" y="18219"/>
                </a:cubicBezTo>
                <a:cubicBezTo>
                  <a:pt x="3664" y="18219"/>
                  <a:pt x="3649" y="18216"/>
                  <a:pt x="3632" y="18211"/>
                </a:cubicBezTo>
                <a:cubicBezTo>
                  <a:pt x="3716" y="18092"/>
                  <a:pt x="3787" y="17972"/>
                  <a:pt x="3882" y="17877"/>
                </a:cubicBezTo>
                <a:cubicBezTo>
                  <a:pt x="4108" y="17580"/>
                  <a:pt x="4323" y="17258"/>
                  <a:pt x="4561" y="16960"/>
                </a:cubicBezTo>
                <a:cubicBezTo>
                  <a:pt x="4716" y="16770"/>
                  <a:pt x="4918" y="16627"/>
                  <a:pt x="5144" y="16484"/>
                </a:cubicBezTo>
                <a:lnTo>
                  <a:pt x="7061" y="15377"/>
                </a:lnTo>
                <a:close/>
                <a:moveTo>
                  <a:pt x="965" y="15984"/>
                </a:moveTo>
                <a:cubicBezTo>
                  <a:pt x="1049" y="16103"/>
                  <a:pt x="1132" y="16187"/>
                  <a:pt x="1180" y="16294"/>
                </a:cubicBezTo>
                <a:cubicBezTo>
                  <a:pt x="1430" y="16687"/>
                  <a:pt x="1703" y="17020"/>
                  <a:pt x="2037" y="17341"/>
                </a:cubicBezTo>
                <a:cubicBezTo>
                  <a:pt x="2299" y="17591"/>
                  <a:pt x="2418" y="17901"/>
                  <a:pt x="2537" y="18258"/>
                </a:cubicBezTo>
                <a:cubicBezTo>
                  <a:pt x="1668" y="17722"/>
                  <a:pt x="1096" y="17008"/>
                  <a:pt x="906" y="16032"/>
                </a:cubicBezTo>
                <a:cubicBezTo>
                  <a:pt x="918" y="16008"/>
                  <a:pt x="941" y="15996"/>
                  <a:pt x="965" y="15984"/>
                </a:cubicBezTo>
                <a:close/>
                <a:moveTo>
                  <a:pt x="620" y="16175"/>
                </a:moveTo>
                <a:cubicBezTo>
                  <a:pt x="679" y="16175"/>
                  <a:pt x="668" y="16234"/>
                  <a:pt x="679" y="16282"/>
                </a:cubicBezTo>
                <a:cubicBezTo>
                  <a:pt x="846" y="16960"/>
                  <a:pt x="1227" y="17532"/>
                  <a:pt x="1727" y="18020"/>
                </a:cubicBezTo>
                <a:cubicBezTo>
                  <a:pt x="1811" y="18115"/>
                  <a:pt x="1918" y="18199"/>
                  <a:pt x="2025" y="18258"/>
                </a:cubicBezTo>
                <a:cubicBezTo>
                  <a:pt x="2263" y="18365"/>
                  <a:pt x="2394" y="18556"/>
                  <a:pt x="2465" y="18794"/>
                </a:cubicBezTo>
                <a:cubicBezTo>
                  <a:pt x="2465" y="18806"/>
                  <a:pt x="2453" y="18842"/>
                  <a:pt x="2453" y="18854"/>
                </a:cubicBezTo>
                <a:cubicBezTo>
                  <a:pt x="2215" y="18723"/>
                  <a:pt x="1930" y="18603"/>
                  <a:pt x="1691" y="18449"/>
                </a:cubicBezTo>
                <a:cubicBezTo>
                  <a:pt x="1322" y="18211"/>
                  <a:pt x="977" y="17937"/>
                  <a:pt x="751" y="17532"/>
                </a:cubicBezTo>
                <a:cubicBezTo>
                  <a:pt x="513" y="17103"/>
                  <a:pt x="441" y="16651"/>
                  <a:pt x="620" y="16175"/>
                </a:cubicBezTo>
                <a:close/>
                <a:moveTo>
                  <a:pt x="8306" y="0"/>
                </a:moveTo>
                <a:cubicBezTo>
                  <a:pt x="8194" y="0"/>
                  <a:pt x="8103" y="127"/>
                  <a:pt x="8049" y="244"/>
                </a:cubicBezTo>
                <a:cubicBezTo>
                  <a:pt x="7561" y="1351"/>
                  <a:pt x="7097" y="2447"/>
                  <a:pt x="6502" y="3494"/>
                </a:cubicBezTo>
                <a:cubicBezTo>
                  <a:pt x="6133" y="4137"/>
                  <a:pt x="5692" y="4768"/>
                  <a:pt x="5490" y="5483"/>
                </a:cubicBezTo>
                <a:cubicBezTo>
                  <a:pt x="5192" y="6519"/>
                  <a:pt x="5335" y="7650"/>
                  <a:pt x="4894" y="8614"/>
                </a:cubicBezTo>
                <a:cubicBezTo>
                  <a:pt x="5085" y="7685"/>
                  <a:pt x="4835" y="6733"/>
                  <a:pt x="4728" y="5804"/>
                </a:cubicBezTo>
                <a:cubicBezTo>
                  <a:pt x="4620" y="4745"/>
                  <a:pt x="4704" y="3673"/>
                  <a:pt x="4978" y="2649"/>
                </a:cubicBezTo>
                <a:cubicBezTo>
                  <a:pt x="5061" y="2375"/>
                  <a:pt x="5120" y="2054"/>
                  <a:pt x="4906" y="1875"/>
                </a:cubicBezTo>
                <a:cubicBezTo>
                  <a:pt x="4501" y="2554"/>
                  <a:pt x="4132" y="3256"/>
                  <a:pt x="3823" y="3983"/>
                </a:cubicBezTo>
                <a:cubicBezTo>
                  <a:pt x="3466" y="4792"/>
                  <a:pt x="3168" y="5626"/>
                  <a:pt x="3096" y="6483"/>
                </a:cubicBezTo>
                <a:cubicBezTo>
                  <a:pt x="2954" y="7971"/>
                  <a:pt x="3466" y="9459"/>
                  <a:pt x="4239" y="10745"/>
                </a:cubicBezTo>
                <a:cubicBezTo>
                  <a:pt x="4311" y="10876"/>
                  <a:pt x="4406" y="11007"/>
                  <a:pt x="4418" y="11162"/>
                </a:cubicBezTo>
                <a:cubicBezTo>
                  <a:pt x="4418" y="11281"/>
                  <a:pt x="4382" y="11376"/>
                  <a:pt x="4347" y="11484"/>
                </a:cubicBezTo>
                <a:cubicBezTo>
                  <a:pt x="4120" y="12126"/>
                  <a:pt x="3906" y="12746"/>
                  <a:pt x="3692" y="13389"/>
                </a:cubicBezTo>
                <a:cubicBezTo>
                  <a:pt x="3668" y="12686"/>
                  <a:pt x="3299" y="12055"/>
                  <a:pt x="3013" y="11412"/>
                </a:cubicBezTo>
                <a:cubicBezTo>
                  <a:pt x="2537" y="10305"/>
                  <a:pt x="2323" y="9090"/>
                  <a:pt x="2382" y="7888"/>
                </a:cubicBezTo>
                <a:cubicBezTo>
                  <a:pt x="2394" y="7614"/>
                  <a:pt x="2394" y="7316"/>
                  <a:pt x="2180" y="7150"/>
                </a:cubicBezTo>
                <a:cubicBezTo>
                  <a:pt x="989" y="8840"/>
                  <a:pt x="537" y="11019"/>
                  <a:pt x="965" y="13043"/>
                </a:cubicBezTo>
                <a:cubicBezTo>
                  <a:pt x="1084" y="13662"/>
                  <a:pt x="1287" y="14258"/>
                  <a:pt x="1668" y="14746"/>
                </a:cubicBezTo>
                <a:cubicBezTo>
                  <a:pt x="2037" y="15234"/>
                  <a:pt x="2596" y="15603"/>
                  <a:pt x="3215" y="15639"/>
                </a:cubicBezTo>
                <a:cubicBezTo>
                  <a:pt x="3096" y="16460"/>
                  <a:pt x="2942" y="17258"/>
                  <a:pt x="2751" y="18044"/>
                </a:cubicBezTo>
                <a:cubicBezTo>
                  <a:pt x="2299" y="16996"/>
                  <a:pt x="1132" y="16317"/>
                  <a:pt x="894" y="15210"/>
                </a:cubicBezTo>
                <a:cubicBezTo>
                  <a:pt x="858" y="15091"/>
                  <a:pt x="810" y="14948"/>
                  <a:pt x="715" y="14936"/>
                </a:cubicBezTo>
                <a:cubicBezTo>
                  <a:pt x="710" y="14936"/>
                  <a:pt x="706" y="14936"/>
                  <a:pt x="701" y="14936"/>
                </a:cubicBezTo>
                <a:cubicBezTo>
                  <a:pt x="591" y="14936"/>
                  <a:pt x="535" y="15072"/>
                  <a:pt x="501" y="15186"/>
                </a:cubicBezTo>
                <a:cubicBezTo>
                  <a:pt x="263" y="16175"/>
                  <a:pt x="1" y="17115"/>
                  <a:pt x="679" y="17961"/>
                </a:cubicBezTo>
                <a:cubicBezTo>
                  <a:pt x="842" y="18158"/>
                  <a:pt x="2697" y="19416"/>
                  <a:pt x="2806" y="19416"/>
                </a:cubicBezTo>
                <a:cubicBezTo>
                  <a:pt x="2809" y="19416"/>
                  <a:pt x="2810" y="19415"/>
                  <a:pt x="2811" y="19413"/>
                </a:cubicBezTo>
                <a:cubicBezTo>
                  <a:pt x="2894" y="18925"/>
                  <a:pt x="3418" y="18675"/>
                  <a:pt x="3870" y="18484"/>
                </a:cubicBezTo>
                <a:cubicBezTo>
                  <a:pt x="4728" y="18092"/>
                  <a:pt x="5573" y="17651"/>
                  <a:pt x="6371" y="17139"/>
                </a:cubicBezTo>
                <a:cubicBezTo>
                  <a:pt x="6811" y="16865"/>
                  <a:pt x="7264" y="16544"/>
                  <a:pt x="7585" y="16139"/>
                </a:cubicBezTo>
                <a:cubicBezTo>
                  <a:pt x="7895" y="15758"/>
                  <a:pt x="8073" y="15294"/>
                  <a:pt x="8299" y="14853"/>
                </a:cubicBezTo>
                <a:cubicBezTo>
                  <a:pt x="8633" y="14198"/>
                  <a:pt x="9050" y="13579"/>
                  <a:pt x="9538" y="13043"/>
                </a:cubicBezTo>
                <a:cubicBezTo>
                  <a:pt x="9645" y="12924"/>
                  <a:pt x="9740" y="12746"/>
                  <a:pt x="9645" y="12650"/>
                </a:cubicBezTo>
                <a:cubicBezTo>
                  <a:pt x="9613" y="12619"/>
                  <a:pt x="9576" y="12606"/>
                  <a:pt x="9535" y="12606"/>
                </a:cubicBezTo>
                <a:cubicBezTo>
                  <a:pt x="9424" y="12606"/>
                  <a:pt x="9292" y="12706"/>
                  <a:pt x="9204" y="12793"/>
                </a:cubicBezTo>
                <a:cubicBezTo>
                  <a:pt x="8811" y="13281"/>
                  <a:pt x="8311" y="13722"/>
                  <a:pt x="7799" y="14091"/>
                </a:cubicBezTo>
                <a:cubicBezTo>
                  <a:pt x="6990" y="14639"/>
                  <a:pt x="6085" y="15008"/>
                  <a:pt x="5240" y="15484"/>
                </a:cubicBezTo>
                <a:cubicBezTo>
                  <a:pt x="4382" y="15984"/>
                  <a:pt x="3585" y="16603"/>
                  <a:pt x="3168" y="17484"/>
                </a:cubicBezTo>
                <a:cubicBezTo>
                  <a:pt x="3299" y="16544"/>
                  <a:pt x="3477" y="15627"/>
                  <a:pt x="3668" y="14698"/>
                </a:cubicBezTo>
                <a:cubicBezTo>
                  <a:pt x="3692" y="14639"/>
                  <a:pt x="3704" y="14579"/>
                  <a:pt x="3751" y="14555"/>
                </a:cubicBezTo>
                <a:cubicBezTo>
                  <a:pt x="3784" y="14529"/>
                  <a:pt x="3821" y="14521"/>
                  <a:pt x="3859" y="14521"/>
                </a:cubicBezTo>
                <a:cubicBezTo>
                  <a:pt x="3890" y="14521"/>
                  <a:pt x="3922" y="14526"/>
                  <a:pt x="3954" y="14532"/>
                </a:cubicBezTo>
                <a:cubicBezTo>
                  <a:pt x="4141" y="14571"/>
                  <a:pt x="4328" y="14589"/>
                  <a:pt x="4515" y="14589"/>
                </a:cubicBezTo>
                <a:cubicBezTo>
                  <a:pt x="5281" y="14589"/>
                  <a:pt x="6039" y="14286"/>
                  <a:pt x="6728" y="13912"/>
                </a:cubicBezTo>
                <a:cubicBezTo>
                  <a:pt x="7359" y="13567"/>
                  <a:pt x="8002" y="13162"/>
                  <a:pt x="8454" y="12603"/>
                </a:cubicBezTo>
                <a:cubicBezTo>
                  <a:pt x="8823" y="12115"/>
                  <a:pt x="9050" y="11519"/>
                  <a:pt x="9311" y="10948"/>
                </a:cubicBezTo>
                <a:cubicBezTo>
                  <a:pt x="9645" y="10269"/>
                  <a:pt x="10038" y="9614"/>
                  <a:pt x="10538" y="9019"/>
                </a:cubicBezTo>
                <a:cubicBezTo>
                  <a:pt x="10681" y="8900"/>
                  <a:pt x="10728" y="8709"/>
                  <a:pt x="10633" y="8662"/>
                </a:cubicBezTo>
                <a:cubicBezTo>
                  <a:pt x="10625" y="8662"/>
                  <a:pt x="10617" y="8651"/>
                  <a:pt x="10609" y="8651"/>
                </a:cubicBezTo>
                <a:cubicBezTo>
                  <a:pt x="10605" y="8651"/>
                  <a:pt x="10601" y="8654"/>
                  <a:pt x="10597" y="8662"/>
                </a:cubicBezTo>
                <a:cubicBezTo>
                  <a:pt x="10550" y="8662"/>
                  <a:pt x="10514" y="8686"/>
                  <a:pt x="10490" y="8697"/>
                </a:cubicBezTo>
                <a:cubicBezTo>
                  <a:pt x="9407" y="9590"/>
                  <a:pt x="8407" y="10626"/>
                  <a:pt x="7216" y="11353"/>
                </a:cubicBezTo>
                <a:cubicBezTo>
                  <a:pt x="6097" y="12031"/>
                  <a:pt x="4739" y="12496"/>
                  <a:pt x="4049" y="13603"/>
                </a:cubicBezTo>
                <a:cubicBezTo>
                  <a:pt x="4228" y="12781"/>
                  <a:pt x="4442" y="11972"/>
                  <a:pt x="4739" y="11186"/>
                </a:cubicBezTo>
                <a:cubicBezTo>
                  <a:pt x="4787" y="11067"/>
                  <a:pt x="4835" y="10948"/>
                  <a:pt x="4942" y="10900"/>
                </a:cubicBezTo>
                <a:cubicBezTo>
                  <a:pt x="4992" y="10879"/>
                  <a:pt x="5046" y="10874"/>
                  <a:pt x="5102" y="10874"/>
                </a:cubicBezTo>
                <a:cubicBezTo>
                  <a:pt x="5140" y="10874"/>
                  <a:pt x="5178" y="10876"/>
                  <a:pt x="5216" y="10876"/>
                </a:cubicBezTo>
                <a:cubicBezTo>
                  <a:pt x="5246" y="10877"/>
                  <a:pt x="5276" y="10878"/>
                  <a:pt x="5306" y="10878"/>
                </a:cubicBezTo>
                <a:cubicBezTo>
                  <a:pt x="6587" y="10878"/>
                  <a:pt x="7653" y="9890"/>
                  <a:pt x="8538" y="8959"/>
                </a:cubicBezTo>
                <a:cubicBezTo>
                  <a:pt x="8847" y="8638"/>
                  <a:pt x="9169" y="8316"/>
                  <a:pt x="9383" y="7924"/>
                </a:cubicBezTo>
                <a:cubicBezTo>
                  <a:pt x="9669" y="7447"/>
                  <a:pt x="9800" y="6900"/>
                  <a:pt x="9919" y="6364"/>
                </a:cubicBezTo>
                <a:cubicBezTo>
                  <a:pt x="10085" y="5685"/>
                  <a:pt x="10252" y="5007"/>
                  <a:pt x="10395" y="4328"/>
                </a:cubicBezTo>
                <a:cubicBezTo>
                  <a:pt x="10419" y="4268"/>
                  <a:pt x="10419" y="4197"/>
                  <a:pt x="10359" y="4173"/>
                </a:cubicBezTo>
                <a:cubicBezTo>
                  <a:pt x="10350" y="4170"/>
                  <a:pt x="10342" y="4169"/>
                  <a:pt x="10334" y="4169"/>
                </a:cubicBezTo>
                <a:cubicBezTo>
                  <a:pt x="10311" y="4169"/>
                  <a:pt x="10291" y="4182"/>
                  <a:pt x="10264" y="4209"/>
                </a:cubicBezTo>
                <a:cubicBezTo>
                  <a:pt x="8776" y="5126"/>
                  <a:pt x="8133" y="6971"/>
                  <a:pt x="6811" y="8126"/>
                </a:cubicBezTo>
                <a:cubicBezTo>
                  <a:pt x="6192" y="8662"/>
                  <a:pt x="5394" y="9055"/>
                  <a:pt x="5037" y="9805"/>
                </a:cubicBezTo>
                <a:cubicBezTo>
                  <a:pt x="5037" y="9174"/>
                  <a:pt x="5120" y="8507"/>
                  <a:pt x="5513" y="8031"/>
                </a:cubicBezTo>
                <a:cubicBezTo>
                  <a:pt x="5668" y="7852"/>
                  <a:pt x="5859" y="7709"/>
                  <a:pt x="6049" y="7554"/>
                </a:cubicBezTo>
                <a:cubicBezTo>
                  <a:pt x="8133" y="5828"/>
                  <a:pt x="9121" y="2863"/>
                  <a:pt x="8490" y="232"/>
                </a:cubicBezTo>
                <a:cubicBezTo>
                  <a:pt x="8478" y="149"/>
                  <a:pt x="8430" y="42"/>
                  <a:pt x="8347" y="6"/>
                </a:cubicBezTo>
                <a:cubicBezTo>
                  <a:pt x="8333" y="2"/>
                  <a:pt x="8320" y="0"/>
                  <a:pt x="8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7"/>
          <p:cNvSpPr/>
          <p:nvPr/>
        </p:nvSpPr>
        <p:spPr>
          <a:xfrm>
            <a:off x="7792300" y="1715850"/>
            <a:ext cx="239268" cy="402845"/>
          </a:xfrm>
          <a:custGeom>
            <a:avLst/>
            <a:gdLst/>
            <a:ahLst/>
            <a:cxnLst/>
            <a:rect l="l" t="t" r="r" b="b"/>
            <a:pathLst>
              <a:path w="17051" h="28708" extrusionOk="0">
                <a:moveTo>
                  <a:pt x="8597" y="1"/>
                </a:moveTo>
                <a:cubicBezTo>
                  <a:pt x="7966" y="549"/>
                  <a:pt x="8120" y="1251"/>
                  <a:pt x="8097" y="1894"/>
                </a:cubicBezTo>
                <a:cubicBezTo>
                  <a:pt x="7978" y="4073"/>
                  <a:pt x="7561" y="6192"/>
                  <a:pt x="6894" y="8276"/>
                </a:cubicBezTo>
                <a:cubicBezTo>
                  <a:pt x="6084" y="10716"/>
                  <a:pt x="4691" y="11907"/>
                  <a:pt x="2143" y="11931"/>
                </a:cubicBezTo>
                <a:cubicBezTo>
                  <a:pt x="1203" y="11955"/>
                  <a:pt x="727" y="12371"/>
                  <a:pt x="0" y="13062"/>
                </a:cubicBezTo>
                <a:cubicBezTo>
                  <a:pt x="715" y="13407"/>
                  <a:pt x="1310" y="13455"/>
                  <a:pt x="1858" y="13610"/>
                </a:cubicBezTo>
                <a:cubicBezTo>
                  <a:pt x="3060" y="14015"/>
                  <a:pt x="4513" y="14074"/>
                  <a:pt x="5287" y="15253"/>
                </a:cubicBezTo>
                <a:cubicBezTo>
                  <a:pt x="6001" y="16336"/>
                  <a:pt x="6608" y="17527"/>
                  <a:pt x="6799" y="18872"/>
                </a:cubicBezTo>
                <a:cubicBezTo>
                  <a:pt x="7037" y="20563"/>
                  <a:pt x="7335" y="22242"/>
                  <a:pt x="7608" y="23944"/>
                </a:cubicBezTo>
                <a:cubicBezTo>
                  <a:pt x="7811" y="25314"/>
                  <a:pt x="8025" y="26671"/>
                  <a:pt x="8239" y="28040"/>
                </a:cubicBezTo>
                <a:cubicBezTo>
                  <a:pt x="8299" y="28362"/>
                  <a:pt x="8454" y="28695"/>
                  <a:pt x="8859" y="28707"/>
                </a:cubicBezTo>
                <a:cubicBezTo>
                  <a:pt x="8866" y="28707"/>
                  <a:pt x="8874" y="28707"/>
                  <a:pt x="8881" y="28707"/>
                </a:cubicBezTo>
                <a:cubicBezTo>
                  <a:pt x="9257" y="28707"/>
                  <a:pt x="9396" y="28414"/>
                  <a:pt x="9478" y="28076"/>
                </a:cubicBezTo>
                <a:cubicBezTo>
                  <a:pt x="9716" y="27183"/>
                  <a:pt x="9930" y="26314"/>
                  <a:pt x="9930" y="25373"/>
                </a:cubicBezTo>
                <a:cubicBezTo>
                  <a:pt x="9942" y="22123"/>
                  <a:pt x="10716" y="18991"/>
                  <a:pt x="11430" y="15848"/>
                </a:cubicBezTo>
                <a:cubicBezTo>
                  <a:pt x="11820" y="14144"/>
                  <a:pt x="12908" y="13336"/>
                  <a:pt x="14557" y="13336"/>
                </a:cubicBezTo>
                <a:cubicBezTo>
                  <a:pt x="14671" y="13336"/>
                  <a:pt x="14788" y="13340"/>
                  <a:pt x="14907" y="13348"/>
                </a:cubicBezTo>
                <a:cubicBezTo>
                  <a:pt x="15431" y="13372"/>
                  <a:pt x="15955" y="13491"/>
                  <a:pt x="16479" y="13526"/>
                </a:cubicBezTo>
                <a:cubicBezTo>
                  <a:pt x="16498" y="13527"/>
                  <a:pt x="16518" y="13528"/>
                  <a:pt x="16537" y="13528"/>
                </a:cubicBezTo>
                <a:cubicBezTo>
                  <a:pt x="16782" y="13528"/>
                  <a:pt x="17027" y="13452"/>
                  <a:pt x="17038" y="13122"/>
                </a:cubicBezTo>
                <a:cubicBezTo>
                  <a:pt x="17050" y="12800"/>
                  <a:pt x="16800" y="12645"/>
                  <a:pt x="16550" y="12621"/>
                </a:cubicBezTo>
                <a:cubicBezTo>
                  <a:pt x="16026" y="12562"/>
                  <a:pt x="15490" y="12562"/>
                  <a:pt x="14966" y="12502"/>
                </a:cubicBezTo>
                <a:cubicBezTo>
                  <a:pt x="13169" y="12288"/>
                  <a:pt x="11954" y="11478"/>
                  <a:pt x="11418" y="9609"/>
                </a:cubicBezTo>
                <a:cubicBezTo>
                  <a:pt x="10668" y="7026"/>
                  <a:pt x="9692" y="4501"/>
                  <a:pt x="9513" y="1763"/>
                </a:cubicBezTo>
                <a:cubicBezTo>
                  <a:pt x="9466" y="1096"/>
                  <a:pt x="9418" y="310"/>
                  <a:pt x="859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37"/>
          <p:cNvGrpSpPr/>
          <p:nvPr/>
        </p:nvGrpSpPr>
        <p:grpSpPr>
          <a:xfrm>
            <a:off x="1815324" y="574100"/>
            <a:ext cx="442146" cy="623737"/>
            <a:chOff x="3715474" y="1570475"/>
            <a:chExt cx="442146" cy="623737"/>
          </a:xfrm>
        </p:grpSpPr>
        <p:sp>
          <p:nvSpPr>
            <p:cNvPr id="331" name="Google Shape;331;p37"/>
            <p:cNvSpPr/>
            <p:nvPr/>
          </p:nvSpPr>
          <p:spPr>
            <a:xfrm>
              <a:off x="3715474" y="1570475"/>
              <a:ext cx="301632" cy="623737"/>
            </a:xfrm>
            <a:custGeom>
              <a:avLst/>
              <a:gdLst/>
              <a:ahLst/>
              <a:cxnLst/>
              <a:rect l="l" t="t" r="r" b="b"/>
              <a:pathLst>
                <a:path w="18146" h="37518" extrusionOk="0">
                  <a:moveTo>
                    <a:pt x="9240" y="0"/>
                  </a:moveTo>
                  <a:cubicBezTo>
                    <a:pt x="8585" y="298"/>
                    <a:pt x="8514" y="917"/>
                    <a:pt x="8466" y="1500"/>
                  </a:cubicBezTo>
                  <a:cubicBezTo>
                    <a:pt x="8252" y="3977"/>
                    <a:pt x="7645" y="6382"/>
                    <a:pt x="7359" y="8834"/>
                  </a:cubicBezTo>
                  <a:cubicBezTo>
                    <a:pt x="7037" y="11680"/>
                    <a:pt x="5894" y="13859"/>
                    <a:pt x="3418" y="15347"/>
                  </a:cubicBezTo>
                  <a:cubicBezTo>
                    <a:pt x="2477" y="15907"/>
                    <a:pt x="1644" y="16681"/>
                    <a:pt x="787" y="17383"/>
                  </a:cubicBezTo>
                  <a:cubicBezTo>
                    <a:pt x="382" y="17705"/>
                    <a:pt x="1" y="18062"/>
                    <a:pt x="251" y="18693"/>
                  </a:cubicBezTo>
                  <a:cubicBezTo>
                    <a:pt x="447" y="18779"/>
                    <a:pt x="638" y="18813"/>
                    <a:pt x="825" y="18813"/>
                  </a:cubicBezTo>
                  <a:cubicBezTo>
                    <a:pt x="1469" y="18813"/>
                    <a:pt x="2076" y="18415"/>
                    <a:pt x="2739" y="18359"/>
                  </a:cubicBezTo>
                  <a:cubicBezTo>
                    <a:pt x="2928" y="18345"/>
                    <a:pt x="3111" y="18338"/>
                    <a:pt x="3289" y="18338"/>
                  </a:cubicBezTo>
                  <a:cubicBezTo>
                    <a:pt x="5316" y="18338"/>
                    <a:pt x="6662" y="19280"/>
                    <a:pt x="7133" y="21360"/>
                  </a:cubicBezTo>
                  <a:cubicBezTo>
                    <a:pt x="8157" y="25944"/>
                    <a:pt x="9288" y="30492"/>
                    <a:pt x="9312" y="35242"/>
                  </a:cubicBezTo>
                  <a:cubicBezTo>
                    <a:pt x="9312" y="36078"/>
                    <a:pt x="8986" y="37517"/>
                    <a:pt x="10161" y="37517"/>
                  </a:cubicBezTo>
                  <a:cubicBezTo>
                    <a:pt x="10175" y="37517"/>
                    <a:pt x="10190" y="37517"/>
                    <a:pt x="10205" y="37517"/>
                  </a:cubicBezTo>
                  <a:cubicBezTo>
                    <a:pt x="11395" y="37493"/>
                    <a:pt x="10978" y="36076"/>
                    <a:pt x="11038" y="35183"/>
                  </a:cubicBezTo>
                  <a:cubicBezTo>
                    <a:pt x="11312" y="30587"/>
                    <a:pt x="11562" y="25979"/>
                    <a:pt x="11848" y="21384"/>
                  </a:cubicBezTo>
                  <a:cubicBezTo>
                    <a:pt x="11931" y="19848"/>
                    <a:pt x="12705" y="18705"/>
                    <a:pt x="14241" y="18467"/>
                  </a:cubicBezTo>
                  <a:cubicBezTo>
                    <a:pt x="15741" y="18228"/>
                    <a:pt x="16741" y="17312"/>
                    <a:pt x="18146" y="16383"/>
                  </a:cubicBezTo>
                  <a:cubicBezTo>
                    <a:pt x="14157" y="14919"/>
                    <a:pt x="11562" y="12537"/>
                    <a:pt x="10919" y="8489"/>
                  </a:cubicBezTo>
                  <a:cubicBezTo>
                    <a:pt x="10538" y="6060"/>
                    <a:pt x="10216" y="3596"/>
                    <a:pt x="9883" y="1143"/>
                  </a:cubicBezTo>
                  <a:cubicBezTo>
                    <a:pt x="9824" y="679"/>
                    <a:pt x="10026" y="60"/>
                    <a:pt x="9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4017119" y="1889385"/>
              <a:ext cx="140500" cy="236554"/>
            </a:xfrm>
            <a:custGeom>
              <a:avLst/>
              <a:gdLst/>
              <a:ahLst/>
              <a:cxnLst/>
              <a:rect l="l" t="t" r="r" b="b"/>
              <a:pathLst>
                <a:path w="17051" h="28708" extrusionOk="0">
                  <a:moveTo>
                    <a:pt x="8597" y="1"/>
                  </a:moveTo>
                  <a:cubicBezTo>
                    <a:pt x="7966" y="549"/>
                    <a:pt x="8120" y="1251"/>
                    <a:pt x="8097" y="1894"/>
                  </a:cubicBezTo>
                  <a:cubicBezTo>
                    <a:pt x="7978" y="4073"/>
                    <a:pt x="7561" y="6192"/>
                    <a:pt x="6894" y="8276"/>
                  </a:cubicBezTo>
                  <a:cubicBezTo>
                    <a:pt x="6084" y="10716"/>
                    <a:pt x="4691" y="11907"/>
                    <a:pt x="2143" y="11931"/>
                  </a:cubicBezTo>
                  <a:cubicBezTo>
                    <a:pt x="1203" y="11955"/>
                    <a:pt x="727" y="12371"/>
                    <a:pt x="0" y="13062"/>
                  </a:cubicBezTo>
                  <a:cubicBezTo>
                    <a:pt x="715" y="13407"/>
                    <a:pt x="1310" y="13455"/>
                    <a:pt x="1858" y="13610"/>
                  </a:cubicBezTo>
                  <a:cubicBezTo>
                    <a:pt x="3060" y="14015"/>
                    <a:pt x="4513" y="14074"/>
                    <a:pt x="5287" y="15253"/>
                  </a:cubicBezTo>
                  <a:cubicBezTo>
                    <a:pt x="6001" y="16336"/>
                    <a:pt x="6608" y="17527"/>
                    <a:pt x="6799" y="18872"/>
                  </a:cubicBezTo>
                  <a:cubicBezTo>
                    <a:pt x="7037" y="20563"/>
                    <a:pt x="7335" y="22242"/>
                    <a:pt x="7608" y="23944"/>
                  </a:cubicBezTo>
                  <a:cubicBezTo>
                    <a:pt x="7811" y="25314"/>
                    <a:pt x="8025" y="26671"/>
                    <a:pt x="8239" y="28040"/>
                  </a:cubicBezTo>
                  <a:cubicBezTo>
                    <a:pt x="8299" y="28362"/>
                    <a:pt x="8454" y="28695"/>
                    <a:pt x="8859" y="28707"/>
                  </a:cubicBezTo>
                  <a:cubicBezTo>
                    <a:pt x="8866" y="28707"/>
                    <a:pt x="8874" y="28707"/>
                    <a:pt x="8881" y="28707"/>
                  </a:cubicBezTo>
                  <a:cubicBezTo>
                    <a:pt x="9257" y="28707"/>
                    <a:pt x="9396" y="28414"/>
                    <a:pt x="9478" y="28076"/>
                  </a:cubicBezTo>
                  <a:cubicBezTo>
                    <a:pt x="9716" y="27183"/>
                    <a:pt x="9930" y="26314"/>
                    <a:pt x="9930" y="25373"/>
                  </a:cubicBezTo>
                  <a:cubicBezTo>
                    <a:pt x="9942" y="22123"/>
                    <a:pt x="10716" y="18991"/>
                    <a:pt x="11430" y="15848"/>
                  </a:cubicBezTo>
                  <a:cubicBezTo>
                    <a:pt x="11820" y="14144"/>
                    <a:pt x="12908" y="13336"/>
                    <a:pt x="14557" y="13336"/>
                  </a:cubicBezTo>
                  <a:cubicBezTo>
                    <a:pt x="14671" y="13336"/>
                    <a:pt x="14788" y="13340"/>
                    <a:pt x="14907" y="13348"/>
                  </a:cubicBezTo>
                  <a:cubicBezTo>
                    <a:pt x="15431" y="13372"/>
                    <a:pt x="15955" y="13491"/>
                    <a:pt x="16479" y="13526"/>
                  </a:cubicBezTo>
                  <a:cubicBezTo>
                    <a:pt x="16498" y="13527"/>
                    <a:pt x="16518" y="13528"/>
                    <a:pt x="16537" y="13528"/>
                  </a:cubicBezTo>
                  <a:cubicBezTo>
                    <a:pt x="16782" y="13528"/>
                    <a:pt x="17027" y="13452"/>
                    <a:pt x="17038" y="13122"/>
                  </a:cubicBezTo>
                  <a:cubicBezTo>
                    <a:pt x="17050" y="12800"/>
                    <a:pt x="16800" y="12645"/>
                    <a:pt x="16550" y="12621"/>
                  </a:cubicBezTo>
                  <a:cubicBezTo>
                    <a:pt x="16026" y="12562"/>
                    <a:pt x="15490" y="12562"/>
                    <a:pt x="14966" y="12502"/>
                  </a:cubicBezTo>
                  <a:cubicBezTo>
                    <a:pt x="13169" y="12288"/>
                    <a:pt x="11954" y="11478"/>
                    <a:pt x="11418" y="9609"/>
                  </a:cubicBezTo>
                  <a:cubicBezTo>
                    <a:pt x="10668" y="7026"/>
                    <a:pt x="9692" y="4501"/>
                    <a:pt x="9513" y="1763"/>
                  </a:cubicBezTo>
                  <a:cubicBezTo>
                    <a:pt x="9466" y="1096"/>
                    <a:pt x="9418" y="310"/>
                    <a:pt x="8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6375" y="438850"/>
            <a:ext cx="7711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da Display"/>
              <a:buNone/>
              <a:defRPr sz="36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da Display"/>
              <a:buNone/>
              <a:defRPr sz="36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da Display"/>
              <a:buNone/>
              <a:defRPr sz="36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da Display"/>
              <a:buNone/>
              <a:defRPr sz="36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da Display"/>
              <a:buNone/>
              <a:defRPr sz="36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da Display"/>
              <a:buNone/>
              <a:defRPr sz="36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da Display"/>
              <a:buNone/>
              <a:defRPr sz="36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da Display"/>
              <a:buNone/>
              <a:defRPr sz="36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da Display"/>
              <a:buNone/>
              <a:defRPr sz="36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6375" y="1152475"/>
            <a:ext cx="7711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Char char="●"/>
              <a:defRPr sz="18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82" r:id="rId3"/>
    <p:sldLayoutId id="214748368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2"/>
          <p:cNvPicPr preferRelativeResize="0"/>
          <p:nvPr/>
        </p:nvPicPr>
        <p:blipFill rotWithShape="1">
          <a:blip r:embed="rId3">
            <a:alphaModFix/>
          </a:blip>
          <a:srcRect l="37553" t="4511" r="31232" b="2073"/>
          <a:stretch/>
        </p:blipFill>
        <p:spPr>
          <a:xfrm flipH="1">
            <a:off x="-558475" y="-24700"/>
            <a:ext cx="2854200" cy="48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2"/>
          <p:cNvPicPr preferRelativeResize="0"/>
          <p:nvPr/>
        </p:nvPicPr>
        <p:blipFill rotWithShape="1">
          <a:blip r:embed="rId4">
            <a:alphaModFix/>
          </a:blip>
          <a:srcRect l="26695" t="16536" r="29671" b="6296"/>
          <a:stretch/>
        </p:blipFill>
        <p:spPr>
          <a:xfrm>
            <a:off x="7431725" y="-972100"/>
            <a:ext cx="2412000" cy="239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2"/>
          <p:cNvPicPr preferRelativeResize="0"/>
          <p:nvPr/>
        </p:nvPicPr>
        <p:blipFill rotWithShape="1">
          <a:blip r:embed="rId5">
            <a:alphaModFix/>
          </a:blip>
          <a:srcRect l="34387" t="6016" r="23604" b="4848"/>
          <a:stretch/>
        </p:blipFill>
        <p:spPr>
          <a:xfrm>
            <a:off x="7861252" y="1997806"/>
            <a:ext cx="2829902" cy="3377476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2"/>
          <p:cNvSpPr/>
          <p:nvPr/>
        </p:nvSpPr>
        <p:spPr>
          <a:xfrm>
            <a:off x="1372347" y="656123"/>
            <a:ext cx="239268" cy="402845"/>
          </a:xfrm>
          <a:custGeom>
            <a:avLst/>
            <a:gdLst/>
            <a:ahLst/>
            <a:cxnLst/>
            <a:rect l="l" t="t" r="r" b="b"/>
            <a:pathLst>
              <a:path w="17051" h="28708" extrusionOk="0">
                <a:moveTo>
                  <a:pt x="8597" y="1"/>
                </a:moveTo>
                <a:cubicBezTo>
                  <a:pt x="7966" y="549"/>
                  <a:pt x="8120" y="1251"/>
                  <a:pt x="8097" y="1894"/>
                </a:cubicBezTo>
                <a:cubicBezTo>
                  <a:pt x="7978" y="4073"/>
                  <a:pt x="7561" y="6192"/>
                  <a:pt x="6894" y="8276"/>
                </a:cubicBezTo>
                <a:cubicBezTo>
                  <a:pt x="6084" y="10716"/>
                  <a:pt x="4691" y="11907"/>
                  <a:pt x="2143" y="11931"/>
                </a:cubicBezTo>
                <a:cubicBezTo>
                  <a:pt x="1203" y="11955"/>
                  <a:pt x="727" y="12371"/>
                  <a:pt x="0" y="13062"/>
                </a:cubicBezTo>
                <a:cubicBezTo>
                  <a:pt x="715" y="13407"/>
                  <a:pt x="1310" y="13455"/>
                  <a:pt x="1858" y="13610"/>
                </a:cubicBezTo>
                <a:cubicBezTo>
                  <a:pt x="3060" y="14015"/>
                  <a:pt x="4513" y="14074"/>
                  <a:pt x="5287" y="15253"/>
                </a:cubicBezTo>
                <a:cubicBezTo>
                  <a:pt x="6001" y="16336"/>
                  <a:pt x="6608" y="17527"/>
                  <a:pt x="6799" y="18872"/>
                </a:cubicBezTo>
                <a:cubicBezTo>
                  <a:pt x="7037" y="20563"/>
                  <a:pt x="7335" y="22242"/>
                  <a:pt x="7608" y="23944"/>
                </a:cubicBezTo>
                <a:cubicBezTo>
                  <a:pt x="7811" y="25314"/>
                  <a:pt x="8025" y="26671"/>
                  <a:pt x="8239" y="28040"/>
                </a:cubicBezTo>
                <a:cubicBezTo>
                  <a:pt x="8299" y="28362"/>
                  <a:pt x="8454" y="28695"/>
                  <a:pt x="8859" y="28707"/>
                </a:cubicBezTo>
                <a:cubicBezTo>
                  <a:pt x="8866" y="28707"/>
                  <a:pt x="8874" y="28707"/>
                  <a:pt x="8881" y="28707"/>
                </a:cubicBezTo>
                <a:cubicBezTo>
                  <a:pt x="9257" y="28707"/>
                  <a:pt x="9396" y="28414"/>
                  <a:pt x="9478" y="28076"/>
                </a:cubicBezTo>
                <a:cubicBezTo>
                  <a:pt x="9716" y="27183"/>
                  <a:pt x="9930" y="26314"/>
                  <a:pt x="9930" y="25373"/>
                </a:cubicBezTo>
                <a:cubicBezTo>
                  <a:pt x="9942" y="22123"/>
                  <a:pt x="10716" y="18991"/>
                  <a:pt x="11430" y="15848"/>
                </a:cubicBezTo>
                <a:cubicBezTo>
                  <a:pt x="11820" y="14144"/>
                  <a:pt x="12908" y="13336"/>
                  <a:pt x="14557" y="13336"/>
                </a:cubicBezTo>
                <a:cubicBezTo>
                  <a:pt x="14671" y="13336"/>
                  <a:pt x="14788" y="13340"/>
                  <a:pt x="14907" y="13348"/>
                </a:cubicBezTo>
                <a:cubicBezTo>
                  <a:pt x="15431" y="13372"/>
                  <a:pt x="15955" y="13491"/>
                  <a:pt x="16479" y="13526"/>
                </a:cubicBezTo>
                <a:cubicBezTo>
                  <a:pt x="16498" y="13527"/>
                  <a:pt x="16518" y="13528"/>
                  <a:pt x="16537" y="13528"/>
                </a:cubicBezTo>
                <a:cubicBezTo>
                  <a:pt x="16782" y="13528"/>
                  <a:pt x="17027" y="13452"/>
                  <a:pt x="17038" y="13122"/>
                </a:cubicBezTo>
                <a:cubicBezTo>
                  <a:pt x="17050" y="12800"/>
                  <a:pt x="16800" y="12645"/>
                  <a:pt x="16550" y="12621"/>
                </a:cubicBezTo>
                <a:cubicBezTo>
                  <a:pt x="16026" y="12562"/>
                  <a:pt x="15490" y="12562"/>
                  <a:pt x="14966" y="12502"/>
                </a:cubicBezTo>
                <a:cubicBezTo>
                  <a:pt x="13169" y="12288"/>
                  <a:pt x="11954" y="11478"/>
                  <a:pt x="11418" y="9609"/>
                </a:cubicBezTo>
                <a:cubicBezTo>
                  <a:pt x="10668" y="7026"/>
                  <a:pt x="9692" y="4501"/>
                  <a:pt x="9513" y="1763"/>
                </a:cubicBezTo>
                <a:cubicBezTo>
                  <a:pt x="9466" y="1096"/>
                  <a:pt x="9418" y="310"/>
                  <a:pt x="859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69" name="Google Shape;369;p42"/>
          <p:cNvPicPr preferRelativeResize="0"/>
          <p:nvPr/>
        </p:nvPicPr>
        <p:blipFill rotWithShape="1">
          <a:blip r:embed="rId6">
            <a:alphaModFix/>
          </a:blip>
          <a:srcRect l="40286" t="3815" r="22063" b="5546"/>
          <a:stretch/>
        </p:blipFill>
        <p:spPr>
          <a:xfrm>
            <a:off x="-1561025" y="2455134"/>
            <a:ext cx="2426650" cy="328584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2"/>
          <p:cNvSpPr/>
          <p:nvPr/>
        </p:nvSpPr>
        <p:spPr>
          <a:xfrm rot="1666532">
            <a:off x="-131279" y="3912456"/>
            <a:ext cx="985737" cy="1783949"/>
          </a:xfrm>
          <a:custGeom>
            <a:avLst/>
            <a:gdLst/>
            <a:ahLst/>
            <a:cxnLst/>
            <a:rect l="l" t="t" r="r" b="b"/>
            <a:pathLst>
              <a:path w="10729" h="19416" extrusionOk="0">
                <a:moveTo>
                  <a:pt x="7954" y="1363"/>
                </a:moveTo>
                <a:cubicBezTo>
                  <a:pt x="7954" y="1411"/>
                  <a:pt x="7954" y="1470"/>
                  <a:pt x="7930" y="1494"/>
                </a:cubicBezTo>
                <a:cubicBezTo>
                  <a:pt x="7740" y="2256"/>
                  <a:pt x="7514" y="3006"/>
                  <a:pt x="7156" y="3697"/>
                </a:cubicBezTo>
                <a:cubicBezTo>
                  <a:pt x="6764" y="4459"/>
                  <a:pt x="6430" y="5245"/>
                  <a:pt x="6097" y="6031"/>
                </a:cubicBezTo>
                <a:cubicBezTo>
                  <a:pt x="5954" y="6364"/>
                  <a:pt x="5787" y="6709"/>
                  <a:pt x="5597" y="7043"/>
                </a:cubicBezTo>
                <a:cubicBezTo>
                  <a:pt x="5609" y="6900"/>
                  <a:pt x="5621" y="6769"/>
                  <a:pt x="5621" y="6638"/>
                </a:cubicBezTo>
                <a:cubicBezTo>
                  <a:pt x="5632" y="6388"/>
                  <a:pt x="5632" y="6114"/>
                  <a:pt x="5656" y="5864"/>
                </a:cubicBezTo>
                <a:cubicBezTo>
                  <a:pt x="5632" y="5626"/>
                  <a:pt x="5716" y="5352"/>
                  <a:pt x="5859" y="5149"/>
                </a:cubicBezTo>
                <a:cubicBezTo>
                  <a:pt x="6490" y="4245"/>
                  <a:pt x="6990" y="3256"/>
                  <a:pt x="7442" y="2244"/>
                </a:cubicBezTo>
                <a:cubicBezTo>
                  <a:pt x="7561" y="1959"/>
                  <a:pt x="7740" y="1697"/>
                  <a:pt x="7883" y="1411"/>
                </a:cubicBezTo>
                <a:cubicBezTo>
                  <a:pt x="7883" y="1399"/>
                  <a:pt x="7883" y="1387"/>
                  <a:pt x="7895" y="1363"/>
                </a:cubicBezTo>
                <a:close/>
                <a:moveTo>
                  <a:pt x="8478" y="1887"/>
                </a:moveTo>
                <a:cubicBezTo>
                  <a:pt x="8549" y="2232"/>
                  <a:pt x="8478" y="2554"/>
                  <a:pt x="8407" y="2887"/>
                </a:cubicBezTo>
                <a:cubicBezTo>
                  <a:pt x="8157" y="3804"/>
                  <a:pt x="7859" y="4721"/>
                  <a:pt x="7442" y="5578"/>
                </a:cubicBezTo>
                <a:cubicBezTo>
                  <a:pt x="7204" y="6090"/>
                  <a:pt x="6859" y="6531"/>
                  <a:pt x="6430" y="6888"/>
                </a:cubicBezTo>
                <a:lnTo>
                  <a:pt x="6109" y="7162"/>
                </a:lnTo>
                <a:cubicBezTo>
                  <a:pt x="6097" y="7126"/>
                  <a:pt x="6085" y="7114"/>
                  <a:pt x="6073" y="7078"/>
                </a:cubicBezTo>
                <a:cubicBezTo>
                  <a:pt x="6347" y="6685"/>
                  <a:pt x="6644" y="6292"/>
                  <a:pt x="6930" y="5888"/>
                </a:cubicBezTo>
                <a:cubicBezTo>
                  <a:pt x="7228" y="5447"/>
                  <a:pt x="7418" y="4959"/>
                  <a:pt x="7657" y="4483"/>
                </a:cubicBezTo>
                <a:cubicBezTo>
                  <a:pt x="7811" y="4126"/>
                  <a:pt x="7978" y="3745"/>
                  <a:pt x="8109" y="3387"/>
                </a:cubicBezTo>
                <a:cubicBezTo>
                  <a:pt x="8228" y="3066"/>
                  <a:pt x="8288" y="2709"/>
                  <a:pt x="8359" y="2363"/>
                </a:cubicBezTo>
                <a:cubicBezTo>
                  <a:pt x="8395" y="2197"/>
                  <a:pt x="8419" y="2054"/>
                  <a:pt x="8454" y="1887"/>
                </a:cubicBezTo>
                <a:close/>
                <a:moveTo>
                  <a:pt x="9809" y="5385"/>
                </a:moveTo>
                <a:cubicBezTo>
                  <a:pt x="9816" y="5385"/>
                  <a:pt x="9825" y="5386"/>
                  <a:pt x="9835" y="5388"/>
                </a:cubicBezTo>
                <a:cubicBezTo>
                  <a:pt x="9716" y="6173"/>
                  <a:pt x="9538" y="6923"/>
                  <a:pt x="8966" y="7531"/>
                </a:cubicBezTo>
                <a:cubicBezTo>
                  <a:pt x="8538" y="8007"/>
                  <a:pt x="8061" y="8436"/>
                  <a:pt x="7573" y="8864"/>
                </a:cubicBezTo>
                <a:cubicBezTo>
                  <a:pt x="7287" y="9126"/>
                  <a:pt x="6930" y="9269"/>
                  <a:pt x="6621" y="9495"/>
                </a:cubicBezTo>
                <a:cubicBezTo>
                  <a:pt x="6371" y="9674"/>
                  <a:pt x="6085" y="9817"/>
                  <a:pt x="5787" y="9924"/>
                </a:cubicBezTo>
                <a:cubicBezTo>
                  <a:pt x="5752" y="9924"/>
                  <a:pt x="5740" y="9912"/>
                  <a:pt x="5716" y="9912"/>
                </a:cubicBezTo>
                <a:cubicBezTo>
                  <a:pt x="6406" y="9317"/>
                  <a:pt x="7121" y="8721"/>
                  <a:pt x="7895" y="8209"/>
                </a:cubicBezTo>
                <a:cubicBezTo>
                  <a:pt x="8121" y="8066"/>
                  <a:pt x="8299" y="7876"/>
                  <a:pt x="8430" y="7638"/>
                </a:cubicBezTo>
                <a:cubicBezTo>
                  <a:pt x="8669" y="7197"/>
                  <a:pt x="8895" y="6769"/>
                  <a:pt x="9145" y="6340"/>
                </a:cubicBezTo>
                <a:cubicBezTo>
                  <a:pt x="9323" y="6042"/>
                  <a:pt x="9538" y="5745"/>
                  <a:pt x="9728" y="5447"/>
                </a:cubicBezTo>
                <a:cubicBezTo>
                  <a:pt x="9758" y="5408"/>
                  <a:pt x="9771" y="5385"/>
                  <a:pt x="9809" y="5385"/>
                </a:cubicBezTo>
                <a:close/>
                <a:moveTo>
                  <a:pt x="3537" y="5566"/>
                </a:moveTo>
                <a:cubicBezTo>
                  <a:pt x="3549" y="5566"/>
                  <a:pt x="3573" y="5578"/>
                  <a:pt x="3596" y="5578"/>
                </a:cubicBezTo>
                <a:cubicBezTo>
                  <a:pt x="3608" y="5864"/>
                  <a:pt x="3632" y="6161"/>
                  <a:pt x="3644" y="6447"/>
                </a:cubicBezTo>
                <a:cubicBezTo>
                  <a:pt x="3656" y="6781"/>
                  <a:pt x="3704" y="7114"/>
                  <a:pt x="3811" y="7435"/>
                </a:cubicBezTo>
                <a:cubicBezTo>
                  <a:pt x="3942" y="7888"/>
                  <a:pt x="3989" y="8328"/>
                  <a:pt x="4013" y="8793"/>
                </a:cubicBezTo>
                <a:cubicBezTo>
                  <a:pt x="4049" y="9150"/>
                  <a:pt x="4085" y="9507"/>
                  <a:pt x="4180" y="9864"/>
                </a:cubicBezTo>
                <a:cubicBezTo>
                  <a:pt x="4180" y="9924"/>
                  <a:pt x="4192" y="9983"/>
                  <a:pt x="4180" y="10043"/>
                </a:cubicBezTo>
                <a:cubicBezTo>
                  <a:pt x="3906" y="9638"/>
                  <a:pt x="3692" y="9245"/>
                  <a:pt x="3620" y="8745"/>
                </a:cubicBezTo>
                <a:cubicBezTo>
                  <a:pt x="3549" y="8186"/>
                  <a:pt x="3489" y="7614"/>
                  <a:pt x="3358" y="7054"/>
                </a:cubicBezTo>
                <a:cubicBezTo>
                  <a:pt x="3263" y="6650"/>
                  <a:pt x="3323" y="6269"/>
                  <a:pt x="3430" y="5876"/>
                </a:cubicBezTo>
                <a:cubicBezTo>
                  <a:pt x="3466" y="5769"/>
                  <a:pt x="3454" y="5650"/>
                  <a:pt x="3537" y="5566"/>
                </a:cubicBezTo>
                <a:close/>
                <a:moveTo>
                  <a:pt x="9109" y="7781"/>
                </a:moveTo>
                <a:cubicBezTo>
                  <a:pt x="9121" y="7793"/>
                  <a:pt x="9133" y="7828"/>
                  <a:pt x="9145" y="7840"/>
                </a:cubicBezTo>
                <a:cubicBezTo>
                  <a:pt x="9085" y="7983"/>
                  <a:pt x="8978" y="8090"/>
                  <a:pt x="8883" y="8209"/>
                </a:cubicBezTo>
                <a:cubicBezTo>
                  <a:pt x="8526" y="8578"/>
                  <a:pt x="8168" y="8936"/>
                  <a:pt x="7799" y="9317"/>
                </a:cubicBezTo>
                <a:cubicBezTo>
                  <a:pt x="7633" y="9471"/>
                  <a:pt x="7454" y="9614"/>
                  <a:pt x="7276" y="9745"/>
                </a:cubicBezTo>
                <a:cubicBezTo>
                  <a:pt x="7049" y="9912"/>
                  <a:pt x="6823" y="10091"/>
                  <a:pt x="6609" y="10245"/>
                </a:cubicBezTo>
                <a:cubicBezTo>
                  <a:pt x="6323" y="10472"/>
                  <a:pt x="6013" y="10567"/>
                  <a:pt x="5668" y="10579"/>
                </a:cubicBezTo>
                <a:cubicBezTo>
                  <a:pt x="5430" y="10591"/>
                  <a:pt x="5204" y="10591"/>
                  <a:pt x="4966" y="10591"/>
                </a:cubicBezTo>
                <a:cubicBezTo>
                  <a:pt x="4954" y="10591"/>
                  <a:pt x="4918" y="10591"/>
                  <a:pt x="4918" y="10567"/>
                </a:cubicBezTo>
                <a:cubicBezTo>
                  <a:pt x="4942" y="10555"/>
                  <a:pt x="4954" y="10555"/>
                  <a:pt x="4966" y="10555"/>
                </a:cubicBezTo>
                <a:cubicBezTo>
                  <a:pt x="5275" y="10412"/>
                  <a:pt x="5597" y="10293"/>
                  <a:pt x="5906" y="10162"/>
                </a:cubicBezTo>
                <a:cubicBezTo>
                  <a:pt x="6275" y="10019"/>
                  <a:pt x="6633" y="9817"/>
                  <a:pt x="6942" y="9579"/>
                </a:cubicBezTo>
                <a:cubicBezTo>
                  <a:pt x="7061" y="9495"/>
                  <a:pt x="7204" y="9436"/>
                  <a:pt x="7323" y="9364"/>
                </a:cubicBezTo>
                <a:cubicBezTo>
                  <a:pt x="7514" y="9245"/>
                  <a:pt x="7704" y="9126"/>
                  <a:pt x="7871" y="8971"/>
                </a:cubicBezTo>
                <a:cubicBezTo>
                  <a:pt x="8288" y="8567"/>
                  <a:pt x="8728" y="8233"/>
                  <a:pt x="9109" y="7781"/>
                </a:cubicBezTo>
                <a:close/>
                <a:moveTo>
                  <a:pt x="8716" y="10614"/>
                </a:moveTo>
                <a:cubicBezTo>
                  <a:pt x="8728" y="10626"/>
                  <a:pt x="8752" y="10650"/>
                  <a:pt x="8764" y="10674"/>
                </a:cubicBezTo>
                <a:cubicBezTo>
                  <a:pt x="8597" y="10888"/>
                  <a:pt x="8407" y="11055"/>
                  <a:pt x="8180" y="11222"/>
                </a:cubicBezTo>
                <a:cubicBezTo>
                  <a:pt x="7811" y="11507"/>
                  <a:pt x="7478" y="11865"/>
                  <a:pt x="7085" y="12115"/>
                </a:cubicBezTo>
                <a:cubicBezTo>
                  <a:pt x="6549" y="12472"/>
                  <a:pt x="6025" y="12853"/>
                  <a:pt x="5394" y="13055"/>
                </a:cubicBezTo>
                <a:cubicBezTo>
                  <a:pt x="5120" y="13139"/>
                  <a:pt x="4882" y="13329"/>
                  <a:pt x="4620" y="13484"/>
                </a:cubicBezTo>
                <a:cubicBezTo>
                  <a:pt x="4609" y="13472"/>
                  <a:pt x="4597" y="13436"/>
                  <a:pt x="4585" y="13424"/>
                </a:cubicBezTo>
                <a:cubicBezTo>
                  <a:pt x="4906" y="12972"/>
                  <a:pt x="5323" y="12638"/>
                  <a:pt x="5847" y="12412"/>
                </a:cubicBezTo>
                <a:cubicBezTo>
                  <a:pt x="6371" y="12174"/>
                  <a:pt x="6859" y="11876"/>
                  <a:pt x="7359" y="11626"/>
                </a:cubicBezTo>
                <a:cubicBezTo>
                  <a:pt x="7835" y="11364"/>
                  <a:pt x="8228" y="10995"/>
                  <a:pt x="8645" y="10674"/>
                </a:cubicBezTo>
                <a:cubicBezTo>
                  <a:pt x="8669" y="10650"/>
                  <a:pt x="8692" y="10626"/>
                  <a:pt x="8716" y="10614"/>
                </a:cubicBezTo>
                <a:close/>
                <a:moveTo>
                  <a:pt x="8466" y="11341"/>
                </a:moveTo>
                <a:cubicBezTo>
                  <a:pt x="8478" y="11364"/>
                  <a:pt x="8490" y="11388"/>
                  <a:pt x="8514" y="11412"/>
                </a:cubicBezTo>
                <a:cubicBezTo>
                  <a:pt x="8371" y="11603"/>
                  <a:pt x="8192" y="11757"/>
                  <a:pt x="8014" y="11924"/>
                </a:cubicBezTo>
                <a:cubicBezTo>
                  <a:pt x="7645" y="12257"/>
                  <a:pt x="7264" y="12615"/>
                  <a:pt x="6847" y="12936"/>
                </a:cubicBezTo>
                <a:cubicBezTo>
                  <a:pt x="6287" y="13329"/>
                  <a:pt x="5656" y="13591"/>
                  <a:pt x="5037" y="13853"/>
                </a:cubicBezTo>
                <a:cubicBezTo>
                  <a:pt x="4823" y="13960"/>
                  <a:pt x="4597" y="14067"/>
                  <a:pt x="4347" y="14103"/>
                </a:cubicBezTo>
                <a:lnTo>
                  <a:pt x="4251" y="14103"/>
                </a:lnTo>
                <a:cubicBezTo>
                  <a:pt x="4239" y="14091"/>
                  <a:pt x="4216" y="14067"/>
                  <a:pt x="4204" y="14043"/>
                </a:cubicBezTo>
                <a:cubicBezTo>
                  <a:pt x="4739" y="13770"/>
                  <a:pt x="5204" y="13365"/>
                  <a:pt x="5787" y="13186"/>
                </a:cubicBezTo>
                <a:cubicBezTo>
                  <a:pt x="6085" y="13091"/>
                  <a:pt x="6347" y="12912"/>
                  <a:pt x="6621" y="12734"/>
                </a:cubicBezTo>
                <a:cubicBezTo>
                  <a:pt x="7109" y="12424"/>
                  <a:pt x="7585" y="12103"/>
                  <a:pt x="8002" y="11698"/>
                </a:cubicBezTo>
                <a:cubicBezTo>
                  <a:pt x="8133" y="11567"/>
                  <a:pt x="8288" y="11424"/>
                  <a:pt x="8466" y="11341"/>
                </a:cubicBezTo>
                <a:close/>
                <a:moveTo>
                  <a:pt x="8670" y="11712"/>
                </a:moveTo>
                <a:cubicBezTo>
                  <a:pt x="8681" y="11712"/>
                  <a:pt x="8696" y="11729"/>
                  <a:pt x="8704" y="11745"/>
                </a:cubicBezTo>
                <a:cubicBezTo>
                  <a:pt x="8549" y="12079"/>
                  <a:pt x="8419" y="12436"/>
                  <a:pt x="8121" y="12674"/>
                </a:cubicBezTo>
                <a:cubicBezTo>
                  <a:pt x="7645" y="13067"/>
                  <a:pt x="7180" y="13496"/>
                  <a:pt x="6573" y="13698"/>
                </a:cubicBezTo>
                <a:cubicBezTo>
                  <a:pt x="6454" y="13746"/>
                  <a:pt x="6347" y="13793"/>
                  <a:pt x="6240" y="13865"/>
                </a:cubicBezTo>
                <a:cubicBezTo>
                  <a:pt x="5871" y="14127"/>
                  <a:pt x="5442" y="14198"/>
                  <a:pt x="5013" y="14270"/>
                </a:cubicBezTo>
                <a:cubicBezTo>
                  <a:pt x="5001" y="14258"/>
                  <a:pt x="4978" y="14222"/>
                  <a:pt x="4966" y="14210"/>
                </a:cubicBezTo>
                <a:cubicBezTo>
                  <a:pt x="5442" y="14031"/>
                  <a:pt x="5894" y="13793"/>
                  <a:pt x="6347" y="13591"/>
                </a:cubicBezTo>
                <a:cubicBezTo>
                  <a:pt x="6680" y="13436"/>
                  <a:pt x="6978" y="13246"/>
                  <a:pt x="7240" y="13019"/>
                </a:cubicBezTo>
                <a:cubicBezTo>
                  <a:pt x="7716" y="12603"/>
                  <a:pt x="8228" y="12186"/>
                  <a:pt x="8657" y="11722"/>
                </a:cubicBezTo>
                <a:cubicBezTo>
                  <a:pt x="8660" y="11715"/>
                  <a:pt x="8665" y="11712"/>
                  <a:pt x="8670" y="11712"/>
                </a:cubicBezTo>
                <a:close/>
                <a:moveTo>
                  <a:pt x="2287" y="10031"/>
                </a:moveTo>
                <a:cubicBezTo>
                  <a:pt x="2442" y="10579"/>
                  <a:pt x="2680" y="11103"/>
                  <a:pt x="2858" y="11650"/>
                </a:cubicBezTo>
                <a:cubicBezTo>
                  <a:pt x="2942" y="11924"/>
                  <a:pt x="3061" y="12162"/>
                  <a:pt x="3192" y="12400"/>
                </a:cubicBezTo>
                <a:cubicBezTo>
                  <a:pt x="3358" y="12698"/>
                  <a:pt x="3430" y="13008"/>
                  <a:pt x="3418" y="13353"/>
                </a:cubicBezTo>
                <a:cubicBezTo>
                  <a:pt x="3406" y="13781"/>
                  <a:pt x="3406" y="14198"/>
                  <a:pt x="3311" y="14615"/>
                </a:cubicBezTo>
                <a:cubicBezTo>
                  <a:pt x="3311" y="14663"/>
                  <a:pt x="3311" y="14698"/>
                  <a:pt x="3251" y="14746"/>
                </a:cubicBezTo>
                <a:cubicBezTo>
                  <a:pt x="3132" y="14484"/>
                  <a:pt x="3061" y="14186"/>
                  <a:pt x="2989" y="13901"/>
                </a:cubicBezTo>
                <a:cubicBezTo>
                  <a:pt x="2894" y="13508"/>
                  <a:pt x="2775" y="13139"/>
                  <a:pt x="2561" y="12817"/>
                </a:cubicBezTo>
                <a:cubicBezTo>
                  <a:pt x="2334" y="12484"/>
                  <a:pt x="2263" y="12103"/>
                  <a:pt x="2215" y="11710"/>
                </a:cubicBezTo>
                <a:cubicBezTo>
                  <a:pt x="2156" y="11222"/>
                  <a:pt x="2168" y="10710"/>
                  <a:pt x="2215" y="10221"/>
                </a:cubicBezTo>
                <a:cubicBezTo>
                  <a:pt x="2239" y="10162"/>
                  <a:pt x="2227" y="10079"/>
                  <a:pt x="2287" y="10031"/>
                </a:cubicBezTo>
                <a:close/>
                <a:moveTo>
                  <a:pt x="1977" y="9329"/>
                </a:moveTo>
                <a:cubicBezTo>
                  <a:pt x="1906" y="10055"/>
                  <a:pt x="1870" y="10793"/>
                  <a:pt x="1918" y="11519"/>
                </a:cubicBezTo>
                <a:cubicBezTo>
                  <a:pt x="1942" y="12055"/>
                  <a:pt x="2061" y="12555"/>
                  <a:pt x="2382" y="13019"/>
                </a:cubicBezTo>
                <a:cubicBezTo>
                  <a:pt x="2513" y="13210"/>
                  <a:pt x="2584" y="13436"/>
                  <a:pt x="2656" y="13662"/>
                </a:cubicBezTo>
                <a:cubicBezTo>
                  <a:pt x="2763" y="14067"/>
                  <a:pt x="2882" y="14448"/>
                  <a:pt x="2989" y="14841"/>
                </a:cubicBezTo>
                <a:lnTo>
                  <a:pt x="2918" y="14841"/>
                </a:lnTo>
                <a:cubicBezTo>
                  <a:pt x="2763" y="14698"/>
                  <a:pt x="2644" y="14543"/>
                  <a:pt x="2561" y="14341"/>
                </a:cubicBezTo>
                <a:cubicBezTo>
                  <a:pt x="2382" y="13972"/>
                  <a:pt x="2203" y="13591"/>
                  <a:pt x="2025" y="13210"/>
                </a:cubicBezTo>
                <a:cubicBezTo>
                  <a:pt x="1846" y="12829"/>
                  <a:pt x="1751" y="12400"/>
                  <a:pt x="1727" y="11984"/>
                </a:cubicBezTo>
                <a:cubicBezTo>
                  <a:pt x="1691" y="11460"/>
                  <a:pt x="1572" y="10948"/>
                  <a:pt x="1644" y="10412"/>
                </a:cubicBezTo>
                <a:cubicBezTo>
                  <a:pt x="1703" y="10114"/>
                  <a:pt x="1811" y="9840"/>
                  <a:pt x="1870" y="9543"/>
                </a:cubicBezTo>
                <a:cubicBezTo>
                  <a:pt x="1882" y="9459"/>
                  <a:pt x="1918" y="9400"/>
                  <a:pt x="1942" y="9329"/>
                </a:cubicBezTo>
                <a:close/>
                <a:moveTo>
                  <a:pt x="1906" y="8293"/>
                </a:moveTo>
                <a:cubicBezTo>
                  <a:pt x="1965" y="8328"/>
                  <a:pt x="1918" y="8388"/>
                  <a:pt x="1918" y="8436"/>
                </a:cubicBezTo>
                <a:cubicBezTo>
                  <a:pt x="1822" y="8852"/>
                  <a:pt x="1680" y="9245"/>
                  <a:pt x="1561" y="9638"/>
                </a:cubicBezTo>
                <a:cubicBezTo>
                  <a:pt x="1406" y="10162"/>
                  <a:pt x="1322" y="10674"/>
                  <a:pt x="1382" y="11222"/>
                </a:cubicBezTo>
                <a:cubicBezTo>
                  <a:pt x="1441" y="11710"/>
                  <a:pt x="1453" y="12222"/>
                  <a:pt x="1572" y="12710"/>
                </a:cubicBezTo>
                <a:cubicBezTo>
                  <a:pt x="1632" y="12936"/>
                  <a:pt x="1691" y="13150"/>
                  <a:pt x="1799" y="13377"/>
                </a:cubicBezTo>
                <a:cubicBezTo>
                  <a:pt x="1989" y="13793"/>
                  <a:pt x="2180" y="14222"/>
                  <a:pt x="2406" y="14639"/>
                </a:cubicBezTo>
                <a:cubicBezTo>
                  <a:pt x="2537" y="14877"/>
                  <a:pt x="2739" y="15055"/>
                  <a:pt x="2942" y="15282"/>
                </a:cubicBezTo>
                <a:cubicBezTo>
                  <a:pt x="2692" y="15234"/>
                  <a:pt x="2513" y="15151"/>
                  <a:pt x="2358" y="15032"/>
                </a:cubicBezTo>
                <a:cubicBezTo>
                  <a:pt x="1989" y="14746"/>
                  <a:pt x="1727" y="14424"/>
                  <a:pt x="1572" y="13960"/>
                </a:cubicBezTo>
                <a:cubicBezTo>
                  <a:pt x="1334" y="13186"/>
                  <a:pt x="1144" y="12412"/>
                  <a:pt x="1096" y="11591"/>
                </a:cubicBezTo>
                <a:cubicBezTo>
                  <a:pt x="1084" y="11234"/>
                  <a:pt x="1132" y="10864"/>
                  <a:pt x="1191" y="10507"/>
                </a:cubicBezTo>
                <a:cubicBezTo>
                  <a:pt x="1263" y="10079"/>
                  <a:pt x="1322" y="9638"/>
                  <a:pt x="1430" y="9221"/>
                </a:cubicBezTo>
                <a:cubicBezTo>
                  <a:pt x="1513" y="8888"/>
                  <a:pt x="1668" y="8555"/>
                  <a:pt x="1906" y="8293"/>
                </a:cubicBezTo>
                <a:close/>
                <a:moveTo>
                  <a:pt x="7887" y="14896"/>
                </a:moveTo>
                <a:cubicBezTo>
                  <a:pt x="7901" y="14896"/>
                  <a:pt x="7914" y="14902"/>
                  <a:pt x="7930" y="14913"/>
                </a:cubicBezTo>
                <a:cubicBezTo>
                  <a:pt x="7954" y="14924"/>
                  <a:pt x="7978" y="14948"/>
                  <a:pt x="7942" y="14984"/>
                </a:cubicBezTo>
                <a:cubicBezTo>
                  <a:pt x="7799" y="15246"/>
                  <a:pt x="7692" y="15567"/>
                  <a:pt x="7537" y="15829"/>
                </a:cubicBezTo>
                <a:cubicBezTo>
                  <a:pt x="7395" y="16103"/>
                  <a:pt x="7156" y="16270"/>
                  <a:pt x="6918" y="16425"/>
                </a:cubicBezTo>
                <a:cubicBezTo>
                  <a:pt x="6335" y="16818"/>
                  <a:pt x="5704" y="17139"/>
                  <a:pt x="5156" y="17580"/>
                </a:cubicBezTo>
                <a:cubicBezTo>
                  <a:pt x="5120" y="17603"/>
                  <a:pt x="5049" y="17639"/>
                  <a:pt x="5013" y="17651"/>
                </a:cubicBezTo>
                <a:cubicBezTo>
                  <a:pt x="4978" y="17639"/>
                  <a:pt x="4954" y="17639"/>
                  <a:pt x="4942" y="17615"/>
                </a:cubicBezTo>
                <a:cubicBezTo>
                  <a:pt x="5275" y="17306"/>
                  <a:pt x="5609" y="16996"/>
                  <a:pt x="6025" y="16782"/>
                </a:cubicBezTo>
                <a:cubicBezTo>
                  <a:pt x="6466" y="16568"/>
                  <a:pt x="6799" y="16163"/>
                  <a:pt x="7133" y="15806"/>
                </a:cubicBezTo>
                <a:cubicBezTo>
                  <a:pt x="7359" y="15567"/>
                  <a:pt x="7549" y="15317"/>
                  <a:pt x="7728" y="15044"/>
                </a:cubicBezTo>
                <a:cubicBezTo>
                  <a:pt x="7776" y="15020"/>
                  <a:pt x="7811" y="14972"/>
                  <a:pt x="7835" y="14924"/>
                </a:cubicBezTo>
                <a:cubicBezTo>
                  <a:pt x="7855" y="14905"/>
                  <a:pt x="7871" y="14896"/>
                  <a:pt x="7887" y="14896"/>
                </a:cubicBezTo>
                <a:close/>
                <a:moveTo>
                  <a:pt x="7430" y="14627"/>
                </a:moveTo>
                <a:lnTo>
                  <a:pt x="7430" y="14698"/>
                </a:lnTo>
                <a:cubicBezTo>
                  <a:pt x="6990" y="15103"/>
                  <a:pt x="6466" y="15389"/>
                  <a:pt x="5942" y="15686"/>
                </a:cubicBezTo>
                <a:cubicBezTo>
                  <a:pt x="5501" y="15936"/>
                  <a:pt x="5049" y="16163"/>
                  <a:pt x="4656" y="16472"/>
                </a:cubicBezTo>
                <a:cubicBezTo>
                  <a:pt x="4430" y="16651"/>
                  <a:pt x="4263" y="16877"/>
                  <a:pt x="4085" y="17103"/>
                </a:cubicBezTo>
                <a:cubicBezTo>
                  <a:pt x="3835" y="17425"/>
                  <a:pt x="3585" y="17770"/>
                  <a:pt x="3323" y="18092"/>
                </a:cubicBezTo>
                <a:cubicBezTo>
                  <a:pt x="3311" y="18092"/>
                  <a:pt x="3287" y="18080"/>
                  <a:pt x="3263" y="18080"/>
                </a:cubicBezTo>
                <a:cubicBezTo>
                  <a:pt x="3418" y="17734"/>
                  <a:pt x="3596" y="17377"/>
                  <a:pt x="3811" y="17020"/>
                </a:cubicBezTo>
                <a:cubicBezTo>
                  <a:pt x="3989" y="16722"/>
                  <a:pt x="4239" y="16508"/>
                  <a:pt x="4513" y="16306"/>
                </a:cubicBezTo>
                <a:cubicBezTo>
                  <a:pt x="5192" y="15829"/>
                  <a:pt x="5859" y="15389"/>
                  <a:pt x="6597" y="15055"/>
                </a:cubicBezTo>
                <a:cubicBezTo>
                  <a:pt x="6883" y="14924"/>
                  <a:pt x="7168" y="14782"/>
                  <a:pt x="7430" y="14627"/>
                </a:cubicBezTo>
                <a:close/>
                <a:moveTo>
                  <a:pt x="7061" y="15377"/>
                </a:moveTo>
                <a:cubicBezTo>
                  <a:pt x="7085" y="15389"/>
                  <a:pt x="7097" y="15413"/>
                  <a:pt x="7109" y="15425"/>
                </a:cubicBezTo>
                <a:cubicBezTo>
                  <a:pt x="6871" y="15710"/>
                  <a:pt x="6621" y="15984"/>
                  <a:pt x="6347" y="16234"/>
                </a:cubicBezTo>
                <a:cubicBezTo>
                  <a:pt x="6192" y="16377"/>
                  <a:pt x="5990" y="16520"/>
                  <a:pt x="5799" y="16615"/>
                </a:cubicBezTo>
                <a:cubicBezTo>
                  <a:pt x="5561" y="16734"/>
                  <a:pt x="5335" y="16889"/>
                  <a:pt x="5144" y="17079"/>
                </a:cubicBezTo>
                <a:cubicBezTo>
                  <a:pt x="4728" y="17496"/>
                  <a:pt x="4216" y="17806"/>
                  <a:pt x="3763" y="18187"/>
                </a:cubicBezTo>
                <a:cubicBezTo>
                  <a:pt x="3736" y="18196"/>
                  <a:pt x="3716" y="18219"/>
                  <a:pt x="3676" y="18219"/>
                </a:cubicBezTo>
                <a:cubicBezTo>
                  <a:pt x="3664" y="18219"/>
                  <a:pt x="3649" y="18216"/>
                  <a:pt x="3632" y="18211"/>
                </a:cubicBezTo>
                <a:cubicBezTo>
                  <a:pt x="3716" y="18092"/>
                  <a:pt x="3787" y="17972"/>
                  <a:pt x="3882" y="17877"/>
                </a:cubicBezTo>
                <a:cubicBezTo>
                  <a:pt x="4108" y="17580"/>
                  <a:pt x="4323" y="17258"/>
                  <a:pt x="4561" y="16960"/>
                </a:cubicBezTo>
                <a:cubicBezTo>
                  <a:pt x="4716" y="16770"/>
                  <a:pt x="4918" y="16627"/>
                  <a:pt x="5144" y="16484"/>
                </a:cubicBezTo>
                <a:lnTo>
                  <a:pt x="7061" y="15377"/>
                </a:lnTo>
                <a:close/>
                <a:moveTo>
                  <a:pt x="965" y="15984"/>
                </a:moveTo>
                <a:cubicBezTo>
                  <a:pt x="1049" y="16103"/>
                  <a:pt x="1132" y="16187"/>
                  <a:pt x="1180" y="16294"/>
                </a:cubicBezTo>
                <a:cubicBezTo>
                  <a:pt x="1430" y="16687"/>
                  <a:pt x="1703" y="17020"/>
                  <a:pt x="2037" y="17341"/>
                </a:cubicBezTo>
                <a:cubicBezTo>
                  <a:pt x="2299" y="17591"/>
                  <a:pt x="2418" y="17901"/>
                  <a:pt x="2537" y="18258"/>
                </a:cubicBezTo>
                <a:cubicBezTo>
                  <a:pt x="1668" y="17722"/>
                  <a:pt x="1096" y="17008"/>
                  <a:pt x="906" y="16032"/>
                </a:cubicBezTo>
                <a:cubicBezTo>
                  <a:pt x="918" y="16008"/>
                  <a:pt x="941" y="15996"/>
                  <a:pt x="965" y="15984"/>
                </a:cubicBezTo>
                <a:close/>
                <a:moveTo>
                  <a:pt x="620" y="16175"/>
                </a:moveTo>
                <a:cubicBezTo>
                  <a:pt x="679" y="16175"/>
                  <a:pt x="668" y="16234"/>
                  <a:pt x="679" y="16282"/>
                </a:cubicBezTo>
                <a:cubicBezTo>
                  <a:pt x="846" y="16960"/>
                  <a:pt x="1227" y="17532"/>
                  <a:pt x="1727" y="18020"/>
                </a:cubicBezTo>
                <a:cubicBezTo>
                  <a:pt x="1811" y="18115"/>
                  <a:pt x="1918" y="18199"/>
                  <a:pt x="2025" y="18258"/>
                </a:cubicBezTo>
                <a:cubicBezTo>
                  <a:pt x="2263" y="18365"/>
                  <a:pt x="2394" y="18556"/>
                  <a:pt x="2465" y="18794"/>
                </a:cubicBezTo>
                <a:cubicBezTo>
                  <a:pt x="2465" y="18806"/>
                  <a:pt x="2453" y="18842"/>
                  <a:pt x="2453" y="18854"/>
                </a:cubicBezTo>
                <a:cubicBezTo>
                  <a:pt x="2215" y="18723"/>
                  <a:pt x="1930" y="18603"/>
                  <a:pt x="1691" y="18449"/>
                </a:cubicBezTo>
                <a:cubicBezTo>
                  <a:pt x="1322" y="18211"/>
                  <a:pt x="977" y="17937"/>
                  <a:pt x="751" y="17532"/>
                </a:cubicBezTo>
                <a:cubicBezTo>
                  <a:pt x="513" y="17103"/>
                  <a:pt x="441" y="16651"/>
                  <a:pt x="620" y="16175"/>
                </a:cubicBezTo>
                <a:close/>
                <a:moveTo>
                  <a:pt x="8306" y="0"/>
                </a:moveTo>
                <a:cubicBezTo>
                  <a:pt x="8194" y="0"/>
                  <a:pt x="8103" y="127"/>
                  <a:pt x="8049" y="244"/>
                </a:cubicBezTo>
                <a:cubicBezTo>
                  <a:pt x="7561" y="1351"/>
                  <a:pt x="7097" y="2447"/>
                  <a:pt x="6502" y="3494"/>
                </a:cubicBezTo>
                <a:cubicBezTo>
                  <a:pt x="6133" y="4137"/>
                  <a:pt x="5692" y="4768"/>
                  <a:pt x="5490" y="5483"/>
                </a:cubicBezTo>
                <a:cubicBezTo>
                  <a:pt x="5192" y="6519"/>
                  <a:pt x="5335" y="7650"/>
                  <a:pt x="4894" y="8614"/>
                </a:cubicBezTo>
                <a:cubicBezTo>
                  <a:pt x="5085" y="7685"/>
                  <a:pt x="4835" y="6733"/>
                  <a:pt x="4728" y="5804"/>
                </a:cubicBezTo>
                <a:cubicBezTo>
                  <a:pt x="4620" y="4745"/>
                  <a:pt x="4704" y="3673"/>
                  <a:pt x="4978" y="2649"/>
                </a:cubicBezTo>
                <a:cubicBezTo>
                  <a:pt x="5061" y="2375"/>
                  <a:pt x="5120" y="2054"/>
                  <a:pt x="4906" y="1875"/>
                </a:cubicBezTo>
                <a:cubicBezTo>
                  <a:pt x="4501" y="2554"/>
                  <a:pt x="4132" y="3256"/>
                  <a:pt x="3823" y="3983"/>
                </a:cubicBezTo>
                <a:cubicBezTo>
                  <a:pt x="3466" y="4792"/>
                  <a:pt x="3168" y="5626"/>
                  <a:pt x="3096" y="6483"/>
                </a:cubicBezTo>
                <a:cubicBezTo>
                  <a:pt x="2954" y="7971"/>
                  <a:pt x="3466" y="9459"/>
                  <a:pt x="4239" y="10745"/>
                </a:cubicBezTo>
                <a:cubicBezTo>
                  <a:pt x="4311" y="10876"/>
                  <a:pt x="4406" y="11007"/>
                  <a:pt x="4418" y="11162"/>
                </a:cubicBezTo>
                <a:cubicBezTo>
                  <a:pt x="4418" y="11281"/>
                  <a:pt x="4382" y="11376"/>
                  <a:pt x="4347" y="11484"/>
                </a:cubicBezTo>
                <a:cubicBezTo>
                  <a:pt x="4120" y="12126"/>
                  <a:pt x="3906" y="12746"/>
                  <a:pt x="3692" y="13389"/>
                </a:cubicBezTo>
                <a:cubicBezTo>
                  <a:pt x="3668" y="12686"/>
                  <a:pt x="3299" y="12055"/>
                  <a:pt x="3013" y="11412"/>
                </a:cubicBezTo>
                <a:cubicBezTo>
                  <a:pt x="2537" y="10305"/>
                  <a:pt x="2323" y="9090"/>
                  <a:pt x="2382" y="7888"/>
                </a:cubicBezTo>
                <a:cubicBezTo>
                  <a:pt x="2394" y="7614"/>
                  <a:pt x="2394" y="7316"/>
                  <a:pt x="2180" y="7150"/>
                </a:cubicBezTo>
                <a:cubicBezTo>
                  <a:pt x="989" y="8840"/>
                  <a:pt x="537" y="11019"/>
                  <a:pt x="965" y="13043"/>
                </a:cubicBezTo>
                <a:cubicBezTo>
                  <a:pt x="1084" y="13662"/>
                  <a:pt x="1287" y="14258"/>
                  <a:pt x="1668" y="14746"/>
                </a:cubicBezTo>
                <a:cubicBezTo>
                  <a:pt x="2037" y="15234"/>
                  <a:pt x="2596" y="15603"/>
                  <a:pt x="3215" y="15639"/>
                </a:cubicBezTo>
                <a:cubicBezTo>
                  <a:pt x="3096" y="16460"/>
                  <a:pt x="2942" y="17258"/>
                  <a:pt x="2751" y="18044"/>
                </a:cubicBezTo>
                <a:cubicBezTo>
                  <a:pt x="2299" y="16996"/>
                  <a:pt x="1132" y="16317"/>
                  <a:pt x="894" y="15210"/>
                </a:cubicBezTo>
                <a:cubicBezTo>
                  <a:pt x="858" y="15091"/>
                  <a:pt x="810" y="14948"/>
                  <a:pt x="715" y="14936"/>
                </a:cubicBezTo>
                <a:cubicBezTo>
                  <a:pt x="710" y="14936"/>
                  <a:pt x="706" y="14936"/>
                  <a:pt x="701" y="14936"/>
                </a:cubicBezTo>
                <a:cubicBezTo>
                  <a:pt x="591" y="14936"/>
                  <a:pt x="535" y="15072"/>
                  <a:pt x="501" y="15186"/>
                </a:cubicBezTo>
                <a:cubicBezTo>
                  <a:pt x="263" y="16175"/>
                  <a:pt x="1" y="17115"/>
                  <a:pt x="679" y="17961"/>
                </a:cubicBezTo>
                <a:cubicBezTo>
                  <a:pt x="842" y="18158"/>
                  <a:pt x="2697" y="19416"/>
                  <a:pt x="2806" y="19416"/>
                </a:cubicBezTo>
                <a:cubicBezTo>
                  <a:pt x="2809" y="19416"/>
                  <a:pt x="2810" y="19415"/>
                  <a:pt x="2811" y="19413"/>
                </a:cubicBezTo>
                <a:cubicBezTo>
                  <a:pt x="2894" y="18925"/>
                  <a:pt x="3418" y="18675"/>
                  <a:pt x="3870" y="18484"/>
                </a:cubicBezTo>
                <a:cubicBezTo>
                  <a:pt x="4728" y="18092"/>
                  <a:pt x="5573" y="17651"/>
                  <a:pt x="6371" y="17139"/>
                </a:cubicBezTo>
                <a:cubicBezTo>
                  <a:pt x="6811" y="16865"/>
                  <a:pt x="7264" y="16544"/>
                  <a:pt x="7585" y="16139"/>
                </a:cubicBezTo>
                <a:cubicBezTo>
                  <a:pt x="7895" y="15758"/>
                  <a:pt x="8073" y="15294"/>
                  <a:pt x="8299" y="14853"/>
                </a:cubicBezTo>
                <a:cubicBezTo>
                  <a:pt x="8633" y="14198"/>
                  <a:pt x="9050" y="13579"/>
                  <a:pt x="9538" y="13043"/>
                </a:cubicBezTo>
                <a:cubicBezTo>
                  <a:pt x="9645" y="12924"/>
                  <a:pt x="9740" y="12746"/>
                  <a:pt x="9645" y="12650"/>
                </a:cubicBezTo>
                <a:cubicBezTo>
                  <a:pt x="9613" y="12619"/>
                  <a:pt x="9576" y="12606"/>
                  <a:pt x="9535" y="12606"/>
                </a:cubicBezTo>
                <a:cubicBezTo>
                  <a:pt x="9424" y="12606"/>
                  <a:pt x="9292" y="12706"/>
                  <a:pt x="9204" y="12793"/>
                </a:cubicBezTo>
                <a:cubicBezTo>
                  <a:pt x="8811" y="13281"/>
                  <a:pt x="8311" y="13722"/>
                  <a:pt x="7799" y="14091"/>
                </a:cubicBezTo>
                <a:cubicBezTo>
                  <a:pt x="6990" y="14639"/>
                  <a:pt x="6085" y="15008"/>
                  <a:pt x="5240" y="15484"/>
                </a:cubicBezTo>
                <a:cubicBezTo>
                  <a:pt x="4382" y="15984"/>
                  <a:pt x="3585" y="16603"/>
                  <a:pt x="3168" y="17484"/>
                </a:cubicBezTo>
                <a:cubicBezTo>
                  <a:pt x="3299" y="16544"/>
                  <a:pt x="3477" y="15627"/>
                  <a:pt x="3668" y="14698"/>
                </a:cubicBezTo>
                <a:cubicBezTo>
                  <a:pt x="3692" y="14639"/>
                  <a:pt x="3704" y="14579"/>
                  <a:pt x="3751" y="14555"/>
                </a:cubicBezTo>
                <a:cubicBezTo>
                  <a:pt x="3784" y="14529"/>
                  <a:pt x="3821" y="14521"/>
                  <a:pt x="3859" y="14521"/>
                </a:cubicBezTo>
                <a:cubicBezTo>
                  <a:pt x="3890" y="14521"/>
                  <a:pt x="3922" y="14526"/>
                  <a:pt x="3954" y="14532"/>
                </a:cubicBezTo>
                <a:cubicBezTo>
                  <a:pt x="4141" y="14571"/>
                  <a:pt x="4328" y="14589"/>
                  <a:pt x="4515" y="14589"/>
                </a:cubicBezTo>
                <a:cubicBezTo>
                  <a:pt x="5281" y="14589"/>
                  <a:pt x="6039" y="14286"/>
                  <a:pt x="6728" y="13912"/>
                </a:cubicBezTo>
                <a:cubicBezTo>
                  <a:pt x="7359" y="13567"/>
                  <a:pt x="8002" y="13162"/>
                  <a:pt x="8454" y="12603"/>
                </a:cubicBezTo>
                <a:cubicBezTo>
                  <a:pt x="8823" y="12115"/>
                  <a:pt x="9050" y="11519"/>
                  <a:pt x="9311" y="10948"/>
                </a:cubicBezTo>
                <a:cubicBezTo>
                  <a:pt x="9645" y="10269"/>
                  <a:pt x="10038" y="9614"/>
                  <a:pt x="10538" y="9019"/>
                </a:cubicBezTo>
                <a:cubicBezTo>
                  <a:pt x="10681" y="8900"/>
                  <a:pt x="10728" y="8709"/>
                  <a:pt x="10633" y="8662"/>
                </a:cubicBezTo>
                <a:cubicBezTo>
                  <a:pt x="10625" y="8662"/>
                  <a:pt x="10617" y="8651"/>
                  <a:pt x="10609" y="8651"/>
                </a:cubicBezTo>
                <a:cubicBezTo>
                  <a:pt x="10605" y="8651"/>
                  <a:pt x="10601" y="8654"/>
                  <a:pt x="10597" y="8662"/>
                </a:cubicBezTo>
                <a:cubicBezTo>
                  <a:pt x="10550" y="8662"/>
                  <a:pt x="10514" y="8686"/>
                  <a:pt x="10490" y="8697"/>
                </a:cubicBezTo>
                <a:cubicBezTo>
                  <a:pt x="9407" y="9590"/>
                  <a:pt x="8407" y="10626"/>
                  <a:pt x="7216" y="11353"/>
                </a:cubicBezTo>
                <a:cubicBezTo>
                  <a:pt x="6097" y="12031"/>
                  <a:pt x="4739" y="12496"/>
                  <a:pt x="4049" y="13603"/>
                </a:cubicBezTo>
                <a:cubicBezTo>
                  <a:pt x="4228" y="12781"/>
                  <a:pt x="4442" y="11972"/>
                  <a:pt x="4739" y="11186"/>
                </a:cubicBezTo>
                <a:cubicBezTo>
                  <a:pt x="4787" y="11067"/>
                  <a:pt x="4835" y="10948"/>
                  <a:pt x="4942" y="10900"/>
                </a:cubicBezTo>
                <a:cubicBezTo>
                  <a:pt x="4992" y="10879"/>
                  <a:pt x="5046" y="10874"/>
                  <a:pt x="5102" y="10874"/>
                </a:cubicBezTo>
                <a:cubicBezTo>
                  <a:pt x="5140" y="10874"/>
                  <a:pt x="5178" y="10876"/>
                  <a:pt x="5216" y="10876"/>
                </a:cubicBezTo>
                <a:cubicBezTo>
                  <a:pt x="5246" y="10877"/>
                  <a:pt x="5276" y="10878"/>
                  <a:pt x="5306" y="10878"/>
                </a:cubicBezTo>
                <a:cubicBezTo>
                  <a:pt x="6587" y="10878"/>
                  <a:pt x="7653" y="9890"/>
                  <a:pt x="8538" y="8959"/>
                </a:cubicBezTo>
                <a:cubicBezTo>
                  <a:pt x="8847" y="8638"/>
                  <a:pt x="9169" y="8316"/>
                  <a:pt x="9383" y="7924"/>
                </a:cubicBezTo>
                <a:cubicBezTo>
                  <a:pt x="9669" y="7447"/>
                  <a:pt x="9800" y="6900"/>
                  <a:pt x="9919" y="6364"/>
                </a:cubicBezTo>
                <a:cubicBezTo>
                  <a:pt x="10085" y="5685"/>
                  <a:pt x="10252" y="5007"/>
                  <a:pt x="10395" y="4328"/>
                </a:cubicBezTo>
                <a:cubicBezTo>
                  <a:pt x="10419" y="4268"/>
                  <a:pt x="10419" y="4197"/>
                  <a:pt x="10359" y="4173"/>
                </a:cubicBezTo>
                <a:cubicBezTo>
                  <a:pt x="10350" y="4170"/>
                  <a:pt x="10342" y="4169"/>
                  <a:pt x="10334" y="4169"/>
                </a:cubicBezTo>
                <a:cubicBezTo>
                  <a:pt x="10311" y="4169"/>
                  <a:pt x="10291" y="4182"/>
                  <a:pt x="10264" y="4209"/>
                </a:cubicBezTo>
                <a:cubicBezTo>
                  <a:pt x="8776" y="5126"/>
                  <a:pt x="8133" y="6971"/>
                  <a:pt x="6811" y="8126"/>
                </a:cubicBezTo>
                <a:cubicBezTo>
                  <a:pt x="6192" y="8662"/>
                  <a:pt x="5394" y="9055"/>
                  <a:pt x="5037" y="9805"/>
                </a:cubicBezTo>
                <a:cubicBezTo>
                  <a:pt x="5037" y="9174"/>
                  <a:pt x="5120" y="8507"/>
                  <a:pt x="5513" y="8031"/>
                </a:cubicBezTo>
                <a:cubicBezTo>
                  <a:pt x="5668" y="7852"/>
                  <a:pt x="5859" y="7709"/>
                  <a:pt x="6049" y="7554"/>
                </a:cubicBezTo>
                <a:cubicBezTo>
                  <a:pt x="8133" y="5828"/>
                  <a:pt x="9121" y="2863"/>
                  <a:pt x="8490" y="232"/>
                </a:cubicBezTo>
                <a:cubicBezTo>
                  <a:pt x="8478" y="149"/>
                  <a:pt x="8430" y="42"/>
                  <a:pt x="8347" y="6"/>
                </a:cubicBezTo>
                <a:cubicBezTo>
                  <a:pt x="8333" y="2"/>
                  <a:pt x="8320" y="0"/>
                  <a:pt x="8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48;p41">
            <a:extLst>
              <a:ext uri="{FF2B5EF4-FFF2-40B4-BE49-F238E27FC236}">
                <a16:creationId xmlns:a16="http://schemas.microsoft.com/office/drawing/2014/main" id="{8D6747B2-3F55-D374-06D1-3FF40AF8C155}"/>
              </a:ext>
            </a:extLst>
          </p:cNvPr>
          <p:cNvSpPr txBox="1">
            <a:spLocks/>
          </p:cNvSpPr>
          <p:nvPr/>
        </p:nvSpPr>
        <p:spPr>
          <a:xfrm>
            <a:off x="722991" y="1156824"/>
            <a:ext cx="7371437" cy="14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6000" b="1" dirty="0">
                <a:solidFill>
                  <a:srgbClr val="00B050"/>
                </a:solidFill>
                <a:latin typeface="#9Slide05 Handsome Script" panose="00000500000000000000" pitchFamily="2" charset="0"/>
              </a:rPr>
              <a:t>Thiên nhiên và con người trong truyện “</a:t>
            </a:r>
            <a:r>
              <a:rPr lang="en-US" sz="6000" b="1" dirty="0">
                <a:solidFill>
                  <a:srgbClr val="00B050"/>
                </a:solidFill>
                <a:latin typeface="#9Slide05 Handsome Script" panose="00000500000000000000" pitchFamily="2" charset="0"/>
              </a:rPr>
              <a:t> </a:t>
            </a:r>
            <a:r>
              <a:rPr lang="vi-VN" sz="6000" b="1" dirty="0">
                <a:solidFill>
                  <a:srgbClr val="00B050"/>
                </a:solidFill>
                <a:latin typeface="#9Slide05 Handsome Script" panose="00000500000000000000" pitchFamily="2" charset="0"/>
              </a:rPr>
              <a:t>Đất rừng phương Nam”</a:t>
            </a:r>
            <a:endParaRPr lang="en-US" sz="6000" b="1" dirty="0">
              <a:solidFill>
                <a:srgbClr val="00B050"/>
              </a:solidFill>
              <a:latin typeface="#9Slide05 Handsome Script" panose="00000500000000000000" pitchFamily="2" charset="0"/>
            </a:endParaRPr>
          </a:p>
          <a:p>
            <a:pPr algn="ctr"/>
            <a:endParaRPr lang="en-US" sz="2000" dirty="0">
              <a:solidFill>
                <a:srgbClr val="00B050"/>
              </a:solidFill>
              <a:latin typeface="#9Slide05 Handsome Script" panose="00000500000000000000" pitchFamily="2" charset="0"/>
            </a:endParaRPr>
          </a:p>
          <a:p>
            <a:pPr algn="ctr"/>
            <a:r>
              <a:rPr lang="en-US" sz="3600" dirty="0">
                <a:solidFill>
                  <a:srgbClr val="00B050"/>
                </a:solidFill>
                <a:latin typeface="#9Slide05 Handsome Script" panose="00000500000000000000" pitchFamily="2" charset="0"/>
              </a:rPr>
              <a:t>_</a:t>
            </a:r>
            <a:r>
              <a:rPr lang="en-US" sz="3600" dirty="0" err="1">
                <a:solidFill>
                  <a:srgbClr val="00B050"/>
                </a:solidFill>
                <a:latin typeface="#9Slide05 SVNAnthem" pitchFamily="2" charset="0"/>
              </a:rPr>
              <a:t>Bùi</a:t>
            </a:r>
            <a:r>
              <a:rPr lang="en-US" sz="3600" dirty="0">
                <a:solidFill>
                  <a:srgbClr val="00B050"/>
                </a:solidFill>
                <a:latin typeface="#9Slide05 SVNAnthem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5 SVNAnthem" pitchFamily="2" charset="0"/>
              </a:rPr>
              <a:t>Hồng</a:t>
            </a:r>
            <a:r>
              <a:rPr lang="en-US" sz="3600" dirty="0">
                <a:solidFill>
                  <a:srgbClr val="00B050"/>
                </a:solidFill>
                <a:latin typeface="#9Slide05 Handsome Script" panose="00000500000000000000" pitchFamily="2" charset="0"/>
              </a:rPr>
              <a:t>_</a:t>
            </a:r>
            <a:endParaRPr lang="vi-VN" sz="3600" dirty="0">
              <a:solidFill>
                <a:srgbClr val="00B050"/>
              </a:solidFill>
              <a:latin typeface="#9Slide05 Handsome Script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2C85CE-6434-39DC-6D58-F1BF0BAAE79F}"/>
              </a:ext>
            </a:extLst>
          </p:cNvPr>
          <p:cNvSpPr txBox="1"/>
          <p:nvPr/>
        </p:nvSpPr>
        <p:spPr>
          <a:xfrm>
            <a:off x="463722" y="273331"/>
            <a:ext cx="82165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1600"/>
              </a:spcAft>
              <a:buFont typeface="ABeeZee"/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#9Slide03 Ample" panose="02000000000000000000" pitchFamily="2" charset="0"/>
              </a:rPr>
              <a:t>Vẻ</a:t>
            </a:r>
            <a:r>
              <a:rPr lang="en-US" sz="2400" dirty="0" smtClean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đẹp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con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truyện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“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Đất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rừng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phương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Nam”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D09EAB52-1AAC-4C8E-D906-29BCACC83A32}"/>
              </a:ext>
            </a:extLst>
          </p:cNvPr>
          <p:cNvGraphicFramePr>
            <a:graphicFrameLocks noGrp="1"/>
          </p:cNvGraphicFramePr>
          <p:nvPr/>
        </p:nvGraphicFramePr>
        <p:xfrm>
          <a:off x="3365291" y="1086785"/>
          <a:ext cx="5598825" cy="3720127"/>
        </p:xfrm>
        <a:graphic>
          <a:graphicData uri="http://schemas.openxmlformats.org/drawingml/2006/table">
            <a:tbl>
              <a:tblPr firstRow="1" bandRow="1">
                <a:tableStyleId>{9454556F-7D9C-47F8-9C18-76F7CDA21B29}</a:tableStyleId>
              </a:tblPr>
              <a:tblGrid>
                <a:gridCol w="1866275">
                  <a:extLst>
                    <a:ext uri="{9D8B030D-6E8A-4147-A177-3AD203B41FA5}">
                      <a16:colId xmlns:a16="http://schemas.microsoft.com/office/drawing/2014/main" val="566007286"/>
                    </a:ext>
                  </a:extLst>
                </a:gridCol>
                <a:gridCol w="1866275">
                  <a:extLst>
                    <a:ext uri="{9D8B030D-6E8A-4147-A177-3AD203B41FA5}">
                      <a16:colId xmlns:a16="http://schemas.microsoft.com/office/drawing/2014/main" val="4013904218"/>
                    </a:ext>
                  </a:extLst>
                </a:gridCol>
                <a:gridCol w="1866275">
                  <a:extLst>
                    <a:ext uri="{9D8B030D-6E8A-4147-A177-3AD203B41FA5}">
                      <a16:colId xmlns:a16="http://schemas.microsoft.com/office/drawing/2014/main" val="2033939288"/>
                    </a:ext>
                  </a:extLst>
                </a:gridCol>
              </a:tblGrid>
              <a:tr h="57712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#9Slide03 Ample" panose="02000000000000000000" pitchFamily="2" charset="0"/>
                        </a:rPr>
                        <a:t>Lí</a:t>
                      </a:r>
                      <a:r>
                        <a:rPr lang="en-US" sz="19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latin typeface="#9Slide03 Ample" panose="02000000000000000000" pitchFamily="2" charset="0"/>
                        </a:rPr>
                        <a:t>lẽ</a:t>
                      </a:r>
                      <a:endParaRPr lang="en-US" sz="1900" dirty="0"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#9Slide03 Ample" panose="02000000000000000000" pitchFamily="2" charset="0"/>
                        </a:rPr>
                        <a:t>Dẫn</a:t>
                      </a:r>
                      <a:r>
                        <a:rPr lang="en-US" sz="19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latin typeface="#9Slide03 Ample" panose="02000000000000000000" pitchFamily="2" charset="0"/>
                        </a:rPr>
                        <a:t>chứng</a:t>
                      </a:r>
                      <a:endParaRPr lang="en-US" sz="1900" dirty="0"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#9Slide03 Ample" panose="02000000000000000000" pitchFamily="2" charset="0"/>
                        </a:rPr>
                        <a:t>Mục</a:t>
                      </a:r>
                      <a:r>
                        <a:rPr lang="en-US" sz="19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latin typeface="#9Slide03 Ample" panose="02000000000000000000" pitchFamily="2" charset="0"/>
                        </a:rPr>
                        <a:t>đích</a:t>
                      </a:r>
                      <a:endParaRPr lang="en-US" sz="1900" dirty="0"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rgbClr val="FFF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097196"/>
                  </a:ext>
                </a:extLst>
              </a:tr>
              <a:tr h="314300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sz="1900" dirty="0"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sz="1900" dirty="0"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sz="1900" dirty="0"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8844"/>
                  </a:ext>
                </a:extLst>
              </a:tr>
            </a:tbl>
          </a:graphicData>
        </a:graphic>
      </p:graphicFrame>
      <p:pic>
        <p:nvPicPr>
          <p:cNvPr id="4098" name="Picture 2" descr="PHIM ĐẤT RỪNG PHƯƠNG NAM || CASTING CALL || DỰ KIẾN KHỞI CHIẾU 2022 -  YouTube">
            <a:extLst>
              <a:ext uri="{FF2B5EF4-FFF2-40B4-BE49-F238E27FC236}">
                <a16:creationId xmlns:a16="http://schemas.microsoft.com/office/drawing/2014/main" id="{6483DD5F-E464-9C7A-B294-8315FC448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r="48934"/>
          <a:stretch/>
        </p:blipFill>
        <p:spPr bwMode="auto">
          <a:xfrm>
            <a:off x="209861" y="1086785"/>
            <a:ext cx="2945568" cy="378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C4DAB1-47EB-F50A-CAA6-CA0453CB40C5}"/>
              </a:ext>
            </a:extLst>
          </p:cNvPr>
          <p:cNvSpPr txBox="1"/>
          <p:nvPr/>
        </p:nvSpPr>
        <p:spPr>
          <a:xfrm>
            <a:off x="3402767" y="1612922"/>
            <a:ext cx="180631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#9Slide03 AmpleSoft" panose="02000000000000000000" pitchFamily="2" charset="0"/>
              </a:rPr>
              <a:t>- Con </a:t>
            </a:r>
            <a:r>
              <a:rPr lang="en-US" sz="1800" dirty="0" err="1">
                <a:latin typeface="#9Slide03 AmpleSoft" panose="02000000000000000000" pitchFamily="2" charset="0"/>
              </a:rPr>
              <a:t>người</a:t>
            </a:r>
            <a:r>
              <a:rPr lang="en-US" sz="1800" dirty="0">
                <a:latin typeface="#9Slide03 AmpleSoft" panose="02000000000000000000" pitchFamily="2" charset="0"/>
              </a:rPr>
              <a:t> Nam </a:t>
            </a:r>
            <a:r>
              <a:rPr lang="en-US" sz="1800" dirty="0" err="1">
                <a:latin typeface="#9Slide03 AmpleSoft" panose="02000000000000000000" pitchFamily="2" charset="0"/>
              </a:rPr>
              <a:t>Bộ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hiện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ra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với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những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nét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sắc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sảo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lạ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lùng</a:t>
            </a:r>
            <a:endParaRPr lang="en-US" sz="1800" dirty="0">
              <a:latin typeface="#9Slide03 AmpleSoft" panose="02000000000000000000" pitchFamily="2" charset="0"/>
            </a:endParaRPr>
          </a:p>
          <a:p>
            <a:pPr algn="just"/>
            <a:r>
              <a:rPr lang="en-US" sz="1800" dirty="0">
                <a:latin typeface="#9Slide03 AmpleSoft" panose="02000000000000000000" pitchFamily="2" charset="0"/>
              </a:rPr>
              <a:t>- </a:t>
            </a:r>
            <a:r>
              <a:rPr lang="en-US" sz="1800" dirty="0" err="1">
                <a:latin typeface="#9Slide03 AmpleSoft" panose="02000000000000000000" pitchFamily="2" charset="0"/>
              </a:rPr>
              <a:t>Ông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không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nhiều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lời</a:t>
            </a:r>
            <a:r>
              <a:rPr lang="en-US" sz="1800" dirty="0">
                <a:latin typeface="#9Slide03 AmpleSoft" panose="02000000000000000000" pitchFamily="2" charset="0"/>
              </a:rPr>
              <a:t>, </a:t>
            </a:r>
            <a:r>
              <a:rPr lang="en-US" sz="1800" dirty="0" err="1">
                <a:latin typeface="#9Slide03 AmpleSoft" panose="02000000000000000000" pitchFamily="2" charset="0"/>
              </a:rPr>
              <a:t>chỉ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vài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ba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nét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khi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khắc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họa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nhân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vật</a:t>
            </a:r>
            <a:endParaRPr lang="en-US" sz="1800" dirty="0">
              <a:latin typeface="#9Slide03 AmpleSoft" panose="02000000000000000000" pitchFamily="2" charset="0"/>
            </a:endParaRPr>
          </a:p>
          <a:p>
            <a:pPr algn="just"/>
            <a:r>
              <a:rPr lang="en-US" sz="1800" dirty="0">
                <a:latin typeface="#9Slide03 AmpleSoft" panose="02000000000000000000" pitchFamily="2" charset="0"/>
              </a:rPr>
              <a:t>- So </a:t>
            </a:r>
            <a:r>
              <a:rPr lang="en-US" sz="1800" dirty="0" err="1">
                <a:latin typeface="#9Slide03 AmpleSoft" panose="02000000000000000000" pitchFamily="2" charset="0"/>
              </a:rPr>
              <a:t>sánh</a:t>
            </a:r>
            <a:r>
              <a:rPr lang="en-US" sz="1800" dirty="0">
                <a:latin typeface="#9Slide03 AmpleSoft" panose="02000000000000000000" pitchFamily="2" charset="0"/>
              </a:rPr>
              <a:t> 2 </a:t>
            </a:r>
            <a:r>
              <a:rPr lang="en-US" sz="1800" dirty="0" err="1">
                <a:latin typeface="#9Slide03 AmpleSoft" panose="02000000000000000000" pitchFamily="2" charset="0"/>
              </a:rPr>
              <a:t>nhân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vật</a:t>
            </a:r>
            <a:r>
              <a:rPr lang="en-US" sz="1800" dirty="0">
                <a:latin typeface="#9Slide03 AmpleSoft" panose="02000000000000000000" pitchFamily="2" charset="0"/>
              </a:rPr>
              <a:t>: </a:t>
            </a:r>
            <a:r>
              <a:rPr lang="en-US" sz="1800" dirty="0" err="1">
                <a:latin typeface="#9Slide03 AmpleSoft" panose="02000000000000000000" pitchFamily="2" charset="0"/>
              </a:rPr>
              <a:t>Ông</a:t>
            </a:r>
            <a:r>
              <a:rPr lang="en-US" sz="1800" dirty="0">
                <a:latin typeface="#9Slide03 AmpleSoft" panose="02000000000000000000" pitchFamily="2" charset="0"/>
              </a:rPr>
              <a:t> Hai </a:t>
            </a:r>
            <a:r>
              <a:rPr lang="en-US" sz="1800" dirty="0" err="1">
                <a:latin typeface="#9Slide03 AmpleSoft" panose="02000000000000000000" pitchFamily="2" charset="0"/>
              </a:rPr>
              <a:t>và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Võ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Tòng</a:t>
            </a:r>
            <a:endParaRPr lang="en-US" sz="1800" dirty="0">
              <a:latin typeface="#9Slide03 AmpleSoft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62C4F-F26C-5A9F-D23B-E29EAF366ABC}"/>
              </a:ext>
            </a:extLst>
          </p:cNvPr>
          <p:cNvSpPr txBox="1"/>
          <p:nvPr/>
        </p:nvSpPr>
        <p:spPr>
          <a:xfrm>
            <a:off x="5239065" y="1676718"/>
            <a:ext cx="186627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#9Slide03 AmpleSoft" panose="02000000000000000000" pitchFamily="2" charset="0"/>
              </a:rPr>
              <a:t>- </a:t>
            </a:r>
            <a:r>
              <a:rPr lang="en-US" sz="1800" dirty="0" err="1">
                <a:latin typeface="#9Slide03 AmpleSoft" panose="02000000000000000000" pitchFamily="2" charset="0"/>
              </a:rPr>
              <a:t>Dì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Tư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Béo</a:t>
            </a:r>
            <a:r>
              <a:rPr lang="en-US" sz="1800" dirty="0">
                <a:latin typeface="#9Slide03 AmpleSoft" panose="02000000000000000000" pitchFamily="2" charset="0"/>
              </a:rPr>
              <a:t>: </a:t>
            </a:r>
            <a:r>
              <a:rPr lang="en-US" sz="1800" dirty="0" err="1">
                <a:latin typeface="#9Slide03 AmpleSoft" panose="02000000000000000000" pitchFamily="2" charset="0"/>
              </a:rPr>
              <a:t>lời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nói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ngọt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nhạt</a:t>
            </a:r>
            <a:r>
              <a:rPr lang="en-US" sz="1800" dirty="0">
                <a:latin typeface="#9Slide03 AmpleSoft" panose="02000000000000000000" pitchFamily="2" charset="0"/>
              </a:rPr>
              <a:t>, </a:t>
            </a:r>
            <a:r>
              <a:rPr lang="en-US" sz="1800" dirty="0" err="1">
                <a:latin typeface="#9Slide03 AmpleSoft" panose="02000000000000000000" pitchFamily="2" charset="0"/>
              </a:rPr>
              <a:t>cái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túi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tiền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thâm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đen</a:t>
            </a:r>
            <a:r>
              <a:rPr lang="en-US" sz="1800" dirty="0">
                <a:latin typeface="#9Slide03 AmpleSoft" panose="02000000000000000000" pitchFamily="2" charset="0"/>
              </a:rPr>
              <a:t>, </a:t>
            </a:r>
            <a:r>
              <a:rPr lang="en-US" sz="1800" dirty="0" err="1">
                <a:latin typeface="#9Slide03 AmpleSoft" panose="02000000000000000000" pitchFamily="2" charset="0"/>
              </a:rPr>
              <a:t>căng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phồng</a:t>
            </a:r>
            <a:r>
              <a:rPr lang="en-US" sz="1800" dirty="0">
                <a:latin typeface="#9Slide03 AmpleSoft" panose="02000000000000000000" pitchFamily="2" charset="0"/>
              </a:rPr>
              <a:t>, </a:t>
            </a:r>
            <a:r>
              <a:rPr lang="en-US" sz="1800" dirty="0" err="1">
                <a:latin typeface="#9Slide03 AmpleSoft" panose="02000000000000000000" pitchFamily="2" charset="0"/>
              </a:rPr>
              <a:t>bóng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mỡ</a:t>
            </a:r>
            <a:endParaRPr lang="en-US" sz="1800" dirty="0">
              <a:latin typeface="#9Slide03 AmpleSoft" panose="02000000000000000000" pitchFamily="2" charset="0"/>
            </a:endParaRPr>
          </a:p>
          <a:p>
            <a:pPr algn="just"/>
            <a:r>
              <a:rPr lang="en-US" sz="1800" dirty="0">
                <a:latin typeface="#9Slide03 AmpleSoft" panose="02000000000000000000" pitchFamily="2" charset="0"/>
              </a:rPr>
              <a:t>- </a:t>
            </a:r>
            <a:r>
              <a:rPr lang="en-US" sz="1800" dirty="0" err="1">
                <a:latin typeface="#9Slide03 AmpleSoft" panose="02000000000000000000" pitchFamily="2" charset="0"/>
              </a:rPr>
              <a:t>Lão</a:t>
            </a:r>
            <a:r>
              <a:rPr lang="en-US" sz="1800" dirty="0">
                <a:latin typeface="#9Slide03 AmpleSoft" panose="02000000000000000000" pitchFamily="2" charset="0"/>
              </a:rPr>
              <a:t> Ba </a:t>
            </a:r>
            <a:r>
              <a:rPr lang="en-US" sz="1800" dirty="0" err="1">
                <a:latin typeface="#9Slide03 AmpleSoft" panose="02000000000000000000" pitchFamily="2" charset="0"/>
              </a:rPr>
              <a:t>Ngừ</a:t>
            </a:r>
            <a:r>
              <a:rPr lang="en-US" sz="1800" dirty="0">
                <a:latin typeface="#9Slide03 AmpleSoft" panose="02000000000000000000" pitchFamily="2" charset="0"/>
              </a:rPr>
              <a:t>: </a:t>
            </a:r>
            <a:r>
              <a:rPr lang="en-US" sz="1800" dirty="0" err="1">
                <a:latin typeface="#9Slide03 AmpleSoft" panose="02000000000000000000" pitchFamily="2" charset="0"/>
              </a:rPr>
              <a:t>Cái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áo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vắt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vai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và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những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câu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đối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thoại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ngật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ngưỡng</a:t>
            </a:r>
            <a:r>
              <a:rPr lang="en-US" sz="1800" dirty="0">
                <a:latin typeface="#9Slide03 AmpleSoft" panose="02000000000000000000" pitchFamily="2" charset="0"/>
              </a:rPr>
              <a:t>, </a:t>
            </a:r>
            <a:r>
              <a:rPr lang="en-US" sz="1800" dirty="0" err="1">
                <a:latin typeface="#9Slide03 AmpleSoft" panose="02000000000000000000" pitchFamily="2" charset="0"/>
              </a:rPr>
              <a:t>hài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hước</a:t>
            </a:r>
            <a:r>
              <a:rPr lang="en-US" sz="1800" dirty="0">
                <a:latin typeface="#9Slide03 AmpleSoft" panose="02000000000000000000" pitchFamily="2" charset="0"/>
              </a:rPr>
              <a:t>, </a:t>
            </a:r>
            <a:r>
              <a:rPr lang="en-US" sz="1800" dirty="0" err="1">
                <a:latin typeface="#9Slide03 AmpleSoft" panose="02000000000000000000" pitchFamily="2" charset="0"/>
              </a:rPr>
              <a:t>dở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tỉnh</a:t>
            </a:r>
            <a:r>
              <a:rPr lang="en-US" sz="1800" dirty="0">
                <a:latin typeface="#9Slide03 AmpleSoft" panose="02000000000000000000" pitchFamily="2" charset="0"/>
              </a:rPr>
              <a:t>, </a:t>
            </a:r>
            <a:r>
              <a:rPr lang="en-US" sz="1800" dirty="0" err="1">
                <a:latin typeface="#9Slide03 AmpleSoft" panose="02000000000000000000" pitchFamily="2" charset="0"/>
              </a:rPr>
              <a:t>dở</a:t>
            </a:r>
            <a:r>
              <a:rPr lang="en-US" sz="1800" dirty="0">
                <a:latin typeface="#9Slide03 AmpleSoft" panose="02000000000000000000" pitchFamily="2" charset="0"/>
              </a:rPr>
              <a:t> say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EE84DE-96CD-7A99-F608-3AC90E778944}"/>
              </a:ext>
            </a:extLst>
          </p:cNvPr>
          <p:cNvSpPr txBox="1"/>
          <p:nvPr/>
        </p:nvSpPr>
        <p:spPr>
          <a:xfrm>
            <a:off x="7135321" y="1777023"/>
            <a:ext cx="1798818" cy="2914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1800" dirty="0" err="1">
                <a:latin typeface="#9Slide03 AmpleSoft" panose="02000000000000000000" pitchFamily="2" charset="0"/>
              </a:rPr>
              <a:t>Giúp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người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đọc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thấy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được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vẻ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đẹp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của</a:t>
            </a:r>
            <a:r>
              <a:rPr lang="en-US" sz="1800" dirty="0">
                <a:latin typeface="#9Slide03 AmpleSoft" panose="02000000000000000000" pitchFamily="2" charset="0"/>
              </a:rPr>
              <a:t> con </a:t>
            </a:r>
            <a:r>
              <a:rPr lang="en-US" sz="1800" dirty="0" err="1">
                <a:latin typeface="#9Slide03 AmpleSoft" panose="02000000000000000000" pitchFamily="2" charset="0"/>
              </a:rPr>
              <a:t>người</a:t>
            </a:r>
            <a:r>
              <a:rPr lang="en-US" sz="1800" dirty="0">
                <a:latin typeface="#9Slide03 AmpleSoft" panose="02000000000000000000" pitchFamily="2" charset="0"/>
              </a:rPr>
              <a:t> Nam </a:t>
            </a:r>
            <a:r>
              <a:rPr lang="en-US" sz="1800" dirty="0" err="1">
                <a:latin typeface="#9Slide03 AmpleSoft" panose="02000000000000000000" pitchFamily="2" charset="0"/>
              </a:rPr>
              <a:t>Bộ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với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phong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cách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viết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rất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riêng</a:t>
            </a:r>
            <a:r>
              <a:rPr lang="en-US" sz="1800" dirty="0">
                <a:latin typeface="#9Slide03 AmpleSoft" panose="02000000000000000000" pitchFamily="2" charset="0"/>
              </a:rPr>
              <a:t>, </a:t>
            </a:r>
            <a:r>
              <a:rPr lang="en-US" sz="1800" dirty="0" err="1">
                <a:latin typeface="#9Slide03 AmpleSoft" panose="02000000000000000000" pitchFamily="2" charset="0"/>
              </a:rPr>
              <a:t>sự</a:t>
            </a:r>
            <a:r>
              <a:rPr lang="en-US" sz="1800" dirty="0">
                <a:latin typeface="#9Slide03 AmpleSoft" panose="02000000000000000000" pitchFamily="2" charset="0"/>
              </a:rPr>
              <a:t> am </a:t>
            </a:r>
            <a:r>
              <a:rPr lang="en-US" sz="1800" dirty="0" err="1">
                <a:latin typeface="#9Slide03 AmpleSoft" panose="02000000000000000000" pitchFamily="2" charset="0"/>
              </a:rPr>
              <a:t>hiểu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sâu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sắc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của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Đoàn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Giỏi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về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mảnh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đất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này</a:t>
            </a:r>
            <a:endParaRPr lang="en-US" sz="1800" dirty="0"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9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26FB48-18D0-F2BF-0FC0-B2EDF97D8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366698"/>
              </p:ext>
            </p:extLst>
          </p:nvPr>
        </p:nvGraphicFramePr>
        <p:xfrm>
          <a:off x="0" y="-1"/>
          <a:ext cx="9144000" cy="5167111"/>
        </p:xfrm>
        <a:graphic>
          <a:graphicData uri="http://schemas.openxmlformats.org/drawingml/2006/table">
            <a:tbl>
              <a:tblPr firstRow="1" bandRow="1">
                <a:tableStyleId>{9454556F-7D9C-47F8-9C18-76F7CDA21B29}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87613897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39516067"/>
                    </a:ext>
                  </a:extLst>
                </a:gridCol>
                <a:gridCol w="4178508">
                  <a:extLst>
                    <a:ext uri="{9D8B030D-6E8A-4147-A177-3AD203B41FA5}">
                      <a16:colId xmlns:a16="http://schemas.microsoft.com/office/drawing/2014/main" val="3064756169"/>
                    </a:ext>
                  </a:extLst>
                </a:gridCol>
                <a:gridCol w="3365292">
                  <a:extLst>
                    <a:ext uri="{9D8B030D-6E8A-4147-A177-3AD203B41FA5}">
                      <a16:colId xmlns:a16="http://schemas.microsoft.com/office/drawing/2014/main" val="1425522069"/>
                    </a:ext>
                  </a:extLst>
                </a:gridCol>
              </a:tblGrid>
              <a:tr h="539647">
                <a:tc gridSpan="2"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Ông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Hai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bán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rắn</a:t>
                      </a:r>
                      <a:endParaRPr lang="en-US" sz="18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Chú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Võ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Tòng</a:t>
                      </a:r>
                      <a:endParaRPr lang="en-US" sz="18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9113514"/>
                  </a:ext>
                </a:extLst>
              </a:tr>
              <a:tr h="78698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Giống</a:t>
                      </a:r>
                      <a:endParaRPr lang="en-US" sz="18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sz="1800" dirty="0" err="1">
                        <a:latin typeface="#9Slide03 Ample" panose="02000000000000000000" pitchFamily="2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sz="1800" dirty="0" err="1">
                        <a:latin typeface="#9Slide03 Ample" panose="02000000000000000000" pitchFamily="2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sz="1800" dirty="0" err="1">
                        <a:latin typeface="#9Slide03 Ample" panose="02000000000000000000" pitchFamily="2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sz="1800" dirty="0" err="1">
                        <a:latin typeface="#9Slide03 Ample" panose="02000000000000000000" pitchFamily="2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sz="1800" dirty="0" err="1">
                        <a:latin typeface="#9Slide03 Ample" panose="02000000000000000000" pitchFamily="2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sz="1800" dirty="0" err="1">
                        <a:latin typeface="#9Slide03 Ample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297353"/>
                  </a:ext>
                </a:extLst>
              </a:tr>
              <a:tr h="786984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Khác</a:t>
                      </a:r>
                      <a:endParaRPr lang="en-US" sz="18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Hành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động</a:t>
                      </a:r>
                      <a:endParaRPr lang="en-US" sz="18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>
                        <a:latin typeface="#9Slide03 AmpleSof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>
                        <a:latin typeface="#9Slide03 AmpleSoft" panose="02000000000000000000" pitchFamily="2" charset="0"/>
                      </a:endParaRPr>
                    </a:p>
                    <a:p>
                      <a:pPr algn="just"/>
                      <a:endParaRPr lang="en-US" sz="1800" dirty="0">
                        <a:latin typeface="#9Slide03 AmpleSoft" panose="02000000000000000000" pitchFamily="2" charset="0"/>
                      </a:endParaRPr>
                    </a:p>
                    <a:p>
                      <a:pPr algn="just"/>
                      <a:endParaRPr lang="en-US" sz="1800" dirty="0">
                        <a:latin typeface="#9Slide03 AmpleSoft" panose="02000000000000000000" pitchFamily="2" charset="0"/>
                      </a:endParaRPr>
                    </a:p>
                    <a:p>
                      <a:pPr algn="just"/>
                      <a:endParaRPr lang="en-US" sz="1800" dirty="0">
                        <a:latin typeface="#9Slide03 AmpleSoft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8711821"/>
                  </a:ext>
                </a:extLst>
              </a:tr>
              <a:tr h="786984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#9Slide03 Ample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Ngoại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hình</a:t>
                      </a:r>
                      <a:endParaRPr lang="en-US" sz="18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>
                        <a:latin typeface="#9Slide03 AmpleSoft" panose="02000000000000000000" pitchFamily="2" charset="0"/>
                      </a:endParaRPr>
                    </a:p>
                    <a:p>
                      <a:pPr algn="just"/>
                      <a:endParaRPr lang="en-US" sz="1800" dirty="0">
                        <a:latin typeface="#9Slide03 AmpleSoft" panose="02000000000000000000" pitchFamily="2" charset="0"/>
                      </a:endParaRPr>
                    </a:p>
                    <a:p>
                      <a:pPr algn="just"/>
                      <a:endParaRPr lang="en-US" sz="1800" dirty="0">
                        <a:latin typeface="#9Slide03 AmpleSof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>
                        <a:latin typeface="#9Slide03 AmpleSoft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6345981"/>
                  </a:ext>
                </a:extLst>
              </a:tr>
              <a:tr h="786984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#9Slide03 Ample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Tính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cách</a:t>
                      </a:r>
                      <a:endParaRPr lang="en-US" sz="18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>
                        <a:latin typeface="#9Slide03 AmpleSof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>
                        <a:latin typeface="#9Slide03 AmpleSoft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615445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6EC0ADA-52F0-0A63-EEEB-6A6883EC2C85}"/>
              </a:ext>
            </a:extLst>
          </p:cNvPr>
          <p:cNvSpPr txBox="1"/>
          <p:nvPr/>
        </p:nvSpPr>
        <p:spPr>
          <a:xfrm>
            <a:off x="1631949" y="548328"/>
            <a:ext cx="74527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sz="1800" dirty="0" err="1">
                <a:latin typeface="#9Slide03 Ample" panose="02000000000000000000" pitchFamily="2" charset="0"/>
              </a:rPr>
              <a:t>Hoàn</a:t>
            </a:r>
            <a:r>
              <a:rPr lang="en-US" sz="1800" dirty="0">
                <a:latin typeface="#9Slide03 Ample" panose="02000000000000000000" pitchFamily="2" charset="0"/>
              </a:rPr>
              <a:t> </a:t>
            </a:r>
            <a:r>
              <a:rPr lang="en-US" sz="1800" dirty="0" err="1">
                <a:latin typeface="#9Slide03 Ample" panose="02000000000000000000" pitchFamily="2" charset="0"/>
              </a:rPr>
              <a:t>cảnh</a:t>
            </a:r>
            <a:r>
              <a:rPr lang="en-US" sz="1800" dirty="0">
                <a:latin typeface="#9Slide03 Ample" panose="02000000000000000000" pitchFamily="2" charset="0"/>
              </a:rPr>
              <a:t>: </a:t>
            </a:r>
            <a:r>
              <a:rPr lang="en-US" sz="1800" dirty="0" err="1">
                <a:latin typeface="#9Slide03 AmpleSoft" panose="02000000000000000000" pitchFamily="2" charset="0"/>
              </a:rPr>
              <a:t>Đều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không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có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đất</a:t>
            </a:r>
            <a:r>
              <a:rPr lang="en-US" sz="1800" dirty="0">
                <a:latin typeface="#9Slide03 AmpleSoft" panose="02000000000000000000" pitchFamily="2" charset="0"/>
              </a:rPr>
              <a:t>, </a:t>
            </a:r>
            <a:r>
              <a:rPr lang="en-US" sz="1800" dirty="0" err="1">
                <a:latin typeface="#9Slide03 AmpleSoft" panose="02000000000000000000" pitchFamily="2" charset="0"/>
              </a:rPr>
              <a:t>quanh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năm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làm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thuê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cho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địa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chủ</a:t>
            </a:r>
            <a:r>
              <a:rPr lang="en-US" sz="1800" dirty="0">
                <a:latin typeface="#9Slide03 AmpleSoft" panose="02000000000000000000" pitchFamily="2" charset="0"/>
              </a:rPr>
              <a:t> ; </a:t>
            </a:r>
            <a:r>
              <a:rPr lang="en-US" sz="1800" dirty="0" err="1">
                <a:latin typeface="#9Slide03 AmpleSoft" panose="02000000000000000000" pitchFamily="2" charset="0"/>
              </a:rPr>
              <a:t>Bị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bọn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địa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chủ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cướp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công</a:t>
            </a:r>
            <a:r>
              <a:rPr lang="en-US" sz="1800" dirty="0">
                <a:latin typeface="#9Slide03 AmpleSoft" panose="02000000000000000000" pitchFamily="2" charset="0"/>
              </a:rPr>
              <a:t>, </a:t>
            </a:r>
            <a:r>
              <a:rPr lang="en-US" sz="1800" dirty="0" err="1">
                <a:latin typeface="#9Slide03 AmpleSoft" panose="02000000000000000000" pitchFamily="2" charset="0"/>
              </a:rPr>
              <a:t>cướp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người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yêu</a:t>
            </a:r>
            <a:r>
              <a:rPr lang="en-US" sz="1800" dirty="0">
                <a:latin typeface="#9Slide03 AmpleSoft" panose="02000000000000000000" pitchFamily="2" charset="0"/>
              </a:rPr>
              <a:t>, </a:t>
            </a:r>
            <a:r>
              <a:rPr lang="en-US" sz="1800" dirty="0" err="1">
                <a:latin typeface="#9Slide03 AmpleSoft" panose="02000000000000000000" pitchFamily="2" charset="0"/>
              </a:rPr>
              <a:t>cướp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vợ</a:t>
            </a:r>
            <a:r>
              <a:rPr lang="en-US" sz="1800" dirty="0">
                <a:latin typeface="#9Slide03 AmpleSoft" panose="02000000000000000000" pitchFamily="2" charset="0"/>
              </a:rPr>
              <a:t> ; </a:t>
            </a:r>
            <a:r>
              <a:rPr lang="en-US" sz="1800" dirty="0" err="1">
                <a:latin typeface="#9Slide03 AmpleSoft" panose="02000000000000000000" pitchFamily="2" charset="0"/>
              </a:rPr>
              <a:t>Đánh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trả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lũ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địa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chủ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và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bị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tù</a:t>
            </a:r>
            <a:endParaRPr lang="en-US" sz="1800" dirty="0">
              <a:latin typeface="#9Slide03 AmpleSoft" panose="02000000000000000000" pitchFamily="2" charset="0"/>
            </a:endParaRP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sz="1800" dirty="0" err="1">
                <a:latin typeface="#9Slide03 Ample" panose="02000000000000000000" pitchFamily="2" charset="0"/>
              </a:rPr>
              <a:t>Hành</a:t>
            </a:r>
            <a:r>
              <a:rPr lang="en-US" sz="1800" dirty="0">
                <a:latin typeface="#9Slide03 Ample" panose="02000000000000000000" pitchFamily="2" charset="0"/>
              </a:rPr>
              <a:t> </a:t>
            </a:r>
            <a:r>
              <a:rPr lang="en-US" sz="1800" dirty="0" err="1">
                <a:latin typeface="#9Slide03 Ample" panose="02000000000000000000" pitchFamily="2" charset="0"/>
              </a:rPr>
              <a:t>động</a:t>
            </a:r>
            <a:r>
              <a:rPr lang="en-US" sz="1800" dirty="0">
                <a:latin typeface="#9Slide03 Ample" panose="02000000000000000000" pitchFamily="2" charset="0"/>
              </a:rPr>
              <a:t>: </a:t>
            </a:r>
            <a:r>
              <a:rPr lang="en-US" sz="1800" dirty="0" err="1">
                <a:latin typeface="#9Slide03 AmpleSoft" panose="02000000000000000000" pitchFamily="2" charset="0"/>
              </a:rPr>
              <a:t>Hào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hiệp</a:t>
            </a:r>
            <a:r>
              <a:rPr lang="en-US" sz="1800" dirty="0">
                <a:latin typeface="#9Slide03 AmpleSoft" panose="02000000000000000000" pitchFamily="2" charset="0"/>
              </a:rPr>
              <a:t>, </a:t>
            </a:r>
            <a:r>
              <a:rPr lang="en-US" sz="1800" dirty="0" err="1">
                <a:latin typeface="#9Slide03 AmpleSoft" panose="02000000000000000000" pitchFamily="2" charset="0"/>
              </a:rPr>
              <a:t>yêu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nước</a:t>
            </a:r>
            <a:r>
              <a:rPr lang="en-US" sz="1800" dirty="0">
                <a:latin typeface="#9Slide03 AmpleSoft" panose="02000000000000000000" pitchFamily="2" charset="0"/>
              </a:rPr>
              <a:t>, </a:t>
            </a:r>
            <a:r>
              <a:rPr lang="en-US" sz="1800" dirty="0" err="1">
                <a:latin typeface="#9Slide03 AmpleSoft" panose="02000000000000000000" pitchFamily="2" charset="0"/>
              </a:rPr>
              <a:t>cùng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nhau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đánh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giặc</a:t>
            </a:r>
            <a:endParaRPr lang="en-US" sz="1800" dirty="0">
              <a:latin typeface="#9Slide03 AmpleSoft" panose="02000000000000000000" pitchFamily="2" charset="0"/>
            </a:endParaRP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sz="1800" dirty="0" err="1">
                <a:latin typeface="#9Slide03 Ample" panose="02000000000000000000" pitchFamily="2" charset="0"/>
              </a:rPr>
              <a:t>Nghệ</a:t>
            </a:r>
            <a:r>
              <a:rPr lang="en-US" sz="1800" dirty="0">
                <a:latin typeface="#9Slide03 Ample" panose="02000000000000000000" pitchFamily="2" charset="0"/>
              </a:rPr>
              <a:t> </a:t>
            </a:r>
            <a:r>
              <a:rPr lang="en-US" sz="1800" dirty="0" err="1">
                <a:latin typeface="#9Slide03 Ample" panose="02000000000000000000" pitchFamily="2" charset="0"/>
              </a:rPr>
              <a:t>thuật</a:t>
            </a:r>
            <a:r>
              <a:rPr lang="en-US" sz="1800" dirty="0">
                <a:latin typeface="#9Slide03 Ample" panose="02000000000000000000" pitchFamily="2" charset="0"/>
              </a:rPr>
              <a:t> </a:t>
            </a:r>
            <a:r>
              <a:rPr lang="en-US" sz="1800" dirty="0" err="1">
                <a:latin typeface="#9Slide03 Ample" panose="02000000000000000000" pitchFamily="2" charset="0"/>
              </a:rPr>
              <a:t>miêu</a:t>
            </a:r>
            <a:r>
              <a:rPr lang="en-US" sz="1800" dirty="0">
                <a:latin typeface="#9Slide03 Ample" panose="02000000000000000000" pitchFamily="2" charset="0"/>
              </a:rPr>
              <a:t> </a:t>
            </a:r>
            <a:r>
              <a:rPr lang="en-US" sz="1800" dirty="0" err="1">
                <a:latin typeface="#9Slide03 Ample" panose="02000000000000000000" pitchFamily="2" charset="0"/>
              </a:rPr>
              <a:t>tả</a:t>
            </a:r>
            <a:r>
              <a:rPr lang="en-US" sz="1800" dirty="0">
                <a:latin typeface="#9Slide03 Ample" panose="02000000000000000000" pitchFamily="2" charset="0"/>
              </a:rPr>
              <a:t> </a:t>
            </a:r>
            <a:r>
              <a:rPr lang="en-US" sz="1800" dirty="0" err="1">
                <a:latin typeface="#9Slide03 Ample" panose="02000000000000000000" pitchFamily="2" charset="0"/>
              </a:rPr>
              <a:t>nhân</a:t>
            </a:r>
            <a:r>
              <a:rPr lang="en-US" sz="1800" dirty="0">
                <a:latin typeface="#9Slide03 Ample" panose="02000000000000000000" pitchFamily="2" charset="0"/>
              </a:rPr>
              <a:t> </a:t>
            </a:r>
            <a:r>
              <a:rPr lang="en-US" sz="1800" dirty="0" err="1">
                <a:latin typeface="#9Slide03 Ample" panose="02000000000000000000" pitchFamily="2" charset="0"/>
              </a:rPr>
              <a:t>vật</a:t>
            </a:r>
            <a:r>
              <a:rPr lang="en-US" sz="1800" dirty="0">
                <a:latin typeface="#9Slide03 Ample" panose="02000000000000000000" pitchFamily="2" charset="0"/>
              </a:rPr>
              <a:t>: </a:t>
            </a:r>
            <a:r>
              <a:rPr lang="en-US" sz="1800" dirty="0" err="1">
                <a:latin typeface="#9Slide03 AmpleSoft" panose="02000000000000000000" pitchFamily="2" charset="0"/>
              </a:rPr>
              <a:t>Sự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hòa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trộn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cổ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điển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phương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Tây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và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phương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Đông</a:t>
            </a:r>
            <a:r>
              <a:rPr lang="en-US" sz="1800" dirty="0">
                <a:latin typeface="#9Slide03 AmpleSoft" panose="02000000000000000000" pitchFamily="2" charset="0"/>
              </a:rPr>
              <a:t> ; </a:t>
            </a:r>
            <a:r>
              <a:rPr lang="en-US" sz="1800" dirty="0" err="1">
                <a:latin typeface="#9Slide03 AmpleSoft" panose="02000000000000000000" pitchFamily="2" charset="0"/>
              </a:rPr>
              <a:t>Kết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hợp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giữa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thực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và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ảo</a:t>
            </a:r>
            <a:r>
              <a:rPr lang="en-US" sz="1800" dirty="0">
                <a:latin typeface="#9Slide03 AmpleSoft" panose="02000000000000000000" pitchFamily="2" charset="0"/>
              </a:rPr>
              <a:t> ; </a:t>
            </a:r>
            <a:r>
              <a:rPr lang="en-US" sz="1800" dirty="0" err="1">
                <a:latin typeface="#9Slide03 AmpleSoft" panose="02000000000000000000" pitchFamily="2" charset="0"/>
              </a:rPr>
              <a:t>Sự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ảnh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hưởng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của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tiếu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thuyết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Tàu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đến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đời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sống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văn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hóa</a:t>
            </a:r>
            <a:r>
              <a:rPr lang="en-US" sz="1800" dirty="0">
                <a:latin typeface="#9Slide03 AmpleSoft" panose="02000000000000000000" pitchFamily="2" charset="0"/>
              </a:rPr>
              <a:t>, </a:t>
            </a:r>
            <a:r>
              <a:rPr lang="en-US" sz="1800" dirty="0" err="1">
                <a:latin typeface="#9Slide03 AmpleSoft" panose="02000000000000000000" pitchFamily="2" charset="0"/>
              </a:rPr>
              <a:t>tinh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thần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của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người</a:t>
            </a:r>
            <a:r>
              <a:rPr lang="en-US" sz="1800" dirty="0">
                <a:latin typeface="#9Slide03 AmpleSoft" panose="02000000000000000000" pitchFamily="2" charset="0"/>
              </a:rPr>
              <a:t> Nam </a:t>
            </a:r>
            <a:r>
              <a:rPr lang="en-US" sz="1800" dirty="0" err="1">
                <a:latin typeface="#9Slide03 AmpleSoft" panose="02000000000000000000" pitchFamily="2" charset="0"/>
              </a:rPr>
              <a:t>Bộ</a:t>
            </a:r>
            <a:endParaRPr lang="en-US" sz="1800" dirty="0">
              <a:latin typeface="#9Slide03 AmpleSoft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6E360-B733-4105-62BD-2DCD5564E45A}"/>
              </a:ext>
            </a:extLst>
          </p:cNvPr>
          <p:cNvSpPr txBox="1"/>
          <p:nvPr/>
        </p:nvSpPr>
        <p:spPr>
          <a:xfrm>
            <a:off x="1631949" y="2523929"/>
            <a:ext cx="40661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#9Slide03 AmpleSoft" panose="02000000000000000000" pitchFamily="2" charset="0"/>
              </a:rPr>
              <a:t>Trốn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tù</a:t>
            </a:r>
            <a:r>
              <a:rPr lang="en-US" sz="1800" dirty="0">
                <a:latin typeface="#9Slide03 AmpleSoft" panose="02000000000000000000" pitchFamily="2" charset="0"/>
              </a:rPr>
              <a:t>, </a:t>
            </a:r>
            <a:r>
              <a:rPr lang="en-US" sz="1800" dirty="0" err="1">
                <a:latin typeface="#9Slide03 AmpleSoft" panose="02000000000000000000" pitchFamily="2" charset="0"/>
              </a:rPr>
              <a:t>đưa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vợ</a:t>
            </a:r>
            <a:r>
              <a:rPr lang="en-US" sz="1800" dirty="0">
                <a:latin typeface="#9Slide03 AmpleSoft" panose="02000000000000000000" pitchFamily="2" charset="0"/>
              </a:rPr>
              <a:t> con </a:t>
            </a:r>
            <a:r>
              <a:rPr lang="en-US" sz="1800" dirty="0" err="1">
                <a:latin typeface="#9Slide03 AmpleSoft" panose="02000000000000000000" pitchFamily="2" charset="0"/>
              </a:rPr>
              <a:t>vào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rừng</a:t>
            </a:r>
            <a:r>
              <a:rPr lang="en-US" sz="1800" dirty="0">
                <a:latin typeface="#9Slide03 AmpleSoft" panose="02000000000000000000" pitchFamily="2" charset="0"/>
              </a:rPr>
              <a:t> U Minh, </a:t>
            </a:r>
            <a:r>
              <a:rPr lang="en-US" sz="1800" dirty="0" err="1">
                <a:latin typeface="#9Slide03 AmpleSoft" panose="02000000000000000000" pitchFamily="2" charset="0"/>
              </a:rPr>
              <a:t>kiếm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sống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bằng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đủ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thứ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nghề</a:t>
            </a:r>
            <a:endParaRPr lang="en-US" sz="1800" dirty="0">
              <a:latin typeface="#9Slide03 AmpleSoft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34989C-9E27-DFC8-4951-79860635D317}"/>
              </a:ext>
            </a:extLst>
          </p:cNvPr>
          <p:cNvSpPr txBox="1"/>
          <p:nvPr/>
        </p:nvSpPr>
        <p:spPr>
          <a:xfrm>
            <a:off x="5815542" y="2259285"/>
            <a:ext cx="32691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#9Slide03 AmpleSoft" panose="02000000000000000000" pitchFamily="2" charset="0"/>
              </a:rPr>
              <a:t>Theo </a:t>
            </a:r>
            <a:r>
              <a:rPr lang="en-US" sz="1800" dirty="0" err="1">
                <a:latin typeface="#9Slide03 AmpleSoft" panose="02000000000000000000" pitchFamily="2" charset="0"/>
              </a:rPr>
              <a:t>lời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truyền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tụng</a:t>
            </a:r>
            <a:r>
              <a:rPr lang="en-US" sz="1800" dirty="0">
                <a:latin typeface="#9Slide03 AmpleSoft" panose="02000000000000000000" pitchFamily="2" charset="0"/>
              </a:rPr>
              <a:t>, </a:t>
            </a:r>
            <a:r>
              <a:rPr lang="en-US" sz="1800" dirty="0" err="1">
                <a:latin typeface="#9Slide03 AmpleSoft" panose="02000000000000000000" pitchFamily="2" charset="0"/>
              </a:rPr>
              <a:t>chú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gây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án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rồi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tự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thú</a:t>
            </a:r>
            <a:r>
              <a:rPr lang="en-US" sz="1800" dirty="0">
                <a:latin typeface="#9Slide03 AmpleSoft" panose="02000000000000000000" pitchFamily="2" charset="0"/>
              </a:rPr>
              <a:t>. </a:t>
            </a:r>
            <a:r>
              <a:rPr lang="en-US" sz="1800" dirty="0" err="1">
                <a:latin typeface="#9Slide03 AmpleSoft" panose="02000000000000000000" pitchFamily="2" charset="0"/>
              </a:rPr>
              <a:t>Mãn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hạn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tù</a:t>
            </a:r>
            <a:r>
              <a:rPr lang="en-US" sz="1800" dirty="0">
                <a:latin typeface="#9Slide03 AmpleSoft" panose="02000000000000000000" pitchFamily="2" charset="0"/>
              </a:rPr>
              <a:t>, </a:t>
            </a:r>
            <a:r>
              <a:rPr lang="en-US" sz="1800" dirty="0" err="1">
                <a:latin typeface="#9Slide03 AmpleSoft" panose="02000000000000000000" pitchFamily="2" charset="0"/>
              </a:rPr>
              <a:t>chú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bỏ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vào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rừng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sống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bằng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nghề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săn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bẫy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thú</a:t>
            </a:r>
            <a:endParaRPr lang="en-US" sz="1800" dirty="0">
              <a:latin typeface="#9Slide03 AmpleSoft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E51D81-8D5A-89F5-0A13-D84A3C10634F}"/>
              </a:ext>
            </a:extLst>
          </p:cNvPr>
          <p:cNvSpPr txBox="1"/>
          <p:nvPr/>
        </p:nvSpPr>
        <p:spPr>
          <a:xfrm>
            <a:off x="1598081" y="3457768"/>
            <a:ext cx="41835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#9Slide03 AmpleSoft" panose="02000000000000000000" pitchFamily="2" charset="0"/>
              </a:rPr>
              <a:t>Khoáng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đạt</a:t>
            </a:r>
            <a:r>
              <a:rPr lang="en-US" sz="1800" dirty="0">
                <a:latin typeface="#9Slide03 AmpleSoft" panose="02000000000000000000" pitchFamily="2" charset="0"/>
              </a:rPr>
              <a:t>, </a:t>
            </a:r>
            <a:r>
              <a:rPr lang="en-US" sz="1800" dirty="0" err="1">
                <a:latin typeface="#9Slide03 AmpleSoft" panose="02000000000000000000" pitchFamily="2" charset="0"/>
              </a:rPr>
              <a:t>dễ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mến</a:t>
            </a:r>
            <a:r>
              <a:rPr lang="en-US" sz="1800" dirty="0">
                <a:latin typeface="#9Slide03 AmpleSoft" panose="02000000000000000000" pitchFamily="2" charset="0"/>
              </a:rPr>
              <a:t>: </a:t>
            </a:r>
            <a:r>
              <a:rPr lang="en-US" sz="1800" dirty="0" err="1">
                <a:latin typeface="#9Slide03 AmpleSoft" panose="02000000000000000000" pitchFamily="2" charset="0"/>
              </a:rPr>
              <a:t>Làn</a:t>
            </a:r>
            <a:r>
              <a:rPr lang="en-US" sz="1800" dirty="0">
                <a:latin typeface="#9Slide03 AmpleSoft" panose="02000000000000000000" pitchFamily="2" charset="0"/>
              </a:rPr>
              <a:t> da </a:t>
            </a:r>
            <a:r>
              <a:rPr lang="en-US" sz="1800" dirty="0" err="1">
                <a:latin typeface="#9Slide03 AmpleSoft" panose="02000000000000000000" pitchFamily="2" charset="0"/>
              </a:rPr>
              <a:t>mặt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như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người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trẻ</a:t>
            </a:r>
            <a:r>
              <a:rPr lang="en-US" sz="1800" dirty="0">
                <a:latin typeface="#9Slide03 AmpleSoft" panose="02000000000000000000" pitchFamily="2" charset="0"/>
              </a:rPr>
              <a:t>, … </a:t>
            </a:r>
            <a:r>
              <a:rPr lang="en-US" sz="1800" dirty="0" err="1">
                <a:latin typeface="#9Slide03 AmpleSoft" panose="02000000000000000000" pitchFamily="2" charset="0"/>
              </a:rPr>
              <a:t>có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xếp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mấy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đường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nhăn</a:t>
            </a:r>
            <a:r>
              <a:rPr lang="en-US" sz="1800" dirty="0">
                <a:latin typeface="#9Slide03 AmpleSoft" panose="02000000000000000000" pitchFamily="2" charset="0"/>
              </a:rPr>
              <a:t>; </a:t>
            </a:r>
            <a:r>
              <a:rPr lang="en-US" sz="1800" dirty="0" err="1">
                <a:latin typeface="#9Slide03 AmpleSoft" panose="02000000000000000000" pitchFamily="2" charset="0"/>
              </a:rPr>
              <a:t>đôi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mắt</a:t>
            </a:r>
            <a:r>
              <a:rPr lang="en-US" sz="1800" dirty="0">
                <a:latin typeface="#9Slide03 AmpleSoft" panose="02000000000000000000" pitchFamily="2" charset="0"/>
              </a:rPr>
              <a:t> to, </a:t>
            </a:r>
            <a:r>
              <a:rPr lang="en-US" sz="1800" dirty="0" err="1">
                <a:latin typeface="#9Slide03 AmpleSoft" panose="02000000000000000000" pitchFamily="2" charset="0"/>
              </a:rPr>
              <a:t>sáng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quắc</a:t>
            </a:r>
            <a:r>
              <a:rPr lang="en-US" sz="1800" dirty="0">
                <a:latin typeface="#9Slide03 AmpleSoft" panose="02000000000000000000" pitchFamily="2" charset="0"/>
              </a:rPr>
              <a:t>, … </a:t>
            </a:r>
            <a:r>
              <a:rPr lang="en-US" sz="1800" dirty="0" err="1">
                <a:latin typeface="#9Slide03 AmpleSoft" panose="02000000000000000000" pitchFamily="2" charset="0"/>
              </a:rPr>
              <a:t>chân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mày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rậm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đen</a:t>
            </a:r>
            <a:r>
              <a:rPr lang="en-US" sz="1800" dirty="0">
                <a:latin typeface="#9Slide03 AmpleSoft" panose="02000000000000000000" pitchFamily="2" charset="0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EF2BDC-AA65-91DB-45BA-047F28D84D90}"/>
              </a:ext>
            </a:extLst>
          </p:cNvPr>
          <p:cNvSpPr txBox="1"/>
          <p:nvPr/>
        </p:nvSpPr>
        <p:spPr>
          <a:xfrm>
            <a:off x="5815542" y="3699593"/>
            <a:ext cx="332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#9Slide03 AmpleSoft" panose="02000000000000000000" pitchFamily="2" charset="0"/>
              </a:rPr>
              <a:t>Có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phần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bặm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trợn</a:t>
            </a:r>
            <a:r>
              <a:rPr lang="en-US" sz="1800" dirty="0">
                <a:latin typeface="#9Slide03 AmpleSoft" panose="02000000000000000000" pitchFamily="2" charset="0"/>
              </a:rPr>
              <a:t>, hung </a:t>
            </a:r>
            <a:r>
              <a:rPr lang="en-US" sz="1800" dirty="0" err="1">
                <a:latin typeface="#9Slide03 AmpleSoft" panose="02000000000000000000" pitchFamily="2" charset="0"/>
              </a:rPr>
              <a:t>dữ</a:t>
            </a:r>
            <a:endParaRPr lang="en-US" sz="1800" dirty="0">
              <a:latin typeface="#9Slide03 AmpleSoft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29D844-BB86-6661-F540-B23769F2B6BF}"/>
              </a:ext>
            </a:extLst>
          </p:cNvPr>
          <p:cNvSpPr txBox="1"/>
          <p:nvPr/>
        </p:nvSpPr>
        <p:spPr>
          <a:xfrm>
            <a:off x="1631949" y="4560858"/>
            <a:ext cx="4066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#9Slide03 AmpleSoft" panose="02000000000000000000" pitchFamily="2" charset="0"/>
              </a:rPr>
              <a:t>Khoáng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đạt</a:t>
            </a:r>
            <a:r>
              <a:rPr lang="en-US" sz="1800" dirty="0">
                <a:latin typeface="#9Slide03 AmpleSoft" panose="02000000000000000000" pitchFamily="2" charset="0"/>
              </a:rPr>
              <a:t>, </a:t>
            </a:r>
            <a:r>
              <a:rPr lang="en-US" sz="1800" dirty="0" err="1">
                <a:latin typeface="#9Slide03 AmpleSoft" panose="02000000000000000000" pitchFamily="2" charset="0"/>
              </a:rPr>
              <a:t>tự</a:t>
            </a:r>
            <a:r>
              <a:rPr lang="en-US" sz="1800" dirty="0">
                <a:latin typeface="#9Slide03 AmpleSoft" panose="02000000000000000000" pitchFamily="2" charset="0"/>
              </a:rPr>
              <a:t> do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0CFA5D-35A8-2B18-FAA2-7DA3F352B73A}"/>
              </a:ext>
            </a:extLst>
          </p:cNvPr>
          <p:cNvSpPr txBox="1"/>
          <p:nvPr/>
        </p:nvSpPr>
        <p:spPr>
          <a:xfrm>
            <a:off x="5815542" y="4559370"/>
            <a:ext cx="4584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#9Slide03 AmpleSoft" panose="02000000000000000000" pitchFamily="2" charset="0"/>
              </a:rPr>
              <a:t>Cương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trực</a:t>
            </a:r>
            <a:r>
              <a:rPr lang="en-US" sz="1800" dirty="0">
                <a:latin typeface="#9Slide03 AmpleSoft" panose="02000000000000000000" pitchFamily="2" charset="0"/>
              </a:rPr>
              <a:t>, </a:t>
            </a:r>
            <a:r>
              <a:rPr lang="en-US" sz="1800" dirty="0" err="1">
                <a:latin typeface="#9Slide03 AmpleSoft" panose="02000000000000000000" pitchFamily="2" charset="0"/>
              </a:rPr>
              <a:t>mạnh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mẽ</a:t>
            </a:r>
            <a:r>
              <a:rPr lang="en-US" sz="1800" dirty="0">
                <a:latin typeface="#9Slide03 AmpleSoft" panose="02000000000000000000" pitchFamily="2" charset="0"/>
              </a:rPr>
              <a:t>, </a:t>
            </a:r>
            <a:r>
              <a:rPr lang="en-US" sz="1800" dirty="0" err="1">
                <a:latin typeface="#9Slide03 AmpleSoft" panose="02000000000000000000" pitchFamily="2" charset="0"/>
              </a:rPr>
              <a:t>dũng</a:t>
            </a:r>
            <a:r>
              <a:rPr lang="en-US" sz="1800" dirty="0"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latin typeface="#9Slide03 AmpleSoft" panose="02000000000000000000" pitchFamily="2" charset="0"/>
              </a:rPr>
              <a:t>cảm</a:t>
            </a:r>
            <a:endParaRPr lang="en-US" sz="1800" dirty="0"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7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61;p31">
            <a:extLst>
              <a:ext uri="{FF2B5EF4-FFF2-40B4-BE49-F238E27FC236}">
                <a16:creationId xmlns:a16="http://schemas.microsoft.com/office/drawing/2014/main" id="{6F79B18F-E5E8-94C6-756A-C36EEF9F633E}"/>
              </a:ext>
            </a:extLst>
          </p:cNvPr>
          <p:cNvSpPr/>
          <p:nvPr/>
        </p:nvSpPr>
        <p:spPr>
          <a:xfrm>
            <a:off x="704099" y="1763252"/>
            <a:ext cx="3867901" cy="1684141"/>
          </a:xfrm>
          <a:prstGeom prst="round2SameRect">
            <a:avLst>
              <a:gd name="adj1" fmla="val 14717"/>
              <a:gd name="adj2" fmla="val 50000"/>
            </a:avLst>
          </a:prstGeom>
          <a:solidFill>
            <a:srgbClr val="FFF2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#9Slide03 AmpleSoft" panose="02000000000000000000" pitchFamily="2" charset="0"/>
              </a:rPr>
              <a:t>THIÊN NHIÊN: </a:t>
            </a:r>
            <a:r>
              <a:rPr lang="en-US" sz="2400" dirty="0" err="1">
                <a:latin typeface="#9Slide03 AmpleSoft" panose="02000000000000000000" pitchFamily="2" charset="0"/>
              </a:rPr>
              <a:t>Đất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hoang</a:t>
            </a:r>
            <a:r>
              <a:rPr lang="en-US" sz="2400" dirty="0">
                <a:latin typeface="#9Slide03 AmpleSoft" panose="02000000000000000000" pitchFamily="2" charset="0"/>
              </a:rPr>
              <a:t>, </a:t>
            </a:r>
            <a:r>
              <a:rPr lang="en-US" sz="2400" dirty="0" err="1">
                <a:latin typeface="#9Slide03 AmpleSoft" panose="02000000000000000000" pitchFamily="2" charset="0"/>
              </a:rPr>
              <a:t>rừng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rậm</a:t>
            </a:r>
            <a:r>
              <a:rPr lang="en-US" sz="2400" dirty="0">
                <a:latin typeface="#9Slide03 AmpleSoft" panose="02000000000000000000" pitchFamily="2" charset="0"/>
              </a:rPr>
              <a:t>, </a:t>
            </a:r>
            <a:r>
              <a:rPr lang="en-US" sz="2400" dirty="0" err="1">
                <a:latin typeface="#9Slide03 AmpleSoft" panose="02000000000000000000" pitchFamily="2" charset="0"/>
              </a:rPr>
              <a:t>chim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trời</a:t>
            </a:r>
            <a:r>
              <a:rPr lang="en-US" sz="2400" dirty="0">
                <a:latin typeface="#9Slide03 AmpleSoft" panose="02000000000000000000" pitchFamily="2" charset="0"/>
              </a:rPr>
              <a:t>, </a:t>
            </a:r>
            <a:r>
              <a:rPr lang="en-US" sz="2400" dirty="0" err="1">
                <a:latin typeface="#9Slide03 AmpleSoft" panose="02000000000000000000" pitchFamily="2" charset="0"/>
              </a:rPr>
              <a:t>cá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nước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mênh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mông</a:t>
            </a:r>
            <a:endParaRPr lang="en-US" sz="2400" dirty="0">
              <a:latin typeface="#9Slide03 AmpleSoft" panose="02000000000000000000" pitchFamily="2" charset="0"/>
            </a:endParaRPr>
          </a:p>
        </p:txBody>
      </p:sp>
      <p:sp>
        <p:nvSpPr>
          <p:cNvPr id="7" name="Google Shape;1261;p31">
            <a:extLst>
              <a:ext uri="{FF2B5EF4-FFF2-40B4-BE49-F238E27FC236}">
                <a16:creationId xmlns:a16="http://schemas.microsoft.com/office/drawing/2014/main" id="{4E180671-5502-C731-0C43-A4455364372D}"/>
              </a:ext>
            </a:extLst>
          </p:cNvPr>
          <p:cNvSpPr/>
          <p:nvPr/>
        </p:nvSpPr>
        <p:spPr>
          <a:xfrm>
            <a:off x="5129049" y="1763252"/>
            <a:ext cx="3415955" cy="1684141"/>
          </a:xfrm>
          <a:prstGeom prst="round2SameRect">
            <a:avLst>
              <a:gd name="adj1" fmla="val 14717"/>
              <a:gd name="adj2" fmla="val 50000"/>
            </a:avLst>
          </a:prstGeom>
          <a:solidFill>
            <a:srgbClr val="FFF2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#9Slide03 AmpleSoft" panose="02000000000000000000" pitchFamily="2" charset="0"/>
              </a:rPr>
              <a:t>CON NGƯỜI: </a:t>
            </a:r>
            <a:r>
              <a:rPr lang="en-US" sz="2400" dirty="0" err="1">
                <a:latin typeface="#9Slide03 AmpleSoft" panose="02000000000000000000" pitchFamily="2" charset="0"/>
              </a:rPr>
              <a:t>Tự</a:t>
            </a:r>
            <a:r>
              <a:rPr lang="en-US" sz="2400" dirty="0">
                <a:latin typeface="#9Slide03 AmpleSoft" panose="02000000000000000000" pitchFamily="2" charset="0"/>
              </a:rPr>
              <a:t> do, </a:t>
            </a:r>
            <a:r>
              <a:rPr lang="en-US" sz="2400" dirty="0" err="1">
                <a:latin typeface="#9Slide03 AmpleSoft" panose="02000000000000000000" pitchFamily="2" charset="0"/>
              </a:rPr>
              <a:t>phóng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khoáng</a:t>
            </a:r>
            <a:r>
              <a:rPr lang="en-US" sz="2400" dirty="0">
                <a:latin typeface="#9Slide03 AmpleSoft" panose="02000000000000000000" pitchFamily="2" charset="0"/>
              </a:rPr>
              <a:t>, </a:t>
            </a:r>
            <a:r>
              <a:rPr lang="en-US" sz="2400" dirty="0" err="1">
                <a:latin typeface="#9Slide03 AmpleSoft" panose="02000000000000000000" pitchFamily="2" charset="0"/>
              </a:rPr>
              <a:t>thủy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chung</a:t>
            </a:r>
            <a:r>
              <a:rPr lang="en-US" sz="2400" dirty="0">
                <a:latin typeface="#9Slide03 AmpleSoft" panose="02000000000000000000" pitchFamily="2" charset="0"/>
              </a:rPr>
              <a:t>, </a:t>
            </a:r>
            <a:r>
              <a:rPr lang="en-US" sz="2400" dirty="0" err="1">
                <a:latin typeface="#9Slide03 AmpleSoft" panose="02000000000000000000" pitchFamily="2" charset="0"/>
              </a:rPr>
              <a:t>hào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hiệp</a:t>
            </a:r>
            <a:endParaRPr sz="2400" dirty="0">
              <a:latin typeface="#9Slide03 AmpleSof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C957C3-7405-1CA5-7140-B711BD64E939}"/>
              </a:ext>
            </a:extLst>
          </p:cNvPr>
          <p:cNvSpPr txBox="1"/>
          <p:nvPr/>
        </p:nvSpPr>
        <p:spPr>
          <a:xfrm>
            <a:off x="438806" y="421562"/>
            <a:ext cx="82663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nói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Đất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rừng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phương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Nam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đã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nói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cái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tinh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túy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hồn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đất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hồn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vùng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châu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thổ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Cửu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Long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Giang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6249A9-87AC-A419-10F3-00BDEA201163}"/>
              </a:ext>
            </a:extLst>
          </p:cNvPr>
          <p:cNvSpPr txBox="1"/>
          <p:nvPr/>
        </p:nvSpPr>
        <p:spPr>
          <a:xfrm>
            <a:off x="438805" y="3890941"/>
            <a:ext cx="82663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Khép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lại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luận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bằng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nhận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định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đắt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giá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tổng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kết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giá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trị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vai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trò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công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tác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phẩm</a:t>
            </a:r>
            <a:endParaRPr lang="en-US" sz="2400" dirty="0">
              <a:solidFill>
                <a:srgbClr val="0070C0"/>
              </a:solidFill>
              <a:latin typeface="#9Slide03 Amp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6F5F33-5038-A620-D0BC-13E2669C1B86}"/>
              </a:ext>
            </a:extLst>
          </p:cNvPr>
          <p:cNvSpPr txBox="1"/>
          <p:nvPr/>
        </p:nvSpPr>
        <p:spPr>
          <a:xfrm>
            <a:off x="2971800" y="1331863"/>
            <a:ext cx="5934074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sz="2300" dirty="0" err="1">
                <a:latin typeface="#9Slide03 AmpleSoft" panose="02000000000000000000" pitchFamily="2" charset="0"/>
              </a:rPr>
              <a:t>Hiểu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thêm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về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tác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giả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Đoàn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Giỏi</a:t>
            </a:r>
            <a:r>
              <a:rPr lang="en-US" sz="2300" dirty="0">
                <a:latin typeface="#9Slide03 AmpleSoft" panose="02000000000000000000" pitchFamily="2" charset="0"/>
              </a:rPr>
              <a:t>, </a:t>
            </a:r>
            <a:r>
              <a:rPr lang="en-US" sz="2300" dirty="0" err="1">
                <a:latin typeface="#9Slide03 AmpleSoft" panose="02000000000000000000" pitchFamily="2" charset="0"/>
              </a:rPr>
              <a:t>lí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giải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được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vì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sao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tác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phẩm</a:t>
            </a:r>
            <a:r>
              <a:rPr lang="en-US" sz="2300" dirty="0">
                <a:latin typeface="#9Slide03 AmpleSoft" panose="02000000000000000000" pitchFamily="2" charset="0"/>
              </a:rPr>
              <a:t> “</a:t>
            </a:r>
            <a:r>
              <a:rPr lang="en-US" sz="2300" dirty="0" err="1">
                <a:latin typeface="#9Slide03 AmpleSoft" panose="02000000000000000000" pitchFamily="2" charset="0"/>
              </a:rPr>
              <a:t>Đất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rừng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phương</a:t>
            </a:r>
            <a:r>
              <a:rPr lang="en-US" sz="2300" dirty="0">
                <a:latin typeface="#9Slide03 AmpleSoft" panose="02000000000000000000" pitchFamily="2" charset="0"/>
              </a:rPr>
              <a:t> Nam” </a:t>
            </a:r>
            <a:r>
              <a:rPr lang="en-US" sz="2300" dirty="0" err="1">
                <a:latin typeface="#9Slide03 AmpleSoft" panose="02000000000000000000" pitchFamily="2" charset="0"/>
              </a:rPr>
              <a:t>lại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thành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công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và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hấp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dẫn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thiếu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nhi</a:t>
            </a:r>
            <a:endParaRPr lang="en-US" sz="2300" dirty="0">
              <a:latin typeface="#9Slide03 AmpleSoft" panose="02000000000000000000" pitchFamily="2" charset="0"/>
            </a:endParaRPr>
          </a:p>
        </p:txBody>
      </p:sp>
      <p:sp>
        <p:nvSpPr>
          <p:cNvPr id="2" name="Google Shape;431;p46">
            <a:extLst>
              <a:ext uri="{FF2B5EF4-FFF2-40B4-BE49-F238E27FC236}">
                <a16:creationId xmlns:a16="http://schemas.microsoft.com/office/drawing/2014/main" id="{05C6B8B9-3372-AB72-5D86-1DE3DF098B14}"/>
              </a:ext>
            </a:extLst>
          </p:cNvPr>
          <p:cNvSpPr txBox="1">
            <a:spLocks/>
          </p:cNvSpPr>
          <p:nvPr/>
        </p:nvSpPr>
        <p:spPr>
          <a:xfrm>
            <a:off x="1833950" y="188744"/>
            <a:ext cx="5476100" cy="9089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#9Slide05 SVNAnthem" pitchFamily="2" charset="0"/>
              </a:rPr>
              <a:t>Giá</a:t>
            </a:r>
            <a:r>
              <a:rPr lang="en-US" sz="4000" dirty="0" smtClean="0">
                <a:solidFill>
                  <a:srgbClr val="FF0000"/>
                </a:solidFill>
                <a:latin typeface="#9Slide05 SVNAnthem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Anthem" pitchFamily="2" charset="0"/>
              </a:rPr>
              <a:t>trị</a:t>
            </a:r>
            <a:r>
              <a:rPr lang="en-US" sz="4000" dirty="0">
                <a:solidFill>
                  <a:srgbClr val="FF0000"/>
                </a:solidFill>
                <a:latin typeface="#9Slide05 SVNAnthem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Anthem" pitchFamily="2" charset="0"/>
              </a:rPr>
              <a:t>nhận</a:t>
            </a:r>
            <a:r>
              <a:rPr lang="en-US" sz="4000" dirty="0">
                <a:solidFill>
                  <a:srgbClr val="FF0000"/>
                </a:solidFill>
                <a:latin typeface="#9Slide05 SVNAnthem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Anthem" pitchFamily="2" charset="0"/>
              </a:rPr>
              <a:t>thức</a:t>
            </a:r>
            <a:r>
              <a:rPr lang="en-US" sz="4000" dirty="0">
                <a:solidFill>
                  <a:srgbClr val="FF0000"/>
                </a:solidFill>
                <a:latin typeface="#9Slide05 SVNAnthem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Anthem" pitchFamily="2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#9Slide05 SVNAnthem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Anthem" pitchFamily="2" charset="0"/>
              </a:rPr>
              <a:t>văn</a:t>
            </a:r>
            <a:r>
              <a:rPr lang="en-US" sz="4000" dirty="0">
                <a:solidFill>
                  <a:srgbClr val="FF0000"/>
                </a:solidFill>
                <a:latin typeface="#9Slide05 SVNAnthem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Anthem" pitchFamily="2" charset="0"/>
              </a:rPr>
              <a:t>bản</a:t>
            </a:r>
            <a:endParaRPr lang="en-US" sz="4000" dirty="0">
              <a:solidFill>
                <a:srgbClr val="FF0000"/>
              </a:solidFill>
              <a:latin typeface="#9Slide05 SVNAnthem" pitchFamily="2" charset="0"/>
            </a:endParaRPr>
          </a:p>
        </p:txBody>
      </p:sp>
      <p:pic>
        <p:nvPicPr>
          <p:cNvPr id="2050" name="Picture 2" descr="Thiên nhiên và tình yêu trong ca dao Nam bộ | DoanhnhanPlus.vn">
            <a:extLst>
              <a:ext uri="{FF2B5EF4-FFF2-40B4-BE49-F238E27FC236}">
                <a16:creationId xmlns:a16="http://schemas.microsoft.com/office/drawing/2014/main" id="{797688F2-959C-CB4A-3A7E-4E1A7526B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2" r="18797"/>
          <a:stretch/>
        </p:blipFill>
        <p:spPr bwMode="auto">
          <a:xfrm>
            <a:off x="285750" y="1333500"/>
            <a:ext cx="2466976" cy="342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34A9F4-48B6-2DAB-5899-2190248FA087}"/>
              </a:ext>
            </a:extLst>
          </p:cNvPr>
          <p:cNvSpPr txBox="1"/>
          <p:nvPr/>
        </p:nvSpPr>
        <p:spPr>
          <a:xfrm>
            <a:off x="2971801" y="2657475"/>
            <a:ext cx="593407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sz="2300" dirty="0" err="1">
                <a:latin typeface="#9Slide03 AmpleSoft" panose="02000000000000000000" pitchFamily="2" charset="0"/>
              </a:rPr>
              <a:t>Hiểu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thêm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về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sự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tác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động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của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hoàn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cảnh</a:t>
            </a:r>
            <a:r>
              <a:rPr lang="en-US" sz="2300" dirty="0">
                <a:latin typeface="#9Slide03 AmpleSoft" panose="02000000000000000000" pitchFamily="2" charset="0"/>
              </a:rPr>
              <a:t>, </a:t>
            </a:r>
            <a:r>
              <a:rPr lang="en-US" sz="2300" dirty="0" err="1">
                <a:latin typeface="#9Slide03 AmpleSoft" panose="02000000000000000000" pitchFamily="2" charset="0"/>
              </a:rPr>
              <a:t>môi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trường</a:t>
            </a:r>
            <a:r>
              <a:rPr lang="en-US" sz="2300" dirty="0">
                <a:latin typeface="#9Slide03 AmpleSoft" panose="02000000000000000000" pitchFamily="2" charset="0"/>
              </a:rPr>
              <a:t>, </a:t>
            </a:r>
            <a:r>
              <a:rPr lang="en-US" sz="2300" dirty="0" err="1">
                <a:latin typeface="#9Slide03 AmpleSoft" panose="02000000000000000000" pitchFamily="2" charset="0"/>
              </a:rPr>
              <a:t>văn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hóa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đến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tính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cách</a:t>
            </a:r>
            <a:r>
              <a:rPr lang="en-US" sz="2300" dirty="0">
                <a:latin typeface="#9Slide03 AmpleSoft" panose="02000000000000000000" pitchFamily="2" charset="0"/>
              </a:rPr>
              <a:t> con </a:t>
            </a:r>
            <a:r>
              <a:rPr lang="en-US" sz="2300" dirty="0" err="1">
                <a:latin typeface="#9Slide03 AmpleSoft" panose="02000000000000000000" pitchFamily="2" charset="0"/>
              </a:rPr>
              <a:t>người</a:t>
            </a:r>
            <a:endParaRPr lang="en-US" sz="2300" dirty="0">
              <a:latin typeface="#9Slide03 AmpleSoft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6BD92-1876-4C25-10C9-70557622D02C}"/>
              </a:ext>
            </a:extLst>
          </p:cNvPr>
          <p:cNvSpPr txBox="1"/>
          <p:nvPr/>
        </p:nvSpPr>
        <p:spPr>
          <a:xfrm>
            <a:off x="2971800" y="3629144"/>
            <a:ext cx="5934074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sz="2300" dirty="0" err="1">
                <a:latin typeface="#9Slide03 AmpleSoft" panose="02000000000000000000" pitchFamily="2" charset="0"/>
              </a:rPr>
              <a:t>Thêm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hiểu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và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thêm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yêu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thiên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nhiên</a:t>
            </a:r>
            <a:r>
              <a:rPr lang="en-US" sz="2300" dirty="0">
                <a:latin typeface="#9Slide03 AmpleSoft" panose="02000000000000000000" pitchFamily="2" charset="0"/>
              </a:rPr>
              <a:t>, con </a:t>
            </a:r>
            <a:r>
              <a:rPr lang="en-US" sz="2300" dirty="0" err="1">
                <a:latin typeface="#9Slide03 AmpleSoft" panose="02000000000000000000" pitchFamily="2" charset="0"/>
              </a:rPr>
              <a:t>người</a:t>
            </a:r>
            <a:r>
              <a:rPr lang="en-US" sz="2300" dirty="0">
                <a:latin typeface="#9Slide03 AmpleSoft" panose="02000000000000000000" pitchFamily="2" charset="0"/>
              </a:rPr>
              <a:t> Nam </a:t>
            </a:r>
            <a:r>
              <a:rPr lang="en-US" sz="2300" dirty="0" err="1">
                <a:latin typeface="#9Slide03 AmpleSoft" panose="02000000000000000000" pitchFamily="2" charset="0"/>
              </a:rPr>
              <a:t>Bộ</a:t>
            </a:r>
            <a:r>
              <a:rPr lang="en-US" sz="2300" dirty="0">
                <a:latin typeface="#9Slide03 AmpleSoft" panose="02000000000000000000" pitchFamily="2" charset="0"/>
              </a:rPr>
              <a:t> qua </a:t>
            </a:r>
            <a:r>
              <a:rPr lang="en-US" sz="2300" dirty="0" err="1">
                <a:latin typeface="#9Slide03 AmpleSoft" panose="02000000000000000000" pitchFamily="2" charset="0"/>
              </a:rPr>
              <a:t>những</a:t>
            </a:r>
            <a:r>
              <a:rPr lang="en-US" sz="2300" dirty="0">
                <a:latin typeface="#9Slide03 AmpleSoft" panose="02000000000000000000" pitchFamily="2" charset="0"/>
              </a:rPr>
              <a:t> chi </a:t>
            </a:r>
            <a:r>
              <a:rPr lang="en-US" sz="2300" dirty="0" err="1">
                <a:latin typeface="#9Slide03 AmpleSoft" panose="02000000000000000000" pitchFamily="2" charset="0"/>
              </a:rPr>
              <a:t>tiết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chân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thực</a:t>
            </a:r>
            <a:r>
              <a:rPr lang="en-US" sz="2300" dirty="0">
                <a:latin typeface="#9Slide03 AmpleSoft" panose="02000000000000000000" pitchFamily="2" charset="0"/>
              </a:rPr>
              <a:t>, </a:t>
            </a:r>
            <a:r>
              <a:rPr lang="en-US" sz="2300" dirty="0" err="1">
                <a:latin typeface="#9Slide03 AmpleSoft" panose="02000000000000000000" pitchFamily="2" charset="0"/>
              </a:rPr>
              <a:t>sinh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động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mà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Đoàn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Giỏi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tái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hiện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và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kể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lại</a:t>
            </a:r>
            <a:endParaRPr lang="vi-VN" sz="2300" dirty="0"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5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061A731-1D44-7B6B-A264-7C5BCC61AE12}"/>
              </a:ext>
            </a:extLst>
          </p:cNvPr>
          <p:cNvSpPr/>
          <p:nvPr/>
        </p:nvSpPr>
        <p:spPr>
          <a:xfrm>
            <a:off x="4507032" y="2706686"/>
            <a:ext cx="4317478" cy="705883"/>
          </a:xfrm>
          <a:prstGeom prst="roundRect">
            <a:avLst>
              <a:gd name="adj" fmla="val 13519"/>
            </a:avLst>
          </a:prstGeom>
          <a:solidFill>
            <a:srgbClr val="FFFAE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Lí</a:t>
            </a:r>
            <a:r>
              <a:rPr lang="en-US" sz="18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lẽ</a:t>
            </a:r>
            <a:r>
              <a:rPr lang="en-US" sz="18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xác</a:t>
            </a:r>
            <a:r>
              <a:rPr lang="en-US" sz="18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đáng</a:t>
            </a:r>
            <a:r>
              <a:rPr lang="en-US" sz="18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thuyết</a:t>
            </a:r>
            <a:r>
              <a:rPr lang="en-US" sz="18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phục</a:t>
            </a:r>
            <a:r>
              <a:rPr lang="en-US" sz="18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; </a:t>
            </a:r>
            <a:r>
              <a:rPr lang="en-US" sz="18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Dẫn</a:t>
            </a:r>
            <a:r>
              <a:rPr lang="en-US" sz="18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chứng</a:t>
            </a:r>
            <a:r>
              <a:rPr lang="en-US" sz="18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cụ</a:t>
            </a:r>
            <a:r>
              <a:rPr lang="en-US" sz="18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thể</a:t>
            </a:r>
            <a:r>
              <a:rPr lang="en-US" sz="18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rõ</a:t>
            </a:r>
            <a:r>
              <a:rPr lang="en-US" sz="18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ràng</a:t>
            </a:r>
            <a:endParaRPr lang="en-US" sz="1800" dirty="0">
              <a:latin typeface="#9Slide03 AmpleSoft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19ECB7-752F-1723-B8A5-BE09334E9250}"/>
              </a:ext>
            </a:extLst>
          </p:cNvPr>
          <p:cNvSpPr/>
          <p:nvPr/>
        </p:nvSpPr>
        <p:spPr>
          <a:xfrm>
            <a:off x="802257" y="290869"/>
            <a:ext cx="7743711" cy="637082"/>
          </a:xfrm>
          <a:prstGeom prst="roundRect">
            <a:avLst>
              <a:gd name="adj" fmla="val 50000"/>
            </a:avLst>
          </a:prstGeom>
          <a:solidFill>
            <a:srgbClr val="F1E8F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Thiên</a:t>
            </a:r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nhiên</a:t>
            </a:r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 con </a:t>
            </a:r>
            <a:r>
              <a:rPr lang="en-US" sz="22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người</a:t>
            </a:r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truyện</a:t>
            </a:r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Đất</a:t>
            </a:r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rừng</a:t>
            </a:r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phương</a:t>
            </a:r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 Nam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AD1191-4154-424B-3CB0-13259E60B743}"/>
              </a:ext>
            </a:extLst>
          </p:cNvPr>
          <p:cNvSpPr/>
          <p:nvPr/>
        </p:nvSpPr>
        <p:spPr>
          <a:xfrm>
            <a:off x="1289812" y="1410532"/>
            <a:ext cx="1931232" cy="582118"/>
          </a:xfrm>
          <a:prstGeom prst="roundRect">
            <a:avLst>
              <a:gd name="adj" fmla="val 50000"/>
            </a:avLst>
          </a:prstGeom>
          <a:solidFill>
            <a:srgbClr val="DDF0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Nội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dung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2E9F08-41DF-D710-F8F8-7ED387F14886}"/>
              </a:ext>
            </a:extLst>
          </p:cNvPr>
          <p:cNvSpPr/>
          <p:nvPr/>
        </p:nvSpPr>
        <p:spPr>
          <a:xfrm>
            <a:off x="6071272" y="1421820"/>
            <a:ext cx="1931232" cy="582118"/>
          </a:xfrm>
          <a:prstGeom prst="roundRect">
            <a:avLst>
              <a:gd name="adj" fmla="val 50000"/>
            </a:avLst>
          </a:prstGeom>
          <a:solidFill>
            <a:srgbClr val="DDF0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Nghệ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thuật</a:t>
            </a:r>
            <a:endParaRPr lang="en-US" sz="2200" dirty="0">
              <a:solidFill>
                <a:srgbClr val="0070C0"/>
              </a:solidFill>
              <a:latin typeface="#9Slide03 Ample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EDAE6A-78BF-1DF2-4EB9-2F1219A9ACF5}"/>
              </a:ext>
            </a:extLst>
          </p:cNvPr>
          <p:cNvSpPr/>
          <p:nvPr/>
        </p:nvSpPr>
        <p:spPr>
          <a:xfrm>
            <a:off x="345964" y="2429335"/>
            <a:ext cx="3821352" cy="705883"/>
          </a:xfrm>
          <a:prstGeom prst="roundRect">
            <a:avLst>
              <a:gd name="adj" fmla="val 20845"/>
            </a:avLst>
          </a:prstGeom>
          <a:solidFill>
            <a:srgbClr val="FFFAE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Hệ</a:t>
            </a:r>
            <a:r>
              <a:rPr lang="en-US" sz="18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thống</a:t>
            </a:r>
            <a:r>
              <a:rPr lang="en-US" sz="18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ý </a:t>
            </a:r>
            <a:r>
              <a:rPr lang="en-US" sz="18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mạch</a:t>
            </a:r>
            <a:r>
              <a:rPr lang="en-US" sz="18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lạc</a:t>
            </a:r>
            <a:endParaRPr lang="vi-VN" sz="1800" dirty="0">
              <a:solidFill>
                <a:srgbClr val="333333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229082-5F13-BB68-AAE5-08BA33F734FE}"/>
              </a:ext>
            </a:extLst>
          </p:cNvPr>
          <p:cNvSpPr/>
          <p:nvPr/>
        </p:nvSpPr>
        <p:spPr>
          <a:xfrm>
            <a:off x="4507032" y="3673253"/>
            <a:ext cx="4317478" cy="993069"/>
          </a:xfrm>
          <a:prstGeom prst="roundRect">
            <a:avLst>
              <a:gd name="adj" fmla="val 11474"/>
            </a:avLst>
          </a:prstGeom>
          <a:solidFill>
            <a:srgbClr val="FFFAE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 err="1">
                <a:solidFill>
                  <a:srgbClr val="333333"/>
                </a:solidFill>
                <a:latin typeface="#9Slide03 AmpleSoft" panose="02000000000000000000" pitchFamily="2" charset="0"/>
              </a:rPr>
              <a:t>Phân</a:t>
            </a:r>
            <a:r>
              <a:rPr lang="en-US" sz="1800" dirty="0">
                <a:solidFill>
                  <a:srgbClr val="333333"/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#9Slide03 AmpleSoft" panose="02000000000000000000" pitchFamily="2" charset="0"/>
              </a:rPr>
              <a:t>tích</a:t>
            </a:r>
            <a:r>
              <a:rPr lang="en-US" sz="1800" dirty="0">
                <a:solidFill>
                  <a:srgbClr val="333333"/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#9Slide03 AmpleSoft" panose="02000000000000000000" pitchFamily="2" charset="0"/>
              </a:rPr>
              <a:t>giá</a:t>
            </a:r>
            <a:r>
              <a:rPr lang="en-US" sz="1800" dirty="0">
                <a:solidFill>
                  <a:srgbClr val="333333"/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#9Slide03 AmpleSoft" panose="02000000000000000000" pitchFamily="2" charset="0"/>
              </a:rPr>
              <a:t>trị</a:t>
            </a:r>
            <a:r>
              <a:rPr lang="en-US" sz="1800" dirty="0">
                <a:solidFill>
                  <a:srgbClr val="333333"/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#9Slide03 AmpleSoft" panose="02000000000000000000" pitchFamily="2" charset="0"/>
              </a:rPr>
              <a:t>nội</a:t>
            </a:r>
            <a:r>
              <a:rPr lang="en-US" sz="1800" dirty="0">
                <a:solidFill>
                  <a:srgbClr val="333333"/>
                </a:solidFill>
                <a:latin typeface="#9Slide03 AmpleSoft" panose="02000000000000000000" pitchFamily="2" charset="0"/>
              </a:rPr>
              <a:t> dung </a:t>
            </a:r>
            <a:r>
              <a:rPr lang="en-US" sz="1800" dirty="0" err="1">
                <a:solidFill>
                  <a:srgbClr val="333333"/>
                </a:solidFill>
                <a:latin typeface="#9Slide03 AmpleSoft" panose="02000000000000000000" pitchFamily="2" charset="0"/>
              </a:rPr>
              <a:t>và</a:t>
            </a:r>
            <a:r>
              <a:rPr lang="en-US" sz="1800" dirty="0">
                <a:solidFill>
                  <a:srgbClr val="333333"/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#9Slide03 AmpleSoft" panose="02000000000000000000" pitchFamily="2" charset="0"/>
              </a:rPr>
              <a:t>nghệ</a:t>
            </a:r>
            <a:r>
              <a:rPr lang="en-US" sz="1800" dirty="0">
                <a:solidFill>
                  <a:srgbClr val="333333"/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#9Slide03 AmpleSoft" panose="02000000000000000000" pitchFamily="2" charset="0"/>
              </a:rPr>
              <a:t>thuật</a:t>
            </a:r>
            <a:r>
              <a:rPr lang="en-US" sz="1800" dirty="0">
                <a:solidFill>
                  <a:srgbClr val="333333"/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#9Slide03 AmpleSoft" panose="02000000000000000000" pitchFamily="2" charset="0"/>
              </a:rPr>
              <a:t>trong</a:t>
            </a:r>
            <a:r>
              <a:rPr lang="en-US" sz="1800" dirty="0">
                <a:solidFill>
                  <a:srgbClr val="333333"/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#9Slide03 AmpleSoft" panose="02000000000000000000" pitchFamily="2" charset="0"/>
              </a:rPr>
              <a:t>tác</a:t>
            </a:r>
            <a:r>
              <a:rPr lang="en-US" sz="1800" dirty="0">
                <a:solidFill>
                  <a:srgbClr val="333333"/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#9Slide03 AmpleSoft" panose="02000000000000000000" pitchFamily="2" charset="0"/>
              </a:rPr>
              <a:t>phẩm</a:t>
            </a:r>
            <a:r>
              <a:rPr lang="en-US" sz="1800" dirty="0">
                <a:solidFill>
                  <a:srgbClr val="333333"/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#9Slide03 AmpleSoft" panose="02000000000000000000" pitchFamily="2" charset="0"/>
              </a:rPr>
              <a:t>Đất</a:t>
            </a:r>
            <a:r>
              <a:rPr lang="en-US" sz="1800" dirty="0">
                <a:solidFill>
                  <a:srgbClr val="333333"/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#9Slide03 AmpleSoft" panose="02000000000000000000" pitchFamily="2" charset="0"/>
              </a:rPr>
              <a:t>rừng</a:t>
            </a:r>
            <a:r>
              <a:rPr lang="en-US" sz="1800" dirty="0">
                <a:solidFill>
                  <a:srgbClr val="333333"/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#9Slide03 AmpleSoft" panose="02000000000000000000" pitchFamily="2" charset="0"/>
              </a:rPr>
              <a:t>phương</a:t>
            </a:r>
            <a:r>
              <a:rPr lang="en-US" sz="1800" dirty="0">
                <a:solidFill>
                  <a:srgbClr val="333333"/>
                </a:solidFill>
                <a:latin typeface="#9Slide03 AmpleSoft" panose="02000000000000000000" pitchFamily="2" charset="0"/>
              </a:rPr>
              <a:t> Nam </a:t>
            </a:r>
            <a:r>
              <a:rPr lang="en-US" sz="1800" dirty="0" err="1">
                <a:solidFill>
                  <a:srgbClr val="333333"/>
                </a:solidFill>
                <a:latin typeface="#9Slide03 AmpleSoft" panose="02000000000000000000" pitchFamily="2" charset="0"/>
              </a:rPr>
              <a:t>của</a:t>
            </a:r>
            <a:r>
              <a:rPr lang="en-US" sz="1800" dirty="0">
                <a:solidFill>
                  <a:srgbClr val="333333"/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#9Slide03 AmpleSoft" panose="02000000000000000000" pitchFamily="2" charset="0"/>
              </a:rPr>
              <a:t>Đoàn</a:t>
            </a:r>
            <a:r>
              <a:rPr lang="en-US" sz="1800" dirty="0">
                <a:solidFill>
                  <a:srgbClr val="333333"/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#9Slide03 AmpleSoft" panose="02000000000000000000" pitchFamily="2" charset="0"/>
              </a:rPr>
              <a:t>Giỏi</a:t>
            </a:r>
            <a:endParaRPr lang="en-US" sz="1800" dirty="0">
              <a:solidFill>
                <a:srgbClr val="333333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AFD3975-28DF-90B3-5C25-3F4306C8AC18}"/>
              </a:ext>
            </a:extLst>
          </p:cNvPr>
          <p:cNvSpPr/>
          <p:nvPr/>
        </p:nvSpPr>
        <p:spPr>
          <a:xfrm>
            <a:off x="345964" y="3426471"/>
            <a:ext cx="3818930" cy="582118"/>
          </a:xfrm>
          <a:prstGeom prst="roundRect">
            <a:avLst>
              <a:gd name="adj" fmla="val 21701"/>
            </a:avLst>
          </a:prstGeom>
          <a:solidFill>
            <a:srgbClr val="FFFAE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1800" dirty="0">
                <a:solidFill>
                  <a:srgbClr val="333333"/>
                </a:solidFill>
                <a:latin typeface="#9Slide03 AmpleSoft" panose="02000000000000000000" pitchFamily="2" charset="0"/>
              </a:rPr>
              <a:t>Ca ngợi sự cảm nhận tinh tế, tỉ mỉ, sâu sắc của nhà văn Bùi Hồng. </a:t>
            </a:r>
            <a:endParaRPr lang="en-US" sz="1800" dirty="0">
              <a:latin typeface="#9Slide03 AmpleSoft" panose="02000000000000000000" pitchFamily="2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C7CA7B0-93B4-93C4-6BD6-DB9B3B7E4B3B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2255428" y="927951"/>
            <a:ext cx="2418685" cy="48258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360A52F-87E4-8DB0-717C-2EB1DA2572BE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4674113" y="927951"/>
            <a:ext cx="2362775" cy="4938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8D2A09-4054-3EA2-5DA2-3ECF0D48B92A}"/>
              </a:ext>
            </a:extLst>
          </p:cNvPr>
          <p:cNvSpPr/>
          <p:nvPr/>
        </p:nvSpPr>
        <p:spPr>
          <a:xfrm>
            <a:off x="345964" y="4252277"/>
            <a:ext cx="3818929" cy="582118"/>
          </a:xfrm>
          <a:prstGeom prst="roundRect">
            <a:avLst>
              <a:gd name="adj" fmla="val 13519"/>
            </a:avLst>
          </a:prstGeom>
          <a:solidFill>
            <a:srgbClr val="FFFAE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Ngôn</a:t>
            </a:r>
            <a:r>
              <a:rPr lang="en-US" sz="18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ngữ</a:t>
            </a:r>
            <a:r>
              <a:rPr lang="en-US" sz="18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giản</a:t>
            </a:r>
            <a:r>
              <a:rPr lang="en-US" sz="18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dị</a:t>
            </a:r>
            <a:r>
              <a:rPr lang="en-US" sz="18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giàu</a:t>
            </a:r>
            <a:r>
              <a:rPr lang="en-US" sz="18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cảm</a:t>
            </a:r>
            <a:r>
              <a:rPr lang="en-US" sz="18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xúc</a:t>
            </a:r>
            <a:endParaRPr lang="en-US" sz="1800" dirty="0"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94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1" grpId="0" animBg="1"/>
      <p:bldP spid="14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89;p51">
            <a:extLst>
              <a:ext uri="{FF2B5EF4-FFF2-40B4-BE49-F238E27FC236}">
                <a16:creationId xmlns:a16="http://schemas.microsoft.com/office/drawing/2014/main" id="{7133EA57-C234-76EB-57E9-FBBEDC6EDE58}"/>
              </a:ext>
            </a:extLst>
          </p:cNvPr>
          <p:cNvSpPr txBox="1"/>
          <p:nvPr/>
        </p:nvSpPr>
        <p:spPr>
          <a:xfrm>
            <a:off x="710250" y="442471"/>
            <a:ext cx="77235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7030A0"/>
                </a:solidFill>
                <a:latin typeface="#9Slide05 SVNAnthem" pitchFamily="2" charset="0"/>
                <a:ea typeface="Fira Sans Extra Condensed SemiBold"/>
                <a:cs typeface="Fira Sans Extra Condensed SemiBold"/>
                <a:sym typeface="Fira Sans Extra Condensed SemiBold"/>
              </a:rPr>
              <a:t>1. Nội dung</a:t>
            </a:r>
            <a:endParaRPr sz="4000" dirty="0">
              <a:solidFill>
                <a:srgbClr val="7030A0"/>
              </a:solidFill>
              <a:latin typeface="#9Slide05 SVNAnthem" pitchFamily="2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AF61ED-EB33-750E-3795-29EBFCF1F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984" y="1255952"/>
            <a:ext cx="3203304" cy="3696562"/>
          </a:xfrm>
          <a:prstGeom prst="rect">
            <a:avLst/>
          </a:prstGeom>
        </p:spPr>
      </p:pic>
      <p:grpSp>
        <p:nvGrpSpPr>
          <p:cNvPr id="8" name="Google Shape;1437;p33">
            <a:extLst>
              <a:ext uri="{FF2B5EF4-FFF2-40B4-BE49-F238E27FC236}">
                <a16:creationId xmlns:a16="http://schemas.microsoft.com/office/drawing/2014/main" id="{5DC392EE-9882-1701-237B-0227A3B12B17}"/>
              </a:ext>
            </a:extLst>
          </p:cNvPr>
          <p:cNvGrpSpPr/>
          <p:nvPr/>
        </p:nvGrpSpPr>
        <p:grpSpPr>
          <a:xfrm>
            <a:off x="421417" y="1370939"/>
            <a:ext cx="4967285" cy="1399271"/>
            <a:chOff x="-2891409" y="923620"/>
            <a:chExt cx="5599413" cy="1705791"/>
          </a:xfrm>
        </p:grpSpPr>
        <p:sp>
          <p:nvSpPr>
            <p:cNvPr id="10" name="Google Shape;1439;p33">
              <a:extLst>
                <a:ext uri="{FF2B5EF4-FFF2-40B4-BE49-F238E27FC236}">
                  <a16:creationId xmlns:a16="http://schemas.microsoft.com/office/drawing/2014/main" id="{157B4DD6-699F-01C9-30ED-1E556E642BC2}"/>
                </a:ext>
              </a:extLst>
            </p:cNvPr>
            <p:cNvSpPr/>
            <p:nvPr/>
          </p:nvSpPr>
          <p:spPr>
            <a:xfrm rot="5400000">
              <a:off x="-1213818" y="-753971"/>
              <a:ext cx="1705791" cy="5060973"/>
            </a:xfrm>
            <a:custGeom>
              <a:avLst/>
              <a:gdLst/>
              <a:ahLst/>
              <a:cxnLst/>
              <a:rect l="l" t="t" r="r" b="b"/>
              <a:pathLst>
                <a:path w="39176" h="34664" extrusionOk="0">
                  <a:moveTo>
                    <a:pt x="21371" y="1"/>
                  </a:moveTo>
                  <a:cubicBezTo>
                    <a:pt x="17061" y="1"/>
                    <a:pt x="13042" y="101"/>
                    <a:pt x="8684" y="101"/>
                  </a:cubicBezTo>
                  <a:cubicBezTo>
                    <a:pt x="7872" y="101"/>
                    <a:pt x="7049" y="97"/>
                    <a:pt x="6209" y="89"/>
                  </a:cubicBezTo>
                  <a:lnTo>
                    <a:pt x="6209" y="57"/>
                  </a:lnTo>
                  <a:cubicBezTo>
                    <a:pt x="4193" y="121"/>
                    <a:pt x="1824" y="377"/>
                    <a:pt x="800" y="2073"/>
                  </a:cubicBezTo>
                  <a:cubicBezTo>
                    <a:pt x="288" y="2905"/>
                    <a:pt x="256" y="3930"/>
                    <a:pt x="256" y="4890"/>
                  </a:cubicBezTo>
                  <a:lnTo>
                    <a:pt x="0" y="27294"/>
                  </a:lnTo>
                  <a:cubicBezTo>
                    <a:pt x="0" y="29502"/>
                    <a:pt x="128" y="31999"/>
                    <a:pt x="1921" y="33343"/>
                  </a:cubicBezTo>
                  <a:cubicBezTo>
                    <a:pt x="3137" y="34239"/>
                    <a:pt x="4737" y="34367"/>
                    <a:pt x="6209" y="34463"/>
                  </a:cubicBezTo>
                  <a:cubicBezTo>
                    <a:pt x="8837" y="34597"/>
                    <a:pt x="11467" y="34664"/>
                    <a:pt x="14096" y="34664"/>
                  </a:cubicBezTo>
                  <a:cubicBezTo>
                    <a:pt x="20882" y="34664"/>
                    <a:pt x="27661" y="34220"/>
                    <a:pt x="34375" y="33343"/>
                  </a:cubicBezTo>
                  <a:cubicBezTo>
                    <a:pt x="35399" y="33183"/>
                    <a:pt x="36455" y="33023"/>
                    <a:pt x="37255" y="32447"/>
                  </a:cubicBezTo>
                  <a:cubicBezTo>
                    <a:pt x="38631" y="31455"/>
                    <a:pt x="38823" y="29630"/>
                    <a:pt x="38920" y="27998"/>
                  </a:cubicBezTo>
                  <a:cubicBezTo>
                    <a:pt x="39176" y="22781"/>
                    <a:pt x="39112" y="17532"/>
                    <a:pt x="38791" y="12315"/>
                  </a:cubicBezTo>
                  <a:cubicBezTo>
                    <a:pt x="38695" y="9851"/>
                    <a:pt x="38343" y="7418"/>
                    <a:pt x="37767" y="5018"/>
                  </a:cubicBezTo>
                  <a:cubicBezTo>
                    <a:pt x="37575" y="3994"/>
                    <a:pt x="37095" y="3033"/>
                    <a:pt x="36423" y="2233"/>
                  </a:cubicBezTo>
                  <a:cubicBezTo>
                    <a:pt x="35463" y="1241"/>
                    <a:pt x="34055" y="825"/>
                    <a:pt x="32646" y="569"/>
                  </a:cubicBezTo>
                  <a:cubicBezTo>
                    <a:pt x="30086" y="89"/>
                    <a:pt x="27461" y="57"/>
                    <a:pt x="24837" y="25"/>
                  </a:cubicBezTo>
                  <a:cubicBezTo>
                    <a:pt x="23654" y="7"/>
                    <a:pt x="22502" y="1"/>
                    <a:pt x="2137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1440;p33">
              <a:extLst>
                <a:ext uri="{FF2B5EF4-FFF2-40B4-BE49-F238E27FC236}">
                  <a16:creationId xmlns:a16="http://schemas.microsoft.com/office/drawing/2014/main" id="{611CB0B4-C20E-BB73-F751-4BE14459630B}"/>
                </a:ext>
              </a:extLst>
            </p:cNvPr>
            <p:cNvGrpSpPr/>
            <p:nvPr/>
          </p:nvGrpSpPr>
          <p:grpSpPr>
            <a:xfrm>
              <a:off x="1827597" y="1304332"/>
              <a:ext cx="880407" cy="864065"/>
              <a:chOff x="913197" y="999532"/>
              <a:chExt cx="880407" cy="864065"/>
            </a:xfrm>
          </p:grpSpPr>
          <p:sp>
            <p:nvSpPr>
              <p:cNvPr id="15" name="Google Shape;1441;p33">
                <a:extLst>
                  <a:ext uri="{FF2B5EF4-FFF2-40B4-BE49-F238E27FC236}">
                    <a16:creationId xmlns:a16="http://schemas.microsoft.com/office/drawing/2014/main" id="{B131D431-14C7-C66E-3F9D-604DCC06AA74}"/>
                  </a:ext>
                </a:extLst>
              </p:cNvPr>
              <p:cNvSpPr/>
              <p:nvPr/>
            </p:nvSpPr>
            <p:spPr>
              <a:xfrm>
                <a:off x="943104" y="1013097"/>
                <a:ext cx="850500" cy="8505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" name="Google Shape;1442;p33">
                <a:extLst>
                  <a:ext uri="{FF2B5EF4-FFF2-40B4-BE49-F238E27FC236}">
                    <a16:creationId xmlns:a16="http://schemas.microsoft.com/office/drawing/2014/main" id="{E528F2DD-1DAD-3404-3278-EFBD4E49B39B}"/>
                  </a:ext>
                </a:extLst>
              </p:cNvPr>
              <p:cNvGrpSpPr/>
              <p:nvPr/>
            </p:nvGrpSpPr>
            <p:grpSpPr>
              <a:xfrm>
                <a:off x="913197" y="999532"/>
                <a:ext cx="811244" cy="797890"/>
                <a:chOff x="2138587" y="1324590"/>
                <a:chExt cx="811244" cy="797890"/>
              </a:xfrm>
            </p:grpSpPr>
            <p:sp>
              <p:nvSpPr>
                <p:cNvPr id="17" name="Google Shape;1443;p33">
                  <a:extLst>
                    <a:ext uri="{FF2B5EF4-FFF2-40B4-BE49-F238E27FC236}">
                      <a16:creationId xmlns:a16="http://schemas.microsoft.com/office/drawing/2014/main" id="{DE34E6B9-E595-09CE-FDC2-D7923F317C26}"/>
                    </a:ext>
                  </a:extLst>
                </p:cNvPr>
                <p:cNvSpPr/>
                <p:nvPr/>
              </p:nvSpPr>
              <p:spPr>
                <a:xfrm>
                  <a:off x="2362934" y="1541292"/>
                  <a:ext cx="456710" cy="454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5" h="24935" extrusionOk="0">
                      <a:moveTo>
                        <a:pt x="13446" y="5209"/>
                      </a:moveTo>
                      <a:cubicBezTo>
                        <a:pt x="14378" y="5209"/>
                        <a:pt x="15307" y="5375"/>
                        <a:pt x="16181" y="5731"/>
                      </a:cubicBezTo>
                      <a:cubicBezTo>
                        <a:pt x="19335" y="7030"/>
                        <a:pt x="20857" y="12633"/>
                        <a:pt x="19298" y="15491"/>
                      </a:cubicBezTo>
                      <a:cubicBezTo>
                        <a:pt x="17948" y="17853"/>
                        <a:pt x="15487" y="19557"/>
                        <a:pt x="12972" y="19557"/>
                      </a:cubicBezTo>
                      <a:cubicBezTo>
                        <a:pt x="11615" y="19557"/>
                        <a:pt x="10241" y="19061"/>
                        <a:pt x="9018" y="17903"/>
                      </a:cubicBezTo>
                      <a:cubicBezTo>
                        <a:pt x="6718" y="15750"/>
                        <a:pt x="5048" y="12114"/>
                        <a:pt x="6421" y="9108"/>
                      </a:cubicBezTo>
                      <a:cubicBezTo>
                        <a:pt x="6421" y="9033"/>
                        <a:pt x="6458" y="8959"/>
                        <a:pt x="6495" y="8885"/>
                      </a:cubicBezTo>
                      <a:cubicBezTo>
                        <a:pt x="6495" y="8848"/>
                        <a:pt x="6532" y="8811"/>
                        <a:pt x="6569" y="8774"/>
                      </a:cubicBezTo>
                      <a:cubicBezTo>
                        <a:pt x="8082" y="6573"/>
                        <a:pt x="10777" y="5209"/>
                        <a:pt x="13446" y="5209"/>
                      </a:cubicBezTo>
                      <a:close/>
                      <a:moveTo>
                        <a:pt x="14143" y="0"/>
                      </a:moveTo>
                      <a:cubicBezTo>
                        <a:pt x="10425" y="0"/>
                        <a:pt x="6549" y="1381"/>
                        <a:pt x="4046" y="3615"/>
                      </a:cubicBezTo>
                      <a:cubicBezTo>
                        <a:pt x="38" y="7846"/>
                        <a:pt x="1" y="15045"/>
                        <a:pt x="3341" y="19684"/>
                      </a:cubicBezTo>
                      <a:cubicBezTo>
                        <a:pt x="5322" y="22444"/>
                        <a:pt x="8316" y="24935"/>
                        <a:pt x="11872" y="24935"/>
                      </a:cubicBezTo>
                      <a:cubicBezTo>
                        <a:pt x="12045" y="24935"/>
                        <a:pt x="12220" y="24929"/>
                        <a:pt x="12395" y="24917"/>
                      </a:cubicBezTo>
                      <a:cubicBezTo>
                        <a:pt x="15810" y="24694"/>
                        <a:pt x="19001" y="23247"/>
                        <a:pt x="21450" y="20872"/>
                      </a:cubicBezTo>
                      <a:cubicBezTo>
                        <a:pt x="23825" y="18497"/>
                        <a:pt x="25124" y="15268"/>
                        <a:pt x="24976" y="11928"/>
                      </a:cubicBezTo>
                      <a:cubicBezTo>
                        <a:pt x="24865" y="8737"/>
                        <a:pt x="24271" y="5248"/>
                        <a:pt x="21933" y="2873"/>
                      </a:cubicBezTo>
                      <a:cubicBezTo>
                        <a:pt x="19946" y="870"/>
                        <a:pt x="17094" y="0"/>
                        <a:pt x="141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444;p33">
                  <a:extLst>
                    <a:ext uri="{FF2B5EF4-FFF2-40B4-BE49-F238E27FC236}">
                      <a16:creationId xmlns:a16="http://schemas.microsoft.com/office/drawing/2014/main" id="{50CDA042-6B59-0075-A535-6FBA2BE8A337}"/>
                    </a:ext>
                  </a:extLst>
                </p:cNvPr>
                <p:cNvSpPr/>
                <p:nvPr/>
              </p:nvSpPr>
              <p:spPr>
                <a:xfrm>
                  <a:off x="2218586" y="1394145"/>
                  <a:ext cx="723828" cy="687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0" h="37754" extrusionOk="0">
                      <a:moveTo>
                        <a:pt x="22206" y="1089"/>
                      </a:moveTo>
                      <a:cubicBezTo>
                        <a:pt x="24610" y="1089"/>
                        <a:pt x="26982" y="1580"/>
                        <a:pt x="29206" y="2858"/>
                      </a:cubicBezTo>
                      <a:cubicBezTo>
                        <a:pt x="33102" y="5085"/>
                        <a:pt x="35552" y="9501"/>
                        <a:pt x="36814" y="13694"/>
                      </a:cubicBezTo>
                      <a:cubicBezTo>
                        <a:pt x="39819" y="23417"/>
                        <a:pt x="34550" y="32955"/>
                        <a:pt x="24864" y="35886"/>
                      </a:cubicBezTo>
                      <a:cubicBezTo>
                        <a:pt x="22982" y="36436"/>
                        <a:pt x="21049" y="36709"/>
                        <a:pt x="19120" y="36709"/>
                      </a:cubicBezTo>
                      <a:cubicBezTo>
                        <a:pt x="16749" y="36709"/>
                        <a:pt x="14386" y="36296"/>
                        <a:pt x="12135" y="35478"/>
                      </a:cubicBezTo>
                      <a:cubicBezTo>
                        <a:pt x="6977" y="33623"/>
                        <a:pt x="3785" y="29392"/>
                        <a:pt x="2524" y="24159"/>
                      </a:cubicBezTo>
                      <a:cubicBezTo>
                        <a:pt x="1336" y="19409"/>
                        <a:pt x="2227" y="14362"/>
                        <a:pt x="4936" y="10280"/>
                      </a:cubicBezTo>
                      <a:cubicBezTo>
                        <a:pt x="6854" y="7292"/>
                        <a:pt x="9908" y="4158"/>
                        <a:pt x="13262" y="2808"/>
                      </a:cubicBezTo>
                      <a:lnTo>
                        <a:pt x="13262" y="2808"/>
                      </a:lnTo>
                      <a:cubicBezTo>
                        <a:pt x="13293" y="2803"/>
                        <a:pt x="13326" y="2795"/>
                        <a:pt x="13360" y="2784"/>
                      </a:cubicBezTo>
                      <a:cubicBezTo>
                        <a:pt x="16212" y="1840"/>
                        <a:pt x="19234" y="1089"/>
                        <a:pt x="22206" y="1089"/>
                      </a:cubicBezTo>
                      <a:close/>
                      <a:moveTo>
                        <a:pt x="21932" y="1"/>
                      </a:moveTo>
                      <a:cubicBezTo>
                        <a:pt x="18969" y="1"/>
                        <a:pt x="15970" y="830"/>
                        <a:pt x="13220" y="1742"/>
                      </a:cubicBezTo>
                      <a:lnTo>
                        <a:pt x="13220" y="1742"/>
                      </a:lnTo>
                      <a:cubicBezTo>
                        <a:pt x="13170" y="1746"/>
                        <a:pt x="13118" y="1759"/>
                        <a:pt x="13063" y="1782"/>
                      </a:cubicBezTo>
                      <a:cubicBezTo>
                        <a:pt x="5195" y="4862"/>
                        <a:pt x="0" y="14140"/>
                        <a:pt x="1150" y="22378"/>
                      </a:cubicBezTo>
                      <a:cubicBezTo>
                        <a:pt x="1893" y="27536"/>
                        <a:pt x="4156" y="31990"/>
                        <a:pt x="8573" y="34884"/>
                      </a:cubicBezTo>
                      <a:cubicBezTo>
                        <a:pt x="11647" y="36886"/>
                        <a:pt x="15380" y="37754"/>
                        <a:pt x="19043" y="37754"/>
                      </a:cubicBezTo>
                      <a:cubicBezTo>
                        <a:pt x="20066" y="37754"/>
                        <a:pt x="21084" y="37686"/>
                        <a:pt x="22081" y="37556"/>
                      </a:cubicBezTo>
                      <a:cubicBezTo>
                        <a:pt x="31841" y="36369"/>
                        <a:pt x="39634" y="27945"/>
                        <a:pt x="38743" y="17962"/>
                      </a:cubicBezTo>
                      <a:cubicBezTo>
                        <a:pt x="37927" y="8759"/>
                        <a:pt x="31766" y="38"/>
                        <a:pt x="2193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445;p33">
                  <a:extLst>
                    <a:ext uri="{FF2B5EF4-FFF2-40B4-BE49-F238E27FC236}">
                      <a16:creationId xmlns:a16="http://schemas.microsoft.com/office/drawing/2014/main" id="{FDD724D9-2E79-A0B1-CFED-68D50D17F4D3}"/>
                    </a:ext>
                  </a:extLst>
                </p:cNvPr>
                <p:cNvSpPr/>
                <p:nvPr/>
              </p:nvSpPr>
              <p:spPr>
                <a:xfrm>
                  <a:off x="2326543" y="1491216"/>
                  <a:ext cx="523457" cy="494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97" h="27163" extrusionOk="0">
                      <a:moveTo>
                        <a:pt x="15397" y="1125"/>
                      </a:moveTo>
                      <a:cubicBezTo>
                        <a:pt x="18348" y="1125"/>
                        <a:pt x="21204" y="2004"/>
                        <a:pt x="23193" y="4025"/>
                      </a:cubicBezTo>
                      <a:cubicBezTo>
                        <a:pt x="25494" y="6400"/>
                        <a:pt x="26124" y="9852"/>
                        <a:pt x="26273" y="13043"/>
                      </a:cubicBezTo>
                      <a:cubicBezTo>
                        <a:pt x="26384" y="16383"/>
                        <a:pt x="25085" y="19649"/>
                        <a:pt x="22710" y="21987"/>
                      </a:cubicBezTo>
                      <a:cubicBezTo>
                        <a:pt x="20298" y="24399"/>
                        <a:pt x="17069" y="25809"/>
                        <a:pt x="13655" y="26032"/>
                      </a:cubicBezTo>
                      <a:cubicBezTo>
                        <a:pt x="13457" y="26047"/>
                        <a:pt x="13259" y="26055"/>
                        <a:pt x="13064" y="26055"/>
                      </a:cubicBezTo>
                      <a:cubicBezTo>
                        <a:pt x="9538" y="26055"/>
                        <a:pt x="6569" y="23577"/>
                        <a:pt x="4600" y="20799"/>
                      </a:cubicBezTo>
                      <a:cubicBezTo>
                        <a:pt x="1260" y="16160"/>
                        <a:pt x="1298" y="8961"/>
                        <a:pt x="5343" y="4768"/>
                      </a:cubicBezTo>
                      <a:cubicBezTo>
                        <a:pt x="7823" y="2514"/>
                        <a:pt x="11686" y="1125"/>
                        <a:pt x="15397" y="1125"/>
                      </a:cubicBezTo>
                      <a:close/>
                      <a:moveTo>
                        <a:pt x="15831" y="1"/>
                      </a:moveTo>
                      <a:cubicBezTo>
                        <a:pt x="11704" y="1"/>
                        <a:pt x="7310" y="1619"/>
                        <a:pt x="4657" y="3943"/>
                      </a:cubicBezTo>
                      <a:lnTo>
                        <a:pt x="4657" y="3943"/>
                      </a:lnTo>
                      <a:cubicBezTo>
                        <a:pt x="4625" y="3965"/>
                        <a:pt x="4594" y="3993"/>
                        <a:pt x="4563" y="4025"/>
                      </a:cubicBezTo>
                      <a:cubicBezTo>
                        <a:pt x="4563" y="4025"/>
                        <a:pt x="4563" y="4025"/>
                        <a:pt x="4563" y="4025"/>
                      </a:cubicBezTo>
                      <a:lnTo>
                        <a:pt x="4563" y="4025"/>
                      </a:lnTo>
                      <a:cubicBezTo>
                        <a:pt x="4530" y="4054"/>
                        <a:pt x="4503" y="4083"/>
                        <a:pt x="4480" y="4113"/>
                      </a:cubicBezTo>
                      <a:lnTo>
                        <a:pt x="4480" y="4113"/>
                      </a:lnTo>
                      <a:cubicBezTo>
                        <a:pt x="1" y="8876"/>
                        <a:pt x="172" y="17008"/>
                        <a:pt x="4155" y="22024"/>
                      </a:cubicBezTo>
                      <a:cubicBezTo>
                        <a:pt x="6493" y="24918"/>
                        <a:pt x="9239" y="26700"/>
                        <a:pt x="12987" y="27108"/>
                      </a:cubicBezTo>
                      <a:cubicBezTo>
                        <a:pt x="13296" y="27145"/>
                        <a:pt x="13606" y="27162"/>
                        <a:pt x="13918" y="27162"/>
                      </a:cubicBezTo>
                      <a:cubicBezTo>
                        <a:pt x="17397" y="27162"/>
                        <a:pt x="21034" y="24977"/>
                        <a:pt x="23452" y="22729"/>
                      </a:cubicBezTo>
                      <a:cubicBezTo>
                        <a:pt x="28796" y="17868"/>
                        <a:pt x="28351" y="8516"/>
                        <a:pt x="23935" y="3246"/>
                      </a:cubicBezTo>
                      <a:cubicBezTo>
                        <a:pt x="21986" y="946"/>
                        <a:pt x="18987" y="1"/>
                        <a:pt x="158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446;p33">
                  <a:extLst>
                    <a:ext uri="{FF2B5EF4-FFF2-40B4-BE49-F238E27FC236}">
                      <a16:creationId xmlns:a16="http://schemas.microsoft.com/office/drawing/2014/main" id="{5616F7DE-C9C7-EC5E-2D26-25B0CF97185D}"/>
                    </a:ext>
                  </a:extLst>
                </p:cNvPr>
                <p:cNvSpPr/>
                <p:nvPr/>
              </p:nvSpPr>
              <p:spPr>
                <a:xfrm>
                  <a:off x="2441006" y="1606291"/>
                  <a:ext cx="287568" cy="261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0" h="14356" extrusionOk="0">
                      <a:moveTo>
                        <a:pt x="8646" y="1116"/>
                      </a:moveTo>
                      <a:cubicBezTo>
                        <a:pt x="8786" y="1116"/>
                        <a:pt x="8925" y="1119"/>
                        <a:pt x="9065" y="1125"/>
                      </a:cubicBezTo>
                      <a:cubicBezTo>
                        <a:pt x="12814" y="1273"/>
                        <a:pt x="14224" y="6246"/>
                        <a:pt x="13519" y="9215"/>
                      </a:cubicBezTo>
                      <a:cubicBezTo>
                        <a:pt x="12935" y="11758"/>
                        <a:pt x="10605" y="13113"/>
                        <a:pt x="8254" y="13113"/>
                      </a:cubicBezTo>
                      <a:cubicBezTo>
                        <a:pt x="6867" y="13113"/>
                        <a:pt x="5473" y="12642"/>
                        <a:pt x="4427" y="11664"/>
                      </a:cubicBezTo>
                      <a:cubicBezTo>
                        <a:pt x="2571" y="9920"/>
                        <a:pt x="1198" y="6654"/>
                        <a:pt x="2385" y="4242"/>
                      </a:cubicBezTo>
                      <a:cubicBezTo>
                        <a:pt x="3791" y="2063"/>
                        <a:pt x="6162" y="1116"/>
                        <a:pt x="8646" y="1116"/>
                      </a:cubicBezTo>
                      <a:close/>
                      <a:moveTo>
                        <a:pt x="8387" y="1"/>
                      </a:moveTo>
                      <a:cubicBezTo>
                        <a:pt x="5670" y="1"/>
                        <a:pt x="2948" y="1422"/>
                        <a:pt x="1458" y="3685"/>
                      </a:cubicBezTo>
                      <a:cubicBezTo>
                        <a:pt x="1414" y="3756"/>
                        <a:pt x="1387" y="3826"/>
                        <a:pt x="1376" y="3893"/>
                      </a:cubicBezTo>
                      <a:lnTo>
                        <a:pt x="1376" y="3893"/>
                      </a:lnTo>
                      <a:cubicBezTo>
                        <a:pt x="0" y="6905"/>
                        <a:pt x="1687" y="10554"/>
                        <a:pt x="3981" y="12703"/>
                      </a:cubicBezTo>
                      <a:cubicBezTo>
                        <a:pt x="5202" y="13859"/>
                        <a:pt x="6573" y="14356"/>
                        <a:pt x="7927" y="14356"/>
                      </a:cubicBezTo>
                      <a:cubicBezTo>
                        <a:pt x="10441" y="14356"/>
                        <a:pt x="12897" y="12642"/>
                        <a:pt x="14224" y="10254"/>
                      </a:cubicBezTo>
                      <a:cubicBezTo>
                        <a:pt x="15819" y="7433"/>
                        <a:pt x="14298" y="1830"/>
                        <a:pt x="11144" y="531"/>
                      </a:cubicBezTo>
                      <a:cubicBezTo>
                        <a:pt x="10259" y="169"/>
                        <a:pt x="9323" y="1"/>
                        <a:pt x="838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1447;p33">
                  <a:extLst>
                    <a:ext uri="{FF2B5EF4-FFF2-40B4-BE49-F238E27FC236}">
                      <a16:creationId xmlns:a16="http://schemas.microsoft.com/office/drawing/2014/main" id="{5A2AAB9E-AD0F-3FDD-1213-A14A93601C0E}"/>
                    </a:ext>
                  </a:extLst>
                </p:cNvPr>
                <p:cNvSpPr/>
                <p:nvPr/>
              </p:nvSpPr>
              <p:spPr>
                <a:xfrm>
                  <a:off x="2543727" y="1697568"/>
                  <a:ext cx="73546" cy="67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6" h="3683" extrusionOk="0">
                      <a:moveTo>
                        <a:pt x="2279" y="0"/>
                      </a:moveTo>
                      <a:cubicBezTo>
                        <a:pt x="1832" y="0"/>
                        <a:pt x="1306" y="191"/>
                        <a:pt x="780" y="717"/>
                      </a:cubicBezTo>
                      <a:cubicBezTo>
                        <a:pt x="0" y="1459"/>
                        <a:pt x="112" y="2870"/>
                        <a:pt x="705" y="3352"/>
                      </a:cubicBezTo>
                      <a:cubicBezTo>
                        <a:pt x="963" y="3571"/>
                        <a:pt x="1376" y="3682"/>
                        <a:pt x="1819" y="3682"/>
                      </a:cubicBezTo>
                      <a:cubicBezTo>
                        <a:pt x="2653" y="3682"/>
                        <a:pt x="3592" y="3286"/>
                        <a:pt x="3785" y="2461"/>
                      </a:cubicBezTo>
                      <a:cubicBezTo>
                        <a:pt x="4045" y="1422"/>
                        <a:pt x="3266" y="272"/>
                        <a:pt x="2783" y="86"/>
                      </a:cubicBezTo>
                      <a:cubicBezTo>
                        <a:pt x="2632" y="32"/>
                        <a:pt x="2463" y="0"/>
                        <a:pt x="22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1448;p33">
                  <a:extLst>
                    <a:ext uri="{FF2B5EF4-FFF2-40B4-BE49-F238E27FC236}">
                      <a16:creationId xmlns:a16="http://schemas.microsoft.com/office/drawing/2014/main" id="{54F396E6-34E5-8F54-B86C-79143B62D8B7}"/>
                    </a:ext>
                  </a:extLst>
                </p:cNvPr>
                <p:cNvSpPr/>
                <p:nvPr/>
              </p:nvSpPr>
              <p:spPr>
                <a:xfrm>
                  <a:off x="2532675" y="1688821"/>
                  <a:ext cx="96068" cy="8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5" h="4734" extrusionOk="0">
                      <a:moveTo>
                        <a:pt x="2831" y="1043"/>
                      </a:moveTo>
                      <a:cubicBezTo>
                        <a:pt x="3114" y="1043"/>
                        <a:pt x="3382" y="1184"/>
                        <a:pt x="3614" y="1531"/>
                      </a:cubicBezTo>
                      <a:cubicBezTo>
                        <a:pt x="4022" y="2236"/>
                        <a:pt x="3985" y="3053"/>
                        <a:pt x="3243" y="3461"/>
                      </a:cubicBezTo>
                      <a:cubicBezTo>
                        <a:pt x="3002" y="3591"/>
                        <a:pt x="2733" y="3656"/>
                        <a:pt x="2459" y="3656"/>
                      </a:cubicBezTo>
                      <a:cubicBezTo>
                        <a:pt x="2185" y="3656"/>
                        <a:pt x="1907" y="3591"/>
                        <a:pt x="1647" y="3461"/>
                      </a:cubicBezTo>
                      <a:cubicBezTo>
                        <a:pt x="1054" y="3090"/>
                        <a:pt x="1388" y="1977"/>
                        <a:pt x="1722" y="1605"/>
                      </a:cubicBezTo>
                      <a:cubicBezTo>
                        <a:pt x="1728" y="1599"/>
                        <a:pt x="1733" y="1592"/>
                        <a:pt x="1739" y="1586"/>
                      </a:cubicBezTo>
                      <a:lnTo>
                        <a:pt x="1739" y="1586"/>
                      </a:lnTo>
                      <a:cubicBezTo>
                        <a:pt x="1746" y="1580"/>
                        <a:pt x="1752" y="1574"/>
                        <a:pt x="1759" y="1568"/>
                      </a:cubicBezTo>
                      <a:cubicBezTo>
                        <a:pt x="2108" y="1260"/>
                        <a:pt x="2480" y="1043"/>
                        <a:pt x="2831" y="1043"/>
                      </a:cubicBezTo>
                      <a:close/>
                      <a:moveTo>
                        <a:pt x="2906" y="1"/>
                      </a:moveTo>
                      <a:cubicBezTo>
                        <a:pt x="2269" y="1"/>
                        <a:pt x="1601" y="323"/>
                        <a:pt x="1071" y="781"/>
                      </a:cubicBezTo>
                      <a:lnTo>
                        <a:pt x="1071" y="781"/>
                      </a:lnTo>
                      <a:cubicBezTo>
                        <a:pt x="1040" y="804"/>
                        <a:pt x="1009" y="831"/>
                        <a:pt x="979" y="863"/>
                      </a:cubicBezTo>
                      <a:cubicBezTo>
                        <a:pt x="979" y="863"/>
                        <a:pt x="979" y="863"/>
                        <a:pt x="979" y="863"/>
                      </a:cubicBezTo>
                      <a:lnTo>
                        <a:pt x="979" y="863"/>
                      </a:lnTo>
                      <a:cubicBezTo>
                        <a:pt x="957" y="885"/>
                        <a:pt x="938" y="908"/>
                        <a:pt x="922" y="931"/>
                      </a:cubicBezTo>
                      <a:lnTo>
                        <a:pt x="922" y="931"/>
                      </a:lnTo>
                      <a:cubicBezTo>
                        <a:pt x="155" y="1865"/>
                        <a:pt x="0" y="3371"/>
                        <a:pt x="942" y="4240"/>
                      </a:cubicBezTo>
                      <a:cubicBezTo>
                        <a:pt x="1309" y="4590"/>
                        <a:pt x="1824" y="4734"/>
                        <a:pt x="2356" y="4734"/>
                      </a:cubicBezTo>
                      <a:cubicBezTo>
                        <a:pt x="2953" y="4734"/>
                        <a:pt x="3571" y="4552"/>
                        <a:pt x="4022" y="4277"/>
                      </a:cubicBezTo>
                      <a:cubicBezTo>
                        <a:pt x="5284" y="3498"/>
                        <a:pt x="5099" y="1791"/>
                        <a:pt x="4319" y="752"/>
                      </a:cubicBezTo>
                      <a:cubicBezTo>
                        <a:pt x="3930" y="217"/>
                        <a:pt x="3428" y="1"/>
                        <a:pt x="29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1449;p33">
                  <a:extLst>
                    <a:ext uri="{FF2B5EF4-FFF2-40B4-BE49-F238E27FC236}">
                      <a16:creationId xmlns:a16="http://schemas.microsoft.com/office/drawing/2014/main" id="{C9D61BC1-155A-FACE-63FF-2A74DADCA34E}"/>
                    </a:ext>
                  </a:extLst>
                </p:cNvPr>
                <p:cNvSpPr/>
                <p:nvPr/>
              </p:nvSpPr>
              <p:spPr>
                <a:xfrm>
                  <a:off x="2783398" y="1506432"/>
                  <a:ext cx="89142" cy="138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4" h="7612" extrusionOk="0">
                      <a:moveTo>
                        <a:pt x="775" y="1"/>
                      </a:moveTo>
                      <a:cubicBezTo>
                        <a:pt x="389" y="1"/>
                        <a:pt x="0" y="362"/>
                        <a:pt x="286" y="778"/>
                      </a:cubicBezTo>
                      <a:cubicBezTo>
                        <a:pt x="472" y="1075"/>
                        <a:pt x="732" y="1335"/>
                        <a:pt x="1028" y="1558"/>
                      </a:cubicBezTo>
                      <a:cubicBezTo>
                        <a:pt x="1548" y="2040"/>
                        <a:pt x="1845" y="2931"/>
                        <a:pt x="2253" y="3487"/>
                      </a:cubicBezTo>
                      <a:cubicBezTo>
                        <a:pt x="3032" y="4601"/>
                        <a:pt x="3552" y="5862"/>
                        <a:pt x="3812" y="7235"/>
                      </a:cubicBezTo>
                      <a:cubicBezTo>
                        <a:pt x="3856" y="7499"/>
                        <a:pt x="4043" y="7612"/>
                        <a:pt x="4246" y="7612"/>
                      </a:cubicBezTo>
                      <a:cubicBezTo>
                        <a:pt x="4557" y="7612"/>
                        <a:pt x="4904" y="7343"/>
                        <a:pt x="4814" y="6939"/>
                      </a:cubicBezTo>
                      <a:cubicBezTo>
                        <a:pt x="4517" y="5640"/>
                        <a:pt x="4072" y="4415"/>
                        <a:pt x="3441" y="3228"/>
                      </a:cubicBezTo>
                      <a:cubicBezTo>
                        <a:pt x="3144" y="2634"/>
                        <a:pt x="2624" y="2114"/>
                        <a:pt x="2290" y="1520"/>
                      </a:cubicBezTo>
                      <a:cubicBezTo>
                        <a:pt x="1993" y="964"/>
                        <a:pt x="1585" y="741"/>
                        <a:pt x="1214" y="222"/>
                      </a:cubicBezTo>
                      <a:cubicBezTo>
                        <a:pt x="1103" y="66"/>
                        <a:pt x="939" y="1"/>
                        <a:pt x="77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1450;p33">
                  <a:extLst>
                    <a:ext uri="{FF2B5EF4-FFF2-40B4-BE49-F238E27FC236}">
                      <a16:creationId xmlns:a16="http://schemas.microsoft.com/office/drawing/2014/main" id="{44B7A9CC-1034-2624-D52A-B7DCAC8E3090}"/>
                    </a:ext>
                  </a:extLst>
                </p:cNvPr>
                <p:cNvSpPr/>
                <p:nvPr/>
              </p:nvSpPr>
              <p:spPr>
                <a:xfrm>
                  <a:off x="2855381" y="1671072"/>
                  <a:ext cx="22940" cy="41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2" h="2274" extrusionOk="0">
                      <a:moveTo>
                        <a:pt x="538" y="0"/>
                      </a:moveTo>
                      <a:cubicBezTo>
                        <a:pt x="288" y="0"/>
                        <a:pt x="37" y="167"/>
                        <a:pt x="0" y="501"/>
                      </a:cubicBezTo>
                      <a:cubicBezTo>
                        <a:pt x="0" y="947"/>
                        <a:pt x="186" y="1392"/>
                        <a:pt x="186" y="1800"/>
                      </a:cubicBezTo>
                      <a:cubicBezTo>
                        <a:pt x="223" y="2116"/>
                        <a:pt x="473" y="2273"/>
                        <a:pt x="724" y="2273"/>
                      </a:cubicBezTo>
                      <a:cubicBezTo>
                        <a:pt x="974" y="2273"/>
                        <a:pt x="1225" y="2116"/>
                        <a:pt x="1262" y="1800"/>
                      </a:cubicBezTo>
                      <a:cubicBezTo>
                        <a:pt x="1262" y="1355"/>
                        <a:pt x="1076" y="947"/>
                        <a:pt x="1076" y="501"/>
                      </a:cubicBezTo>
                      <a:cubicBezTo>
                        <a:pt x="1039" y="167"/>
                        <a:pt x="789" y="0"/>
                        <a:pt x="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1451;p33">
                  <a:extLst>
                    <a:ext uri="{FF2B5EF4-FFF2-40B4-BE49-F238E27FC236}">
                      <a16:creationId xmlns:a16="http://schemas.microsoft.com/office/drawing/2014/main" id="{FDB4B749-1C86-8C2C-7569-CAC832F377E2}"/>
                    </a:ext>
                  </a:extLst>
                </p:cNvPr>
                <p:cNvSpPr/>
                <p:nvPr/>
              </p:nvSpPr>
              <p:spPr>
                <a:xfrm>
                  <a:off x="2315727" y="1907145"/>
                  <a:ext cx="53860" cy="59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3" h="3244" extrusionOk="0">
                      <a:moveTo>
                        <a:pt x="752" y="0"/>
                      </a:moveTo>
                      <a:cubicBezTo>
                        <a:pt x="376" y="0"/>
                        <a:pt x="0" y="379"/>
                        <a:pt x="260" y="795"/>
                      </a:cubicBezTo>
                      <a:lnTo>
                        <a:pt x="260" y="758"/>
                      </a:lnTo>
                      <a:cubicBezTo>
                        <a:pt x="519" y="1166"/>
                        <a:pt x="742" y="1574"/>
                        <a:pt x="1002" y="1982"/>
                      </a:cubicBezTo>
                      <a:cubicBezTo>
                        <a:pt x="1113" y="2168"/>
                        <a:pt x="1262" y="2390"/>
                        <a:pt x="1447" y="2576"/>
                      </a:cubicBezTo>
                      <a:cubicBezTo>
                        <a:pt x="1521" y="2650"/>
                        <a:pt x="1855" y="2799"/>
                        <a:pt x="1893" y="2910"/>
                      </a:cubicBezTo>
                      <a:cubicBezTo>
                        <a:pt x="1980" y="3142"/>
                        <a:pt x="2169" y="3244"/>
                        <a:pt x="2360" y="3244"/>
                      </a:cubicBezTo>
                      <a:cubicBezTo>
                        <a:pt x="2659" y="3244"/>
                        <a:pt x="2962" y="2997"/>
                        <a:pt x="2895" y="2613"/>
                      </a:cubicBezTo>
                      <a:cubicBezTo>
                        <a:pt x="2783" y="2131"/>
                        <a:pt x="2264" y="1908"/>
                        <a:pt x="1967" y="1574"/>
                      </a:cubicBezTo>
                      <a:cubicBezTo>
                        <a:pt x="1670" y="1166"/>
                        <a:pt x="1410" y="683"/>
                        <a:pt x="1187" y="238"/>
                      </a:cubicBezTo>
                      <a:cubicBezTo>
                        <a:pt x="1076" y="71"/>
                        <a:pt x="914" y="0"/>
                        <a:pt x="7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1452;p33">
                  <a:extLst>
                    <a:ext uri="{FF2B5EF4-FFF2-40B4-BE49-F238E27FC236}">
                      <a16:creationId xmlns:a16="http://schemas.microsoft.com/office/drawing/2014/main" id="{FC469355-27FA-FB96-7D19-1A15307108E7}"/>
                    </a:ext>
                  </a:extLst>
                </p:cNvPr>
                <p:cNvSpPr/>
                <p:nvPr/>
              </p:nvSpPr>
              <p:spPr>
                <a:xfrm>
                  <a:off x="2356390" y="1924055"/>
                  <a:ext cx="53533" cy="49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" h="2702" extrusionOk="0">
                      <a:moveTo>
                        <a:pt x="755" y="0"/>
                      </a:moveTo>
                      <a:cubicBezTo>
                        <a:pt x="369" y="0"/>
                        <a:pt x="1" y="379"/>
                        <a:pt x="286" y="794"/>
                      </a:cubicBezTo>
                      <a:cubicBezTo>
                        <a:pt x="769" y="1425"/>
                        <a:pt x="1288" y="2019"/>
                        <a:pt x="1882" y="2576"/>
                      </a:cubicBezTo>
                      <a:cubicBezTo>
                        <a:pt x="1986" y="2664"/>
                        <a:pt x="2099" y="2702"/>
                        <a:pt x="2208" y="2702"/>
                      </a:cubicBezTo>
                      <a:cubicBezTo>
                        <a:pt x="2603" y="2702"/>
                        <a:pt x="2944" y="2204"/>
                        <a:pt x="2624" y="1796"/>
                      </a:cubicBezTo>
                      <a:cubicBezTo>
                        <a:pt x="2105" y="1314"/>
                        <a:pt x="1622" y="794"/>
                        <a:pt x="1214" y="238"/>
                      </a:cubicBezTo>
                      <a:cubicBezTo>
                        <a:pt x="1091" y="70"/>
                        <a:pt x="922" y="0"/>
                        <a:pt x="75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1453;p33">
                  <a:extLst>
                    <a:ext uri="{FF2B5EF4-FFF2-40B4-BE49-F238E27FC236}">
                      <a16:creationId xmlns:a16="http://schemas.microsoft.com/office/drawing/2014/main" id="{349EBD81-BD1C-8DCA-4128-65C21A85ADBA}"/>
                    </a:ext>
                  </a:extLst>
                </p:cNvPr>
                <p:cNvSpPr/>
                <p:nvPr/>
              </p:nvSpPr>
              <p:spPr>
                <a:xfrm>
                  <a:off x="2482342" y="1642336"/>
                  <a:ext cx="92433" cy="89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5" h="4899" extrusionOk="0">
                      <a:moveTo>
                        <a:pt x="3006" y="0"/>
                      </a:moveTo>
                      <a:cubicBezTo>
                        <a:pt x="2635" y="186"/>
                        <a:pt x="2598" y="2820"/>
                        <a:pt x="2598" y="2820"/>
                      </a:cubicBezTo>
                      <a:cubicBezTo>
                        <a:pt x="2598" y="2820"/>
                        <a:pt x="1113" y="3377"/>
                        <a:pt x="742" y="3563"/>
                      </a:cubicBezTo>
                      <a:cubicBezTo>
                        <a:pt x="483" y="3600"/>
                        <a:pt x="186" y="3748"/>
                        <a:pt x="0" y="3934"/>
                      </a:cubicBezTo>
                      <a:cubicBezTo>
                        <a:pt x="1113" y="3934"/>
                        <a:pt x="2264" y="4490"/>
                        <a:pt x="3377" y="4490"/>
                      </a:cubicBezTo>
                      <a:cubicBezTo>
                        <a:pt x="3971" y="4602"/>
                        <a:pt x="4528" y="4713"/>
                        <a:pt x="5084" y="4899"/>
                      </a:cubicBezTo>
                      <a:cubicBezTo>
                        <a:pt x="5084" y="4899"/>
                        <a:pt x="4119" y="2635"/>
                        <a:pt x="3934" y="2078"/>
                      </a:cubicBezTo>
                      <a:cubicBezTo>
                        <a:pt x="3600" y="1485"/>
                        <a:pt x="3600" y="557"/>
                        <a:pt x="300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454;p33">
                  <a:extLst>
                    <a:ext uri="{FF2B5EF4-FFF2-40B4-BE49-F238E27FC236}">
                      <a16:creationId xmlns:a16="http://schemas.microsoft.com/office/drawing/2014/main" id="{2B16946F-CD63-D37B-4238-A69DB412DCB3}"/>
                    </a:ext>
                  </a:extLst>
                </p:cNvPr>
                <p:cNvSpPr/>
                <p:nvPr/>
              </p:nvSpPr>
              <p:spPr>
                <a:xfrm>
                  <a:off x="2468836" y="1632641"/>
                  <a:ext cx="117754" cy="108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5971" extrusionOk="0">
                      <a:moveTo>
                        <a:pt x="3893" y="1825"/>
                      </a:moveTo>
                      <a:cubicBezTo>
                        <a:pt x="4145" y="2434"/>
                        <a:pt x="4313" y="3137"/>
                        <a:pt x="4528" y="3686"/>
                      </a:cubicBezTo>
                      <a:cubicBezTo>
                        <a:pt x="4660" y="4006"/>
                        <a:pt x="4791" y="4325"/>
                        <a:pt x="4923" y="4644"/>
                      </a:cubicBezTo>
                      <a:lnTo>
                        <a:pt x="4923" y="4644"/>
                      </a:lnTo>
                      <a:cubicBezTo>
                        <a:pt x="4702" y="4603"/>
                        <a:pt x="4483" y="4569"/>
                        <a:pt x="4269" y="4540"/>
                      </a:cubicBezTo>
                      <a:cubicBezTo>
                        <a:pt x="3668" y="4502"/>
                        <a:pt x="3077" y="4370"/>
                        <a:pt x="2486" y="4239"/>
                      </a:cubicBezTo>
                      <a:lnTo>
                        <a:pt x="2486" y="4239"/>
                      </a:lnTo>
                      <a:cubicBezTo>
                        <a:pt x="2851" y="4121"/>
                        <a:pt x="3215" y="4018"/>
                        <a:pt x="3526" y="3909"/>
                      </a:cubicBezTo>
                      <a:cubicBezTo>
                        <a:pt x="3749" y="3835"/>
                        <a:pt x="3898" y="3612"/>
                        <a:pt x="3935" y="3390"/>
                      </a:cubicBezTo>
                      <a:cubicBezTo>
                        <a:pt x="3935" y="3083"/>
                        <a:pt x="3870" y="2401"/>
                        <a:pt x="3893" y="1825"/>
                      </a:cubicBezTo>
                      <a:close/>
                      <a:moveTo>
                        <a:pt x="3769" y="1"/>
                      </a:moveTo>
                      <a:cubicBezTo>
                        <a:pt x="3636" y="1"/>
                        <a:pt x="3504" y="69"/>
                        <a:pt x="3406" y="175"/>
                      </a:cubicBezTo>
                      <a:lnTo>
                        <a:pt x="3406" y="175"/>
                      </a:lnTo>
                      <a:cubicBezTo>
                        <a:pt x="3397" y="183"/>
                        <a:pt x="3387" y="190"/>
                        <a:pt x="3378" y="198"/>
                      </a:cubicBezTo>
                      <a:cubicBezTo>
                        <a:pt x="2765" y="714"/>
                        <a:pt x="2825" y="2098"/>
                        <a:pt x="2851" y="3013"/>
                      </a:cubicBezTo>
                      <a:lnTo>
                        <a:pt x="2851" y="3013"/>
                      </a:lnTo>
                      <a:cubicBezTo>
                        <a:pt x="2004" y="3316"/>
                        <a:pt x="1048" y="3584"/>
                        <a:pt x="372" y="4132"/>
                      </a:cubicBezTo>
                      <a:cubicBezTo>
                        <a:pt x="1" y="4466"/>
                        <a:pt x="335" y="5022"/>
                        <a:pt x="743" y="5060"/>
                      </a:cubicBezTo>
                      <a:cubicBezTo>
                        <a:pt x="1894" y="5097"/>
                        <a:pt x="2970" y="5542"/>
                        <a:pt x="4157" y="5616"/>
                      </a:cubicBezTo>
                      <a:cubicBezTo>
                        <a:pt x="4677" y="5653"/>
                        <a:pt x="5196" y="5802"/>
                        <a:pt x="5679" y="5950"/>
                      </a:cubicBezTo>
                      <a:cubicBezTo>
                        <a:pt x="5724" y="5964"/>
                        <a:pt x="5771" y="5970"/>
                        <a:pt x="5818" y="5970"/>
                      </a:cubicBezTo>
                      <a:cubicBezTo>
                        <a:pt x="6150" y="5970"/>
                        <a:pt x="6477" y="5645"/>
                        <a:pt x="6347" y="5319"/>
                      </a:cubicBezTo>
                      <a:lnTo>
                        <a:pt x="5419" y="3056"/>
                      </a:lnTo>
                      <a:cubicBezTo>
                        <a:pt x="5073" y="2191"/>
                        <a:pt x="4824" y="1134"/>
                        <a:pt x="4252" y="363"/>
                      </a:cubicBezTo>
                      <a:lnTo>
                        <a:pt x="4252" y="363"/>
                      </a:lnTo>
                      <a:cubicBezTo>
                        <a:pt x="4224" y="314"/>
                        <a:pt x="4189" y="269"/>
                        <a:pt x="4147" y="229"/>
                      </a:cubicBezTo>
                      <a:lnTo>
                        <a:pt x="4147" y="229"/>
                      </a:lnTo>
                      <a:cubicBezTo>
                        <a:pt x="4138" y="219"/>
                        <a:pt x="4129" y="208"/>
                        <a:pt x="4120" y="198"/>
                      </a:cubicBezTo>
                      <a:cubicBezTo>
                        <a:pt x="4018" y="59"/>
                        <a:pt x="3893" y="1"/>
                        <a:pt x="376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455;p33">
                  <a:extLst>
                    <a:ext uri="{FF2B5EF4-FFF2-40B4-BE49-F238E27FC236}">
                      <a16:creationId xmlns:a16="http://schemas.microsoft.com/office/drawing/2014/main" id="{90CC934A-371F-2561-FD95-9367E4603902}"/>
                    </a:ext>
                  </a:extLst>
                </p:cNvPr>
                <p:cNvSpPr/>
                <p:nvPr/>
              </p:nvSpPr>
              <p:spPr>
                <a:xfrm>
                  <a:off x="2222604" y="1410236"/>
                  <a:ext cx="361605" cy="327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93" h="17970" extrusionOk="0">
                      <a:moveTo>
                        <a:pt x="778" y="0"/>
                      </a:moveTo>
                      <a:cubicBezTo>
                        <a:pt x="357" y="0"/>
                        <a:pt x="1" y="527"/>
                        <a:pt x="373" y="899"/>
                      </a:cubicBezTo>
                      <a:lnTo>
                        <a:pt x="410" y="899"/>
                      </a:lnTo>
                      <a:cubicBezTo>
                        <a:pt x="2711" y="3088"/>
                        <a:pt x="5049" y="5278"/>
                        <a:pt x="7387" y="7467"/>
                      </a:cubicBezTo>
                      <a:cubicBezTo>
                        <a:pt x="9094" y="9063"/>
                        <a:pt x="10875" y="10696"/>
                        <a:pt x="12656" y="12255"/>
                      </a:cubicBezTo>
                      <a:cubicBezTo>
                        <a:pt x="13807" y="13257"/>
                        <a:pt x="14920" y="14296"/>
                        <a:pt x="16070" y="15372"/>
                      </a:cubicBezTo>
                      <a:cubicBezTo>
                        <a:pt x="16892" y="16095"/>
                        <a:pt x="17626" y="17050"/>
                        <a:pt x="18556" y="17672"/>
                      </a:cubicBezTo>
                      <a:lnTo>
                        <a:pt x="18556" y="17672"/>
                      </a:lnTo>
                      <a:cubicBezTo>
                        <a:pt x="18629" y="17824"/>
                        <a:pt x="18778" y="17945"/>
                        <a:pt x="19002" y="17970"/>
                      </a:cubicBezTo>
                      <a:lnTo>
                        <a:pt x="19188" y="17970"/>
                      </a:lnTo>
                      <a:cubicBezTo>
                        <a:pt x="19707" y="17933"/>
                        <a:pt x="19893" y="17265"/>
                        <a:pt x="19448" y="16968"/>
                      </a:cubicBezTo>
                      <a:cubicBezTo>
                        <a:pt x="18260" y="16300"/>
                        <a:pt x="17184" y="15001"/>
                        <a:pt x="16182" y="14073"/>
                      </a:cubicBezTo>
                      <a:cubicBezTo>
                        <a:pt x="15180" y="13145"/>
                        <a:pt x="14104" y="12143"/>
                        <a:pt x="13027" y="11178"/>
                      </a:cubicBezTo>
                      <a:cubicBezTo>
                        <a:pt x="11357" y="9731"/>
                        <a:pt x="9725" y="8210"/>
                        <a:pt x="8092" y="6688"/>
                      </a:cubicBezTo>
                      <a:cubicBezTo>
                        <a:pt x="5754" y="4536"/>
                        <a:pt x="3453" y="2346"/>
                        <a:pt x="1152" y="157"/>
                      </a:cubicBezTo>
                      <a:cubicBezTo>
                        <a:pt x="1033" y="46"/>
                        <a:pt x="903" y="0"/>
                        <a:pt x="77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456;p33">
                  <a:extLst>
                    <a:ext uri="{FF2B5EF4-FFF2-40B4-BE49-F238E27FC236}">
                      <a16:creationId xmlns:a16="http://schemas.microsoft.com/office/drawing/2014/main" id="{D2DCFDAC-8E15-8E0F-9776-C14ADF9FA081}"/>
                    </a:ext>
                  </a:extLst>
                </p:cNvPr>
                <p:cNvSpPr/>
                <p:nvPr/>
              </p:nvSpPr>
              <p:spPr>
                <a:xfrm>
                  <a:off x="2141605" y="1427292"/>
                  <a:ext cx="123534" cy="29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6" h="1606" extrusionOk="0">
                      <a:moveTo>
                        <a:pt x="6165" y="0"/>
                      </a:moveTo>
                      <a:cubicBezTo>
                        <a:pt x="5348" y="0"/>
                        <a:pt x="4532" y="111"/>
                        <a:pt x="3715" y="223"/>
                      </a:cubicBezTo>
                      <a:cubicBezTo>
                        <a:pt x="2676" y="371"/>
                        <a:pt x="1637" y="297"/>
                        <a:pt x="561" y="557"/>
                      </a:cubicBezTo>
                      <a:cubicBezTo>
                        <a:pt x="1" y="767"/>
                        <a:pt x="168" y="1605"/>
                        <a:pt x="750" y="1605"/>
                      </a:cubicBezTo>
                      <a:cubicBezTo>
                        <a:pt x="784" y="1605"/>
                        <a:pt x="820" y="1602"/>
                        <a:pt x="858" y="1596"/>
                      </a:cubicBezTo>
                      <a:cubicBezTo>
                        <a:pt x="1786" y="1410"/>
                        <a:pt x="2751" y="1299"/>
                        <a:pt x="3715" y="1299"/>
                      </a:cubicBezTo>
                      <a:cubicBezTo>
                        <a:pt x="4532" y="1225"/>
                        <a:pt x="5385" y="1039"/>
                        <a:pt x="6165" y="1039"/>
                      </a:cubicBezTo>
                      <a:cubicBezTo>
                        <a:pt x="6796" y="1002"/>
                        <a:pt x="6796" y="37"/>
                        <a:pt x="61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457;p33">
                  <a:extLst>
                    <a:ext uri="{FF2B5EF4-FFF2-40B4-BE49-F238E27FC236}">
                      <a16:creationId xmlns:a16="http://schemas.microsoft.com/office/drawing/2014/main" id="{A79A32C3-F830-598F-DF99-2D14FC13FCD2}"/>
                    </a:ext>
                  </a:extLst>
                </p:cNvPr>
                <p:cNvSpPr/>
                <p:nvPr/>
              </p:nvSpPr>
              <p:spPr>
                <a:xfrm>
                  <a:off x="2138587" y="1436932"/>
                  <a:ext cx="199407" cy="95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0" h="5242" extrusionOk="0">
                      <a:moveTo>
                        <a:pt x="705" y="0"/>
                      </a:moveTo>
                      <a:cubicBezTo>
                        <a:pt x="281" y="0"/>
                        <a:pt x="1" y="692"/>
                        <a:pt x="430" y="1030"/>
                      </a:cubicBezTo>
                      <a:cubicBezTo>
                        <a:pt x="1544" y="1846"/>
                        <a:pt x="2508" y="2774"/>
                        <a:pt x="3585" y="3665"/>
                      </a:cubicBezTo>
                      <a:cubicBezTo>
                        <a:pt x="4141" y="4110"/>
                        <a:pt x="4846" y="5112"/>
                        <a:pt x="5626" y="5223"/>
                      </a:cubicBezTo>
                      <a:cubicBezTo>
                        <a:pt x="5732" y="5236"/>
                        <a:pt x="5838" y="5241"/>
                        <a:pt x="5943" y="5241"/>
                      </a:cubicBezTo>
                      <a:cubicBezTo>
                        <a:pt x="7420" y="5241"/>
                        <a:pt x="8810" y="4110"/>
                        <a:pt x="10264" y="4110"/>
                      </a:cubicBezTo>
                      <a:cubicBezTo>
                        <a:pt x="10970" y="4110"/>
                        <a:pt x="10970" y="3034"/>
                        <a:pt x="10264" y="3034"/>
                      </a:cubicBezTo>
                      <a:cubicBezTo>
                        <a:pt x="9169" y="3034"/>
                        <a:pt x="7467" y="4168"/>
                        <a:pt x="6249" y="4168"/>
                      </a:cubicBezTo>
                      <a:cubicBezTo>
                        <a:pt x="6022" y="4168"/>
                        <a:pt x="5812" y="4129"/>
                        <a:pt x="5626" y="4036"/>
                      </a:cubicBezTo>
                      <a:cubicBezTo>
                        <a:pt x="4921" y="3665"/>
                        <a:pt x="4178" y="2774"/>
                        <a:pt x="3585" y="2254"/>
                      </a:cubicBezTo>
                      <a:cubicBezTo>
                        <a:pt x="2694" y="1549"/>
                        <a:pt x="1877" y="770"/>
                        <a:pt x="987" y="102"/>
                      </a:cubicBezTo>
                      <a:cubicBezTo>
                        <a:pt x="890" y="31"/>
                        <a:pt x="795" y="0"/>
                        <a:pt x="7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458;p33">
                  <a:extLst>
                    <a:ext uri="{FF2B5EF4-FFF2-40B4-BE49-F238E27FC236}">
                      <a16:creationId xmlns:a16="http://schemas.microsoft.com/office/drawing/2014/main" id="{DB567ED3-CD0E-9762-3893-0502786B4D2F}"/>
                    </a:ext>
                  </a:extLst>
                </p:cNvPr>
                <p:cNvSpPr/>
                <p:nvPr/>
              </p:nvSpPr>
              <p:spPr>
                <a:xfrm>
                  <a:off x="2175178" y="1450926"/>
                  <a:ext cx="117608" cy="37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0" h="2037" extrusionOk="0">
                      <a:moveTo>
                        <a:pt x="5836" y="1"/>
                      </a:moveTo>
                      <a:cubicBezTo>
                        <a:pt x="5825" y="1"/>
                        <a:pt x="5813" y="1"/>
                        <a:pt x="5802" y="2"/>
                      </a:cubicBezTo>
                      <a:cubicBezTo>
                        <a:pt x="4800" y="39"/>
                        <a:pt x="3835" y="187"/>
                        <a:pt x="2833" y="410"/>
                      </a:cubicBezTo>
                      <a:cubicBezTo>
                        <a:pt x="2054" y="633"/>
                        <a:pt x="1126" y="521"/>
                        <a:pt x="458" y="1004"/>
                      </a:cubicBezTo>
                      <a:cubicBezTo>
                        <a:pt x="1" y="1370"/>
                        <a:pt x="295" y="2036"/>
                        <a:pt x="703" y="2036"/>
                      </a:cubicBezTo>
                      <a:cubicBezTo>
                        <a:pt x="791" y="2036"/>
                        <a:pt x="885" y="2005"/>
                        <a:pt x="978" y="1932"/>
                      </a:cubicBezTo>
                      <a:lnTo>
                        <a:pt x="1015" y="1932"/>
                      </a:lnTo>
                      <a:cubicBezTo>
                        <a:pt x="1572" y="1523"/>
                        <a:pt x="2462" y="1635"/>
                        <a:pt x="3167" y="1449"/>
                      </a:cubicBezTo>
                      <a:cubicBezTo>
                        <a:pt x="4021" y="1227"/>
                        <a:pt x="4912" y="1078"/>
                        <a:pt x="5802" y="1078"/>
                      </a:cubicBezTo>
                      <a:cubicBezTo>
                        <a:pt x="6459" y="1042"/>
                        <a:pt x="6470" y="1"/>
                        <a:pt x="583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459;p33">
                  <a:extLst>
                    <a:ext uri="{FF2B5EF4-FFF2-40B4-BE49-F238E27FC236}">
                      <a16:creationId xmlns:a16="http://schemas.microsoft.com/office/drawing/2014/main" id="{39290465-7E01-37CF-A912-C639F7BC307C}"/>
                    </a:ext>
                  </a:extLst>
                </p:cNvPr>
                <p:cNvSpPr/>
                <p:nvPr/>
              </p:nvSpPr>
              <p:spPr>
                <a:xfrm>
                  <a:off x="2213860" y="1468511"/>
                  <a:ext cx="103212" cy="36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8" h="2010" extrusionOk="0">
                      <a:moveTo>
                        <a:pt x="5044" y="1"/>
                      </a:moveTo>
                      <a:cubicBezTo>
                        <a:pt x="5033" y="1"/>
                        <a:pt x="5021" y="1"/>
                        <a:pt x="5010" y="2"/>
                      </a:cubicBezTo>
                      <a:cubicBezTo>
                        <a:pt x="4379" y="2"/>
                        <a:pt x="3748" y="39"/>
                        <a:pt x="3155" y="187"/>
                      </a:cubicBezTo>
                      <a:cubicBezTo>
                        <a:pt x="2338" y="521"/>
                        <a:pt x="1522" y="781"/>
                        <a:pt x="668" y="930"/>
                      </a:cubicBezTo>
                      <a:cubicBezTo>
                        <a:pt x="22" y="1001"/>
                        <a:pt x="1" y="2009"/>
                        <a:pt x="604" y="2009"/>
                      </a:cubicBezTo>
                      <a:cubicBezTo>
                        <a:pt x="624" y="2009"/>
                        <a:pt x="646" y="2008"/>
                        <a:pt x="668" y="2006"/>
                      </a:cubicBezTo>
                      <a:lnTo>
                        <a:pt x="705" y="2006"/>
                      </a:lnTo>
                      <a:cubicBezTo>
                        <a:pt x="2153" y="1820"/>
                        <a:pt x="3489" y="1115"/>
                        <a:pt x="5010" y="1078"/>
                      </a:cubicBezTo>
                      <a:cubicBezTo>
                        <a:pt x="5667" y="1041"/>
                        <a:pt x="5678" y="1"/>
                        <a:pt x="50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460;p33">
                  <a:extLst>
                    <a:ext uri="{FF2B5EF4-FFF2-40B4-BE49-F238E27FC236}">
                      <a16:creationId xmlns:a16="http://schemas.microsoft.com/office/drawing/2014/main" id="{D1186C8F-3BD4-D8DD-60A8-E72DFF08413B}"/>
                    </a:ext>
                  </a:extLst>
                </p:cNvPr>
                <p:cNvSpPr/>
                <p:nvPr/>
              </p:nvSpPr>
              <p:spPr>
                <a:xfrm>
                  <a:off x="2236346" y="1324590"/>
                  <a:ext cx="117754" cy="200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10990" extrusionOk="0">
                      <a:moveTo>
                        <a:pt x="578" y="1"/>
                      </a:moveTo>
                      <a:cubicBezTo>
                        <a:pt x="293" y="1"/>
                        <a:pt x="0" y="191"/>
                        <a:pt x="25" y="515"/>
                      </a:cubicBezTo>
                      <a:cubicBezTo>
                        <a:pt x="285" y="2259"/>
                        <a:pt x="396" y="4003"/>
                        <a:pt x="433" y="5784"/>
                      </a:cubicBezTo>
                      <a:cubicBezTo>
                        <a:pt x="452" y="6100"/>
                        <a:pt x="702" y="6258"/>
                        <a:pt x="953" y="6258"/>
                      </a:cubicBezTo>
                      <a:cubicBezTo>
                        <a:pt x="1203" y="6258"/>
                        <a:pt x="1454" y="6100"/>
                        <a:pt x="1472" y="5784"/>
                      </a:cubicBezTo>
                      <a:cubicBezTo>
                        <a:pt x="1472" y="4547"/>
                        <a:pt x="1419" y="3328"/>
                        <a:pt x="1299" y="2114"/>
                      </a:cubicBezTo>
                      <a:lnTo>
                        <a:pt x="1299" y="2114"/>
                      </a:lnTo>
                      <a:cubicBezTo>
                        <a:pt x="1723" y="2598"/>
                        <a:pt x="2159" y="3066"/>
                        <a:pt x="2660" y="3447"/>
                      </a:cubicBezTo>
                      <a:cubicBezTo>
                        <a:pt x="3810" y="4300"/>
                        <a:pt x="4998" y="5413"/>
                        <a:pt x="4961" y="6898"/>
                      </a:cubicBezTo>
                      <a:cubicBezTo>
                        <a:pt x="4924" y="7788"/>
                        <a:pt x="4330" y="10423"/>
                        <a:pt x="5369" y="10943"/>
                      </a:cubicBezTo>
                      <a:cubicBezTo>
                        <a:pt x="5448" y="10975"/>
                        <a:pt x="5525" y="10990"/>
                        <a:pt x="5599" y="10990"/>
                      </a:cubicBezTo>
                      <a:cubicBezTo>
                        <a:pt x="6120" y="10990"/>
                        <a:pt x="6478" y="10275"/>
                        <a:pt x="5926" y="10015"/>
                      </a:cubicBezTo>
                      <a:cubicBezTo>
                        <a:pt x="5592" y="9867"/>
                        <a:pt x="6074" y="6118"/>
                        <a:pt x="5851" y="5376"/>
                      </a:cubicBezTo>
                      <a:cubicBezTo>
                        <a:pt x="5554" y="4560"/>
                        <a:pt x="4664" y="3818"/>
                        <a:pt x="4070" y="3224"/>
                      </a:cubicBezTo>
                      <a:cubicBezTo>
                        <a:pt x="2994" y="2222"/>
                        <a:pt x="1992" y="1220"/>
                        <a:pt x="953" y="144"/>
                      </a:cubicBezTo>
                      <a:cubicBezTo>
                        <a:pt x="855" y="46"/>
                        <a:pt x="718" y="1"/>
                        <a:pt x="57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461;p33">
                  <a:extLst>
                    <a:ext uri="{FF2B5EF4-FFF2-40B4-BE49-F238E27FC236}">
                      <a16:creationId xmlns:a16="http://schemas.microsoft.com/office/drawing/2014/main" id="{24DAACC4-93C5-3A7C-71E4-193CCED3AA02}"/>
                    </a:ext>
                  </a:extLst>
                </p:cNvPr>
                <p:cNvSpPr/>
                <p:nvPr/>
              </p:nvSpPr>
              <p:spPr>
                <a:xfrm>
                  <a:off x="2269174" y="1372916"/>
                  <a:ext cx="28339" cy="106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" h="5870" extrusionOk="0">
                      <a:moveTo>
                        <a:pt x="807" y="0"/>
                      </a:moveTo>
                      <a:cubicBezTo>
                        <a:pt x="645" y="0"/>
                        <a:pt x="483" y="71"/>
                        <a:pt x="371" y="238"/>
                      </a:cubicBezTo>
                      <a:cubicBezTo>
                        <a:pt x="75" y="832"/>
                        <a:pt x="0" y="1500"/>
                        <a:pt x="186" y="2168"/>
                      </a:cubicBezTo>
                      <a:cubicBezTo>
                        <a:pt x="297" y="3244"/>
                        <a:pt x="334" y="4320"/>
                        <a:pt x="297" y="5396"/>
                      </a:cubicBezTo>
                      <a:cubicBezTo>
                        <a:pt x="316" y="5712"/>
                        <a:pt x="566" y="5869"/>
                        <a:pt x="817" y="5869"/>
                      </a:cubicBezTo>
                      <a:cubicBezTo>
                        <a:pt x="1067" y="5869"/>
                        <a:pt x="1318" y="5712"/>
                        <a:pt x="1336" y="5396"/>
                      </a:cubicBezTo>
                      <a:lnTo>
                        <a:pt x="1336" y="2984"/>
                      </a:lnTo>
                      <a:cubicBezTo>
                        <a:pt x="1336" y="2316"/>
                        <a:pt x="928" y="1388"/>
                        <a:pt x="1299" y="795"/>
                      </a:cubicBezTo>
                      <a:cubicBezTo>
                        <a:pt x="1559" y="379"/>
                        <a:pt x="1183" y="0"/>
                        <a:pt x="80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462;p33">
                  <a:extLst>
                    <a:ext uri="{FF2B5EF4-FFF2-40B4-BE49-F238E27FC236}">
                      <a16:creationId xmlns:a16="http://schemas.microsoft.com/office/drawing/2014/main" id="{F2641502-8A5F-BC5D-F1B2-C65EF3DC0815}"/>
                    </a:ext>
                  </a:extLst>
                </p:cNvPr>
                <p:cNvSpPr/>
                <p:nvPr/>
              </p:nvSpPr>
              <p:spPr>
                <a:xfrm>
                  <a:off x="2290751" y="1389954"/>
                  <a:ext cx="28012" cy="103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5705" extrusionOk="0">
                      <a:moveTo>
                        <a:pt x="836" y="0"/>
                      </a:moveTo>
                      <a:cubicBezTo>
                        <a:pt x="622" y="0"/>
                        <a:pt x="401" y="113"/>
                        <a:pt x="298" y="379"/>
                      </a:cubicBezTo>
                      <a:lnTo>
                        <a:pt x="261" y="379"/>
                      </a:lnTo>
                      <a:cubicBezTo>
                        <a:pt x="1" y="1121"/>
                        <a:pt x="261" y="1864"/>
                        <a:pt x="261" y="2643"/>
                      </a:cubicBezTo>
                      <a:cubicBezTo>
                        <a:pt x="261" y="3496"/>
                        <a:pt x="409" y="4350"/>
                        <a:pt x="446" y="5203"/>
                      </a:cubicBezTo>
                      <a:cubicBezTo>
                        <a:pt x="446" y="5537"/>
                        <a:pt x="724" y="5704"/>
                        <a:pt x="998" y="5704"/>
                      </a:cubicBezTo>
                      <a:cubicBezTo>
                        <a:pt x="1272" y="5704"/>
                        <a:pt x="1541" y="5537"/>
                        <a:pt x="1522" y="5203"/>
                      </a:cubicBezTo>
                      <a:cubicBezTo>
                        <a:pt x="1485" y="4498"/>
                        <a:pt x="1337" y="3942"/>
                        <a:pt x="1337" y="3311"/>
                      </a:cubicBezTo>
                      <a:lnTo>
                        <a:pt x="1337" y="1975"/>
                      </a:lnTo>
                      <a:cubicBezTo>
                        <a:pt x="1337" y="1530"/>
                        <a:pt x="1151" y="1121"/>
                        <a:pt x="1337" y="639"/>
                      </a:cubicBezTo>
                      <a:cubicBezTo>
                        <a:pt x="1471" y="259"/>
                        <a:pt x="1161" y="0"/>
                        <a:pt x="83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463;p33">
                  <a:extLst>
                    <a:ext uri="{FF2B5EF4-FFF2-40B4-BE49-F238E27FC236}">
                      <a16:creationId xmlns:a16="http://schemas.microsoft.com/office/drawing/2014/main" id="{E3B3F758-76A3-4C7D-6783-4ECC5E7DE8D1}"/>
                    </a:ext>
                  </a:extLst>
                </p:cNvPr>
                <p:cNvSpPr/>
                <p:nvPr/>
              </p:nvSpPr>
              <p:spPr>
                <a:xfrm>
                  <a:off x="2337158" y="1669578"/>
                  <a:ext cx="612673" cy="45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5" h="24854" extrusionOk="0">
                      <a:moveTo>
                        <a:pt x="31320" y="0"/>
                      </a:moveTo>
                      <a:cubicBezTo>
                        <a:pt x="31001" y="0"/>
                        <a:pt x="30676" y="255"/>
                        <a:pt x="30810" y="657"/>
                      </a:cubicBezTo>
                      <a:cubicBezTo>
                        <a:pt x="31738" y="3552"/>
                        <a:pt x="32406" y="6595"/>
                        <a:pt x="31923" y="9638"/>
                      </a:cubicBezTo>
                      <a:cubicBezTo>
                        <a:pt x="31255" y="13906"/>
                        <a:pt x="27915" y="18396"/>
                        <a:pt x="24279" y="20586"/>
                      </a:cubicBezTo>
                      <a:cubicBezTo>
                        <a:pt x="20902" y="22627"/>
                        <a:pt x="16374" y="23554"/>
                        <a:pt x="12478" y="23777"/>
                      </a:cubicBezTo>
                      <a:cubicBezTo>
                        <a:pt x="12296" y="23788"/>
                        <a:pt x="12116" y="23793"/>
                        <a:pt x="11936" y="23793"/>
                      </a:cubicBezTo>
                      <a:cubicBezTo>
                        <a:pt x="7625" y="23793"/>
                        <a:pt x="3756" y="20860"/>
                        <a:pt x="1085" y="17654"/>
                      </a:cubicBezTo>
                      <a:cubicBezTo>
                        <a:pt x="981" y="17533"/>
                        <a:pt x="862" y="17483"/>
                        <a:pt x="745" y="17483"/>
                      </a:cubicBezTo>
                      <a:cubicBezTo>
                        <a:pt x="358" y="17483"/>
                        <a:pt x="1" y="18034"/>
                        <a:pt x="342" y="18433"/>
                      </a:cubicBezTo>
                      <a:cubicBezTo>
                        <a:pt x="3237" y="21847"/>
                        <a:pt x="7319" y="24853"/>
                        <a:pt x="11958" y="24853"/>
                      </a:cubicBezTo>
                      <a:cubicBezTo>
                        <a:pt x="16448" y="24779"/>
                        <a:pt x="20864" y="23629"/>
                        <a:pt x="24798" y="21513"/>
                      </a:cubicBezTo>
                      <a:cubicBezTo>
                        <a:pt x="28769" y="19361"/>
                        <a:pt x="31738" y="14685"/>
                        <a:pt x="32851" y="10455"/>
                      </a:cubicBezTo>
                      <a:cubicBezTo>
                        <a:pt x="33705" y="7152"/>
                        <a:pt x="32814" y="3515"/>
                        <a:pt x="31812" y="361"/>
                      </a:cubicBezTo>
                      <a:cubicBezTo>
                        <a:pt x="31738" y="110"/>
                        <a:pt x="31530" y="0"/>
                        <a:pt x="313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" name="Google Shape;1465;p33">
              <a:extLst>
                <a:ext uri="{FF2B5EF4-FFF2-40B4-BE49-F238E27FC236}">
                  <a16:creationId xmlns:a16="http://schemas.microsoft.com/office/drawing/2014/main" id="{2B3FE822-432F-A71F-2B26-75A6C9BAFB33}"/>
                </a:ext>
              </a:extLst>
            </p:cNvPr>
            <p:cNvSpPr txBox="1"/>
            <p:nvPr/>
          </p:nvSpPr>
          <p:spPr>
            <a:xfrm>
              <a:off x="-2671658" y="1416236"/>
              <a:ext cx="4478647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-US" sz="2200" b="0" i="0" dirty="0" err="1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Phân</a:t>
              </a:r>
              <a:r>
                <a:rPr lang="en-US" sz="2200" b="0" i="0" dirty="0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 </a:t>
              </a:r>
              <a:r>
                <a:rPr lang="en-US" sz="2200" b="0" i="0" dirty="0" err="1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tích</a:t>
              </a:r>
              <a:r>
                <a:rPr lang="en-US" sz="2200" b="0" i="0" dirty="0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 </a:t>
              </a:r>
              <a:r>
                <a:rPr lang="en-US" sz="2200" b="0" i="0" dirty="0" err="1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giá</a:t>
              </a:r>
              <a:r>
                <a:rPr lang="en-US" sz="2200" b="0" i="0" dirty="0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 </a:t>
              </a:r>
              <a:r>
                <a:rPr lang="en-US" sz="2200" b="0" i="0" dirty="0" err="1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trị</a:t>
              </a:r>
              <a:r>
                <a:rPr lang="en-US" sz="2200" b="0" i="0" dirty="0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 </a:t>
              </a:r>
              <a:r>
                <a:rPr lang="en-US" sz="2200" b="0" i="0" dirty="0" err="1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nội</a:t>
              </a:r>
              <a:r>
                <a:rPr lang="en-US" sz="2200" b="0" i="0" dirty="0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 dung </a:t>
              </a:r>
              <a:r>
                <a:rPr lang="en-US" sz="2200" b="0" i="0" dirty="0" err="1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và</a:t>
              </a:r>
              <a:r>
                <a:rPr lang="en-US" sz="2200" b="0" i="0" dirty="0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 </a:t>
              </a:r>
              <a:r>
                <a:rPr lang="en-US" sz="2200" b="0" i="0" dirty="0" err="1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nghệ</a:t>
              </a:r>
              <a:r>
                <a:rPr lang="en-US" sz="2200" b="0" i="0" dirty="0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 </a:t>
              </a:r>
              <a:r>
                <a:rPr lang="en-US" sz="2200" b="0" i="0" dirty="0" err="1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thuật</a:t>
              </a:r>
              <a:r>
                <a:rPr lang="en-US" sz="2200" b="0" i="0" dirty="0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 </a:t>
              </a:r>
              <a:r>
                <a:rPr lang="en-US" sz="2200" b="0" i="0" dirty="0" err="1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trong</a:t>
              </a:r>
              <a:r>
                <a:rPr lang="en-US" sz="2200" b="0" i="0" dirty="0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 </a:t>
              </a:r>
              <a:r>
                <a:rPr lang="en-US" sz="2200" b="0" i="0" dirty="0" err="1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tác</a:t>
              </a:r>
              <a:r>
                <a:rPr lang="en-US" sz="2200" b="0" i="0" dirty="0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 </a:t>
              </a:r>
              <a:r>
                <a:rPr lang="en-US" sz="2200" b="0" i="0" dirty="0" err="1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phẩm</a:t>
              </a:r>
              <a:r>
                <a:rPr lang="en-US" sz="2200" b="0" i="0" dirty="0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 </a:t>
              </a:r>
              <a:r>
                <a:rPr lang="en-US" sz="2200" b="0" i="0" dirty="0" err="1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Đất</a:t>
              </a:r>
              <a:r>
                <a:rPr lang="en-US" sz="2200" b="0" i="0" dirty="0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 </a:t>
              </a:r>
              <a:r>
                <a:rPr lang="en-US" sz="2200" b="0" i="0" dirty="0" err="1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rừng</a:t>
              </a:r>
              <a:r>
                <a:rPr lang="en-US" sz="2200" b="0" i="0" dirty="0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 </a:t>
              </a:r>
              <a:r>
                <a:rPr lang="en-US" sz="2200" b="0" i="0" dirty="0" err="1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phương</a:t>
              </a:r>
              <a:r>
                <a:rPr lang="en-US" sz="2200" b="0" i="0" dirty="0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 Nam </a:t>
              </a:r>
              <a:r>
                <a:rPr lang="en-US" sz="2200" b="0" i="0" dirty="0" err="1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của</a:t>
              </a:r>
              <a:r>
                <a:rPr lang="en-US" sz="2200" b="0" i="0" dirty="0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 </a:t>
              </a:r>
              <a:r>
                <a:rPr lang="en-US" sz="2200" b="0" i="0" dirty="0" err="1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Đoàn</a:t>
              </a:r>
              <a:r>
                <a:rPr lang="en-US" sz="2200" b="0" i="0" dirty="0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 </a:t>
              </a:r>
              <a:r>
                <a:rPr lang="en-US" sz="2200" b="0" i="0" dirty="0" err="1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Giỏi</a:t>
              </a:r>
              <a:endParaRPr lang="en-US" sz="2200" b="0" i="0" dirty="0">
                <a:solidFill>
                  <a:srgbClr val="333333"/>
                </a:solidFill>
                <a:effectLst/>
                <a:latin typeface="#9Slide03 AmpleSoft" panose="02000000000000000000" pitchFamily="2" charset="0"/>
              </a:endParaRPr>
            </a:p>
          </p:txBody>
        </p:sp>
      </p:grpSp>
      <p:grpSp>
        <p:nvGrpSpPr>
          <p:cNvPr id="38" name="Google Shape;1437;p33">
            <a:extLst>
              <a:ext uri="{FF2B5EF4-FFF2-40B4-BE49-F238E27FC236}">
                <a16:creationId xmlns:a16="http://schemas.microsoft.com/office/drawing/2014/main" id="{2060A7EC-5034-4351-632C-36C8EAC5FF5D}"/>
              </a:ext>
            </a:extLst>
          </p:cNvPr>
          <p:cNvGrpSpPr/>
          <p:nvPr/>
        </p:nvGrpSpPr>
        <p:grpSpPr>
          <a:xfrm>
            <a:off x="421418" y="3299794"/>
            <a:ext cx="4967284" cy="1263482"/>
            <a:chOff x="-2891408" y="1001916"/>
            <a:chExt cx="5599412" cy="1540256"/>
          </a:xfrm>
        </p:grpSpPr>
        <p:sp>
          <p:nvSpPr>
            <p:cNvPr id="39" name="Google Shape;1439;p33">
              <a:extLst>
                <a:ext uri="{FF2B5EF4-FFF2-40B4-BE49-F238E27FC236}">
                  <a16:creationId xmlns:a16="http://schemas.microsoft.com/office/drawing/2014/main" id="{A51C2963-B8B3-C9D4-2F49-56262743C216}"/>
                </a:ext>
              </a:extLst>
            </p:cNvPr>
            <p:cNvSpPr/>
            <p:nvPr/>
          </p:nvSpPr>
          <p:spPr>
            <a:xfrm rot="5400000">
              <a:off x="-1131050" y="-758442"/>
              <a:ext cx="1540256" cy="5060971"/>
            </a:xfrm>
            <a:custGeom>
              <a:avLst/>
              <a:gdLst/>
              <a:ahLst/>
              <a:cxnLst/>
              <a:rect l="l" t="t" r="r" b="b"/>
              <a:pathLst>
                <a:path w="39176" h="34664" extrusionOk="0">
                  <a:moveTo>
                    <a:pt x="21371" y="1"/>
                  </a:moveTo>
                  <a:cubicBezTo>
                    <a:pt x="17061" y="1"/>
                    <a:pt x="13042" y="101"/>
                    <a:pt x="8684" y="101"/>
                  </a:cubicBezTo>
                  <a:cubicBezTo>
                    <a:pt x="7872" y="101"/>
                    <a:pt x="7049" y="97"/>
                    <a:pt x="6209" y="89"/>
                  </a:cubicBezTo>
                  <a:lnTo>
                    <a:pt x="6209" y="57"/>
                  </a:lnTo>
                  <a:cubicBezTo>
                    <a:pt x="4193" y="121"/>
                    <a:pt x="1824" y="377"/>
                    <a:pt x="800" y="2073"/>
                  </a:cubicBezTo>
                  <a:cubicBezTo>
                    <a:pt x="288" y="2905"/>
                    <a:pt x="256" y="3930"/>
                    <a:pt x="256" y="4890"/>
                  </a:cubicBezTo>
                  <a:lnTo>
                    <a:pt x="0" y="27294"/>
                  </a:lnTo>
                  <a:cubicBezTo>
                    <a:pt x="0" y="29502"/>
                    <a:pt x="128" y="31999"/>
                    <a:pt x="1921" y="33343"/>
                  </a:cubicBezTo>
                  <a:cubicBezTo>
                    <a:pt x="3137" y="34239"/>
                    <a:pt x="4737" y="34367"/>
                    <a:pt x="6209" y="34463"/>
                  </a:cubicBezTo>
                  <a:cubicBezTo>
                    <a:pt x="8837" y="34597"/>
                    <a:pt x="11467" y="34664"/>
                    <a:pt x="14096" y="34664"/>
                  </a:cubicBezTo>
                  <a:cubicBezTo>
                    <a:pt x="20882" y="34664"/>
                    <a:pt x="27661" y="34220"/>
                    <a:pt x="34375" y="33343"/>
                  </a:cubicBezTo>
                  <a:cubicBezTo>
                    <a:pt x="35399" y="33183"/>
                    <a:pt x="36455" y="33023"/>
                    <a:pt x="37255" y="32447"/>
                  </a:cubicBezTo>
                  <a:cubicBezTo>
                    <a:pt x="38631" y="31455"/>
                    <a:pt x="38823" y="29630"/>
                    <a:pt x="38920" y="27998"/>
                  </a:cubicBezTo>
                  <a:cubicBezTo>
                    <a:pt x="39176" y="22781"/>
                    <a:pt x="39112" y="17532"/>
                    <a:pt x="38791" y="12315"/>
                  </a:cubicBezTo>
                  <a:cubicBezTo>
                    <a:pt x="38695" y="9851"/>
                    <a:pt x="38343" y="7418"/>
                    <a:pt x="37767" y="5018"/>
                  </a:cubicBezTo>
                  <a:cubicBezTo>
                    <a:pt x="37575" y="3994"/>
                    <a:pt x="37095" y="3033"/>
                    <a:pt x="36423" y="2233"/>
                  </a:cubicBezTo>
                  <a:cubicBezTo>
                    <a:pt x="35463" y="1241"/>
                    <a:pt x="34055" y="825"/>
                    <a:pt x="32646" y="569"/>
                  </a:cubicBezTo>
                  <a:cubicBezTo>
                    <a:pt x="30086" y="89"/>
                    <a:pt x="27461" y="57"/>
                    <a:pt x="24837" y="25"/>
                  </a:cubicBezTo>
                  <a:cubicBezTo>
                    <a:pt x="23654" y="7"/>
                    <a:pt x="22502" y="1"/>
                    <a:pt x="2137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0" name="Google Shape;1440;p33">
              <a:extLst>
                <a:ext uri="{FF2B5EF4-FFF2-40B4-BE49-F238E27FC236}">
                  <a16:creationId xmlns:a16="http://schemas.microsoft.com/office/drawing/2014/main" id="{8CBF145E-54E8-29EF-4664-A3AB9E353E41}"/>
                </a:ext>
              </a:extLst>
            </p:cNvPr>
            <p:cNvGrpSpPr/>
            <p:nvPr/>
          </p:nvGrpSpPr>
          <p:grpSpPr>
            <a:xfrm>
              <a:off x="1827597" y="1304332"/>
              <a:ext cx="880407" cy="864065"/>
              <a:chOff x="913197" y="999532"/>
              <a:chExt cx="880407" cy="864065"/>
            </a:xfrm>
          </p:grpSpPr>
          <p:sp>
            <p:nvSpPr>
              <p:cNvPr id="42" name="Google Shape;1441;p33">
                <a:extLst>
                  <a:ext uri="{FF2B5EF4-FFF2-40B4-BE49-F238E27FC236}">
                    <a16:creationId xmlns:a16="http://schemas.microsoft.com/office/drawing/2014/main" id="{6B6C012A-0D8E-3336-B204-C108F17BF831}"/>
                  </a:ext>
                </a:extLst>
              </p:cNvPr>
              <p:cNvSpPr/>
              <p:nvPr/>
            </p:nvSpPr>
            <p:spPr>
              <a:xfrm>
                <a:off x="943104" y="1013097"/>
                <a:ext cx="850500" cy="8505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" name="Google Shape;1442;p33">
                <a:extLst>
                  <a:ext uri="{FF2B5EF4-FFF2-40B4-BE49-F238E27FC236}">
                    <a16:creationId xmlns:a16="http://schemas.microsoft.com/office/drawing/2014/main" id="{FC0B1B03-FED8-D9C4-8F99-DCE9BD2C7B53}"/>
                  </a:ext>
                </a:extLst>
              </p:cNvPr>
              <p:cNvGrpSpPr/>
              <p:nvPr/>
            </p:nvGrpSpPr>
            <p:grpSpPr>
              <a:xfrm>
                <a:off x="913197" y="999532"/>
                <a:ext cx="811244" cy="797890"/>
                <a:chOff x="2138587" y="1324590"/>
                <a:chExt cx="811244" cy="797890"/>
              </a:xfrm>
            </p:grpSpPr>
            <p:sp>
              <p:nvSpPr>
                <p:cNvPr id="44" name="Google Shape;1443;p33">
                  <a:extLst>
                    <a:ext uri="{FF2B5EF4-FFF2-40B4-BE49-F238E27FC236}">
                      <a16:creationId xmlns:a16="http://schemas.microsoft.com/office/drawing/2014/main" id="{AA7AA85B-7C39-1EAF-E68C-973FD8C45C7B}"/>
                    </a:ext>
                  </a:extLst>
                </p:cNvPr>
                <p:cNvSpPr/>
                <p:nvPr/>
              </p:nvSpPr>
              <p:spPr>
                <a:xfrm>
                  <a:off x="2362934" y="1541292"/>
                  <a:ext cx="456710" cy="454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5" h="24935" extrusionOk="0">
                      <a:moveTo>
                        <a:pt x="13446" y="5209"/>
                      </a:moveTo>
                      <a:cubicBezTo>
                        <a:pt x="14378" y="5209"/>
                        <a:pt x="15307" y="5375"/>
                        <a:pt x="16181" y="5731"/>
                      </a:cubicBezTo>
                      <a:cubicBezTo>
                        <a:pt x="19335" y="7030"/>
                        <a:pt x="20857" y="12633"/>
                        <a:pt x="19298" y="15491"/>
                      </a:cubicBezTo>
                      <a:cubicBezTo>
                        <a:pt x="17948" y="17853"/>
                        <a:pt x="15487" y="19557"/>
                        <a:pt x="12972" y="19557"/>
                      </a:cubicBezTo>
                      <a:cubicBezTo>
                        <a:pt x="11615" y="19557"/>
                        <a:pt x="10241" y="19061"/>
                        <a:pt x="9018" y="17903"/>
                      </a:cubicBezTo>
                      <a:cubicBezTo>
                        <a:pt x="6718" y="15750"/>
                        <a:pt x="5048" y="12114"/>
                        <a:pt x="6421" y="9108"/>
                      </a:cubicBezTo>
                      <a:cubicBezTo>
                        <a:pt x="6421" y="9033"/>
                        <a:pt x="6458" y="8959"/>
                        <a:pt x="6495" y="8885"/>
                      </a:cubicBezTo>
                      <a:cubicBezTo>
                        <a:pt x="6495" y="8848"/>
                        <a:pt x="6532" y="8811"/>
                        <a:pt x="6569" y="8774"/>
                      </a:cubicBezTo>
                      <a:cubicBezTo>
                        <a:pt x="8082" y="6573"/>
                        <a:pt x="10777" y="5209"/>
                        <a:pt x="13446" y="5209"/>
                      </a:cubicBezTo>
                      <a:close/>
                      <a:moveTo>
                        <a:pt x="14143" y="0"/>
                      </a:moveTo>
                      <a:cubicBezTo>
                        <a:pt x="10425" y="0"/>
                        <a:pt x="6549" y="1381"/>
                        <a:pt x="4046" y="3615"/>
                      </a:cubicBezTo>
                      <a:cubicBezTo>
                        <a:pt x="38" y="7846"/>
                        <a:pt x="1" y="15045"/>
                        <a:pt x="3341" y="19684"/>
                      </a:cubicBezTo>
                      <a:cubicBezTo>
                        <a:pt x="5322" y="22444"/>
                        <a:pt x="8316" y="24935"/>
                        <a:pt x="11872" y="24935"/>
                      </a:cubicBezTo>
                      <a:cubicBezTo>
                        <a:pt x="12045" y="24935"/>
                        <a:pt x="12220" y="24929"/>
                        <a:pt x="12395" y="24917"/>
                      </a:cubicBezTo>
                      <a:cubicBezTo>
                        <a:pt x="15810" y="24694"/>
                        <a:pt x="19001" y="23247"/>
                        <a:pt x="21450" y="20872"/>
                      </a:cubicBezTo>
                      <a:cubicBezTo>
                        <a:pt x="23825" y="18497"/>
                        <a:pt x="25124" y="15268"/>
                        <a:pt x="24976" y="11928"/>
                      </a:cubicBezTo>
                      <a:cubicBezTo>
                        <a:pt x="24865" y="8737"/>
                        <a:pt x="24271" y="5248"/>
                        <a:pt x="21933" y="2873"/>
                      </a:cubicBezTo>
                      <a:cubicBezTo>
                        <a:pt x="19946" y="870"/>
                        <a:pt x="17094" y="0"/>
                        <a:pt x="141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444;p33">
                  <a:extLst>
                    <a:ext uri="{FF2B5EF4-FFF2-40B4-BE49-F238E27FC236}">
                      <a16:creationId xmlns:a16="http://schemas.microsoft.com/office/drawing/2014/main" id="{A3545CB2-961A-D53C-DEEE-DB374FDB7B89}"/>
                    </a:ext>
                  </a:extLst>
                </p:cNvPr>
                <p:cNvSpPr/>
                <p:nvPr/>
              </p:nvSpPr>
              <p:spPr>
                <a:xfrm>
                  <a:off x="2218586" y="1394145"/>
                  <a:ext cx="723828" cy="687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0" h="37754" extrusionOk="0">
                      <a:moveTo>
                        <a:pt x="22206" y="1089"/>
                      </a:moveTo>
                      <a:cubicBezTo>
                        <a:pt x="24610" y="1089"/>
                        <a:pt x="26982" y="1580"/>
                        <a:pt x="29206" y="2858"/>
                      </a:cubicBezTo>
                      <a:cubicBezTo>
                        <a:pt x="33102" y="5085"/>
                        <a:pt x="35552" y="9501"/>
                        <a:pt x="36814" y="13694"/>
                      </a:cubicBezTo>
                      <a:cubicBezTo>
                        <a:pt x="39819" y="23417"/>
                        <a:pt x="34550" y="32955"/>
                        <a:pt x="24864" y="35886"/>
                      </a:cubicBezTo>
                      <a:cubicBezTo>
                        <a:pt x="22982" y="36436"/>
                        <a:pt x="21049" y="36709"/>
                        <a:pt x="19120" y="36709"/>
                      </a:cubicBezTo>
                      <a:cubicBezTo>
                        <a:pt x="16749" y="36709"/>
                        <a:pt x="14386" y="36296"/>
                        <a:pt x="12135" y="35478"/>
                      </a:cubicBezTo>
                      <a:cubicBezTo>
                        <a:pt x="6977" y="33623"/>
                        <a:pt x="3785" y="29392"/>
                        <a:pt x="2524" y="24159"/>
                      </a:cubicBezTo>
                      <a:cubicBezTo>
                        <a:pt x="1336" y="19409"/>
                        <a:pt x="2227" y="14362"/>
                        <a:pt x="4936" y="10280"/>
                      </a:cubicBezTo>
                      <a:cubicBezTo>
                        <a:pt x="6854" y="7292"/>
                        <a:pt x="9908" y="4158"/>
                        <a:pt x="13262" y="2808"/>
                      </a:cubicBezTo>
                      <a:lnTo>
                        <a:pt x="13262" y="2808"/>
                      </a:lnTo>
                      <a:cubicBezTo>
                        <a:pt x="13293" y="2803"/>
                        <a:pt x="13326" y="2795"/>
                        <a:pt x="13360" y="2784"/>
                      </a:cubicBezTo>
                      <a:cubicBezTo>
                        <a:pt x="16212" y="1840"/>
                        <a:pt x="19234" y="1089"/>
                        <a:pt x="22206" y="1089"/>
                      </a:cubicBezTo>
                      <a:close/>
                      <a:moveTo>
                        <a:pt x="21932" y="1"/>
                      </a:moveTo>
                      <a:cubicBezTo>
                        <a:pt x="18969" y="1"/>
                        <a:pt x="15970" y="830"/>
                        <a:pt x="13220" y="1742"/>
                      </a:cubicBezTo>
                      <a:lnTo>
                        <a:pt x="13220" y="1742"/>
                      </a:lnTo>
                      <a:cubicBezTo>
                        <a:pt x="13170" y="1746"/>
                        <a:pt x="13118" y="1759"/>
                        <a:pt x="13063" y="1782"/>
                      </a:cubicBezTo>
                      <a:cubicBezTo>
                        <a:pt x="5195" y="4862"/>
                        <a:pt x="0" y="14140"/>
                        <a:pt x="1150" y="22378"/>
                      </a:cubicBezTo>
                      <a:cubicBezTo>
                        <a:pt x="1893" y="27536"/>
                        <a:pt x="4156" y="31990"/>
                        <a:pt x="8573" y="34884"/>
                      </a:cubicBezTo>
                      <a:cubicBezTo>
                        <a:pt x="11647" y="36886"/>
                        <a:pt x="15380" y="37754"/>
                        <a:pt x="19043" y="37754"/>
                      </a:cubicBezTo>
                      <a:cubicBezTo>
                        <a:pt x="20066" y="37754"/>
                        <a:pt x="21084" y="37686"/>
                        <a:pt x="22081" y="37556"/>
                      </a:cubicBezTo>
                      <a:cubicBezTo>
                        <a:pt x="31841" y="36369"/>
                        <a:pt x="39634" y="27945"/>
                        <a:pt x="38743" y="17962"/>
                      </a:cubicBezTo>
                      <a:cubicBezTo>
                        <a:pt x="37927" y="8759"/>
                        <a:pt x="31766" y="38"/>
                        <a:pt x="2193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445;p33">
                  <a:extLst>
                    <a:ext uri="{FF2B5EF4-FFF2-40B4-BE49-F238E27FC236}">
                      <a16:creationId xmlns:a16="http://schemas.microsoft.com/office/drawing/2014/main" id="{43890AC0-3EA7-B181-BC0D-CA5DBC01873F}"/>
                    </a:ext>
                  </a:extLst>
                </p:cNvPr>
                <p:cNvSpPr/>
                <p:nvPr/>
              </p:nvSpPr>
              <p:spPr>
                <a:xfrm>
                  <a:off x="2326543" y="1491216"/>
                  <a:ext cx="523457" cy="494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97" h="27163" extrusionOk="0">
                      <a:moveTo>
                        <a:pt x="15397" y="1125"/>
                      </a:moveTo>
                      <a:cubicBezTo>
                        <a:pt x="18348" y="1125"/>
                        <a:pt x="21204" y="2004"/>
                        <a:pt x="23193" y="4025"/>
                      </a:cubicBezTo>
                      <a:cubicBezTo>
                        <a:pt x="25494" y="6400"/>
                        <a:pt x="26124" y="9852"/>
                        <a:pt x="26273" y="13043"/>
                      </a:cubicBezTo>
                      <a:cubicBezTo>
                        <a:pt x="26384" y="16383"/>
                        <a:pt x="25085" y="19649"/>
                        <a:pt x="22710" y="21987"/>
                      </a:cubicBezTo>
                      <a:cubicBezTo>
                        <a:pt x="20298" y="24399"/>
                        <a:pt x="17069" y="25809"/>
                        <a:pt x="13655" y="26032"/>
                      </a:cubicBezTo>
                      <a:cubicBezTo>
                        <a:pt x="13457" y="26047"/>
                        <a:pt x="13259" y="26055"/>
                        <a:pt x="13064" y="26055"/>
                      </a:cubicBezTo>
                      <a:cubicBezTo>
                        <a:pt x="9538" y="26055"/>
                        <a:pt x="6569" y="23577"/>
                        <a:pt x="4600" y="20799"/>
                      </a:cubicBezTo>
                      <a:cubicBezTo>
                        <a:pt x="1260" y="16160"/>
                        <a:pt x="1298" y="8961"/>
                        <a:pt x="5343" y="4768"/>
                      </a:cubicBezTo>
                      <a:cubicBezTo>
                        <a:pt x="7823" y="2514"/>
                        <a:pt x="11686" y="1125"/>
                        <a:pt x="15397" y="1125"/>
                      </a:cubicBezTo>
                      <a:close/>
                      <a:moveTo>
                        <a:pt x="15831" y="1"/>
                      </a:moveTo>
                      <a:cubicBezTo>
                        <a:pt x="11704" y="1"/>
                        <a:pt x="7310" y="1619"/>
                        <a:pt x="4657" y="3943"/>
                      </a:cubicBezTo>
                      <a:lnTo>
                        <a:pt x="4657" y="3943"/>
                      </a:lnTo>
                      <a:cubicBezTo>
                        <a:pt x="4625" y="3965"/>
                        <a:pt x="4594" y="3993"/>
                        <a:pt x="4563" y="4025"/>
                      </a:cubicBezTo>
                      <a:cubicBezTo>
                        <a:pt x="4563" y="4025"/>
                        <a:pt x="4563" y="4025"/>
                        <a:pt x="4563" y="4025"/>
                      </a:cubicBezTo>
                      <a:lnTo>
                        <a:pt x="4563" y="4025"/>
                      </a:lnTo>
                      <a:cubicBezTo>
                        <a:pt x="4530" y="4054"/>
                        <a:pt x="4503" y="4083"/>
                        <a:pt x="4480" y="4113"/>
                      </a:cubicBezTo>
                      <a:lnTo>
                        <a:pt x="4480" y="4113"/>
                      </a:lnTo>
                      <a:cubicBezTo>
                        <a:pt x="1" y="8876"/>
                        <a:pt x="172" y="17008"/>
                        <a:pt x="4155" y="22024"/>
                      </a:cubicBezTo>
                      <a:cubicBezTo>
                        <a:pt x="6493" y="24918"/>
                        <a:pt x="9239" y="26700"/>
                        <a:pt x="12987" y="27108"/>
                      </a:cubicBezTo>
                      <a:cubicBezTo>
                        <a:pt x="13296" y="27145"/>
                        <a:pt x="13606" y="27162"/>
                        <a:pt x="13918" y="27162"/>
                      </a:cubicBezTo>
                      <a:cubicBezTo>
                        <a:pt x="17397" y="27162"/>
                        <a:pt x="21034" y="24977"/>
                        <a:pt x="23452" y="22729"/>
                      </a:cubicBezTo>
                      <a:cubicBezTo>
                        <a:pt x="28796" y="17868"/>
                        <a:pt x="28351" y="8516"/>
                        <a:pt x="23935" y="3246"/>
                      </a:cubicBezTo>
                      <a:cubicBezTo>
                        <a:pt x="21986" y="946"/>
                        <a:pt x="18987" y="1"/>
                        <a:pt x="158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446;p33">
                  <a:extLst>
                    <a:ext uri="{FF2B5EF4-FFF2-40B4-BE49-F238E27FC236}">
                      <a16:creationId xmlns:a16="http://schemas.microsoft.com/office/drawing/2014/main" id="{7CF665D7-8AA2-732B-EBCF-70D8CFA25EAA}"/>
                    </a:ext>
                  </a:extLst>
                </p:cNvPr>
                <p:cNvSpPr/>
                <p:nvPr/>
              </p:nvSpPr>
              <p:spPr>
                <a:xfrm>
                  <a:off x="2441006" y="1606291"/>
                  <a:ext cx="287568" cy="261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0" h="14356" extrusionOk="0">
                      <a:moveTo>
                        <a:pt x="8646" y="1116"/>
                      </a:moveTo>
                      <a:cubicBezTo>
                        <a:pt x="8786" y="1116"/>
                        <a:pt x="8925" y="1119"/>
                        <a:pt x="9065" y="1125"/>
                      </a:cubicBezTo>
                      <a:cubicBezTo>
                        <a:pt x="12814" y="1273"/>
                        <a:pt x="14224" y="6246"/>
                        <a:pt x="13519" y="9215"/>
                      </a:cubicBezTo>
                      <a:cubicBezTo>
                        <a:pt x="12935" y="11758"/>
                        <a:pt x="10605" y="13113"/>
                        <a:pt x="8254" y="13113"/>
                      </a:cubicBezTo>
                      <a:cubicBezTo>
                        <a:pt x="6867" y="13113"/>
                        <a:pt x="5473" y="12642"/>
                        <a:pt x="4427" y="11664"/>
                      </a:cubicBezTo>
                      <a:cubicBezTo>
                        <a:pt x="2571" y="9920"/>
                        <a:pt x="1198" y="6654"/>
                        <a:pt x="2385" y="4242"/>
                      </a:cubicBezTo>
                      <a:cubicBezTo>
                        <a:pt x="3791" y="2063"/>
                        <a:pt x="6162" y="1116"/>
                        <a:pt x="8646" y="1116"/>
                      </a:cubicBezTo>
                      <a:close/>
                      <a:moveTo>
                        <a:pt x="8387" y="1"/>
                      </a:moveTo>
                      <a:cubicBezTo>
                        <a:pt x="5670" y="1"/>
                        <a:pt x="2948" y="1422"/>
                        <a:pt x="1458" y="3685"/>
                      </a:cubicBezTo>
                      <a:cubicBezTo>
                        <a:pt x="1414" y="3756"/>
                        <a:pt x="1387" y="3826"/>
                        <a:pt x="1376" y="3893"/>
                      </a:cubicBezTo>
                      <a:lnTo>
                        <a:pt x="1376" y="3893"/>
                      </a:lnTo>
                      <a:cubicBezTo>
                        <a:pt x="0" y="6905"/>
                        <a:pt x="1687" y="10554"/>
                        <a:pt x="3981" y="12703"/>
                      </a:cubicBezTo>
                      <a:cubicBezTo>
                        <a:pt x="5202" y="13859"/>
                        <a:pt x="6573" y="14356"/>
                        <a:pt x="7927" y="14356"/>
                      </a:cubicBezTo>
                      <a:cubicBezTo>
                        <a:pt x="10441" y="14356"/>
                        <a:pt x="12897" y="12642"/>
                        <a:pt x="14224" y="10254"/>
                      </a:cubicBezTo>
                      <a:cubicBezTo>
                        <a:pt x="15819" y="7433"/>
                        <a:pt x="14298" y="1830"/>
                        <a:pt x="11144" y="531"/>
                      </a:cubicBezTo>
                      <a:cubicBezTo>
                        <a:pt x="10259" y="169"/>
                        <a:pt x="9323" y="1"/>
                        <a:pt x="838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447;p33">
                  <a:extLst>
                    <a:ext uri="{FF2B5EF4-FFF2-40B4-BE49-F238E27FC236}">
                      <a16:creationId xmlns:a16="http://schemas.microsoft.com/office/drawing/2014/main" id="{8BD2976E-E7BC-1A9A-BA42-BA433A033A55}"/>
                    </a:ext>
                  </a:extLst>
                </p:cNvPr>
                <p:cNvSpPr/>
                <p:nvPr/>
              </p:nvSpPr>
              <p:spPr>
                <a:xfrm>
                  <a:off x="2543727" y="1697568"/>
                  <a:ext cx="73546" cy="67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6" h="3683" extrusionOk="0">
                      <a:moveTo>
                        <a:pt x="2279" y="0"/>
                      </a:moveTo>
                      <a:cubicBezTo>
                        <a:pt x="1832" y="0"/>
                        <a:pt x="1306" y="191"/>
                        <a:pt x="780" y="717"/>
                      </a:cubicBezTo>
                      <a:cubicBezTo>
                        <a:pt x="0" y="1459"/>
                        <a:pt x="112" y="2870"/>
                        <a:pt x="705" y="3352"/>
                      </a:cubicBezTo>
                      <a:cubicBezTo>
                        <a:pt x="963" y="3571"/>
                        <a:pt x="1376" y="3682"/>
                        <a:pt x="1819" y="3682"/>
                      </a:cubicBezTo>
                      <a:cubicBezTo>
                        <a:pt x="2653" y="3682"/>
                        <a:pt x="3592" y="3286"/>
                        <a:pt x="3785" y="2461"/>
                      </a:cubicBezTo>
                      <a:cubicBezTo>
                        <a:pt x="4045" y="1422"/>
                        <a:pt x="3266" y="272"/>
                        <a:pt x="2783" y="86"/>
                      </a:cubicBezTo>
                      <a:cubicBezTo>
                        <a:pt x="2632" y="32"/>
                        <a:pt x="2463" y="0"/>
                        <a:pt x="22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448;p33">
                  <a:extLst>
                    <a:ext uri="{FF2B5EF4-FFF2-40B4-BE49-F238E27FC236}">
                      <a16:creationId xmlns:a16="http://schemas.microsoft.com/office/drawing/2014/main" id="{BA505C61-F8C7-5B47-8F86-DB307BD8660D}"/>
                    </a:ext>
                  </a:extLst>
                </p:cNvPr>
                <p:cNvSpPr/>
                <p:nvPr/>
              </p:nvSpPr>
              <p:spPr>
                <a:xfrm>
                  <a:off x="2532675" y="1688821"/>
                  <a:ext cx="96068" cy="8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5" h="4734" extrusionOk="0">
                      <a:moveTo>
                        <a:pt x="2831" y="1043"/>
                      </a:moveTo>
                      <a:cubicBezTo>
                        <a:pt x="3114" y="1043"/>
                        <a:pt x="3382" y="1184"/>
                        <a:pt x="3614" y="1531"/>
                      </a:cubicBezTo>
                      <a:cubicBezTo>
                        <a:pt x="4022" y="2236"/>
                        <a:pt x="3985" y="3053"/>
                        <a:pt x="3243" y="3461"/>
                      </a:cubicBezTo>
                      <a:cubicBezTo>
                        <a:pt x="3002" y="3591"/>
                        <a:pt x="2733" y="3656"/>
                        <a:pt x="2459" y="3656"/>
                      </a:cubicBezTo>
                      <a:cubicBezTo>
                        <a:pt x="2185" y="3656"/>
                        <a:pt x="1907" y="3591"/>
                        <a:pt x="1647" y="3461"/>
                      </a:cubicBezTo>
                      <a:cubicBezTo>
                        <a:pt x="1054" y="3090"/>
                        <a:pt x="1388" y="1977"/>
                        <a:pt x="1722" y="1605"/>
                      </a:cubicBezTo>
                      <a:cubicBezTo>
                        <a:pt x="1728" y="1599"/>
                        <a:pt x="1733" y="1592"/>
                        <a:pt x="1739" y="1586"/>
                      </a:cubicBezTo>
                      <a:lnTo>
                        <a:pt x="1739" y="1586"/>
                      </a:lnTo>
                      <a:cubicBezTo>
                        <a:pt x="1746" y="1580"/>
                        <a:pt x="1752" y="1574"/>
                        <a:pt x="1759" y="1568"/>
                      </a:cubicBezTo>
                      <a:cubicBezTo>
                        <a:pt x="2108" y="1260"/>
                        <a:pt x="2480" y="1043"/>
                        <a:pt x="2831" y="1043"/>
                      </a:cubicBezTo>
                      <a:close/>
                      <a:moveTo>
                        <a:pt x="2906" y="1"/>
                      </a:moveTo>
                      <a:cubicBezTo>
                        <a:pt x="2269" y="1"/>
                        <a:pt x="1601" y="323"/>
                        <a:pt x="1071" y="781"/>
                      </a:cubicBezTo>
                      <a:lnTo>
                        <a:pt x="1071" y="781"/>
                      </a:lnTo>
                      <a:cubicBezTo>
                        <a:pt x="1040" y="804"/>
                        <a:pt x="1009" y="831"/>
                        <a:pt x="979" y="863"/>
                      </a:cubicBezTo>
                      <a:cubicBezTo>
                        <a:pt x="979" y="863"/>
                        <a:pt x="979" y="863"/>
                        <a:pt x="979" y="863"/>
                      </a:cubicBezTo>
                      <a:lnTo>
                        <a:pt x="979" y="863"/>
                      </a:lnTo>
                      <a:cubicBezTo>
                        <a:pt x="957" y="885"/>
                        <a:pt x="938" y="908"/>
                        <a:pt x="922" y="931"/>
                      </a:cubicBezTo>
                      <a:lnTo>
                        <a:pt x="922" y="931"/>
                      </a:lnTo>
                      <a:cubicBezTo>
                        <a:pt x="155" y="1865"/>
                        <a:pt x="0" y="3371"/>
                        <a:pt x="942" y="4240"/>
                      </a:cubicBezTo>
                      <a:cubicBezTo>
                        <a:pt x="1309" y="4590"/>
                        <a:pt x="1824" y="4734"/>
                        <a:pt x="2356" y="4734"/>
                      </a:cubicBezTo>
                      <a:cubicBezTo>
                        <a:pt x="2953" y="4734"/>
                        <a:pt x="3571" y="4552"/>
                        <a:pt x="4022" y="4277"/>
                      </a:cubicBezTo>
                      <a:cubicBezTo>
                        <a:pt x="5284" y="3498"/>
                        <a:pt x="5099" y="1791"/>
                        <a:pt x="4319" y="752"/>
                      </a:cubicBezTo>
                      <a:cubicBezTo>
                        <a:pt x="3930" y="217"/>
                        <a:pt x="3428" y="1"/>
                        <a:pt x="29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449;p33">
                  <a:extLst>
                    <a:ext uri="{FF2B5EF4-FFF2-40B4-BE49-F238E27FC236}">
                      <a16:creationId xmlns:a16="http://schemas.microsoft.com/office/drawing/2014/main" id="{A5FFEB9A-B7A0-96E2-ABEC-65CC45C7EF5C}"/>
                    </a:ext>
                  </a:extLst>
                </p:cNvPr>
                <p:cNvSpPr/>
                <p:nvPr/>
              </p:nvSpPr>
              <p:spPr>
                <a:xfrm>
                  <a:off x="2783398" y="1506432"/>
                  <a:ext cx="89142" cy="138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4" h="7612" extrusionOk="0">
                      <a:moveTo>
                        <a:pt x="775" y="1"/>
                      </a:moveTo>
                      <a:cubicBezTo>
                        <a:pt x="389" y="1"/>
                        <a:pt x="0" y="362"/>
                        <a:pt x="286" y="778"/>
                      </a:cubicBezTo>
                      <a:cubicBezTo>
                        <a:pt x="472" y="1075"/>
                        <a:pt x="732" y="1335"/>
                        <a:pt x="1028" y="1558"/>
                      </a:cubicBezTo>
                      <a:cubicBezTo>
                        <a:pt x="1548" y="2040"/>
                        <a:pt x="1845" y="2931"/>
                        <a:pt x="2253" y="3487"/>
                      </a:cubicBezTo>
                      <a:cubicBezTo>
                        <a:pt x="3032" y="4601"/>
                        <a:pt x="3552" y="5862"/>
                        <a:pt x="3812" y="7235"/>
                      </a:cubicBezTo>
                      <a:cubicBezTo>
                        <a:pt x="3856" y="7499"/>
                        <a:pt x="4043" y="7612"/>
                        <a:pt x="4246" y="7612"/>
                      </a:cubicBezTo>
                      <a:cubicBezTo>
                        <a:pt x="4557" y="7612"/>
                        <a:pt x="4904" y="7343"/>
                        <a:pt x="4814" y="6939"/>
                      </a:cubicBezTo>
                      <a:cubicBezTo>
                        <a:pt x="4517" y="5640"/>
                        <a:pt x="4072" y="4415"/>
                        <a:pt x="3441" y="3228"/>
                      </a:cubicBezTo>
                      <a:cubicBezTo>
                        <a:pt x="3144" y="2634"/>
                        <a:pt x="2624" y="2114"/>
                        <a:pt x="2290" y="1520"/>
                      </a:cubicBezTo>
                      <a:cubicBezTo>
                        <a:pt x="1993" y="964"/>
                        <a:pt x="1585" y="741"/>
                        <a:pt x="1214" y="222"/>
                      </a:cubicBezTo>
                      <a:cubicBezTo>
                        <a:pt x="1103" y="66"/>
                        <a:pt x="939" y="1"/>
                        <a:pt x="77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450;p33">
                  <a:extLst>
                    <a:ext uri="{FF2B5EF4-FFF2-40B4-BE49-F238E27FC236}">
                      <a16:creationId xmlns:a16="http://schemas.microsoft.com/office/drawing/2014/main" id="{A582AB61-F0A7-F4EF-544C-027739695DCC}"/>
                    </a:ext>
                  </a:extLst>
                </p:cNvPr>
                <p:cNvSpPr/>
                <p:nvPr/>
              </p:nvSpPr>
              <p:spPr>
                <a:xfrm>
                  <a:off x="2855381" y="1671072"/>
                  <a:ext cx="22940" cy="41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2" h="2274" extrusionOk="0">
                      <a:moveTo>
                        <a:pt x="538" y="0"/>
                      </a:moveTo>
                      <a:cubicBezTo>
                        <a:pt x="288" y="0"/>
                        <a:pt x="37" y="167"/>
                        <a:pt x="0" y="501"/>
                      </a:cubicBezTo>
                      <a:cubicBezTo>
                        <a:pt x="0" y="947"/>
                        <a:pt x="186" y="1392"/>
                        <a:pt x="186" y="1800"/>
                      </a:cubicBezTo>
                      <a:cubicBezTo>
                        <a:pt x="223" y="2116"/>
                        <a:pt x="473" y="2273"/>
                        <a:pt x="724" y="2273"/>
                      </a:cubicBezTo>
                      <a:cubicBezTo>
                        <a:pt x="974" y="2273"/>
                        <a:pt x="1225" y="2116"/>
                        <a:pt x="1262" y="1800"/>
                      </a:cubicBezTo>
                      <a:cubicBezTo>
                        <a:pt x="1262" y="1355"/>
                        <a:pt x="1076" y="947"/>
                        <a:pt x="1076" y="501"/>
                      </a:cubicBezTo>
                      <a:cubicBezTo>
                        <a:pt x="1039" y="167"/>
                        <a:pt x="789" y="0"/>
                        <a:pt x="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451;p33">
                  <a:extLst>
                    <a:ext uri="{FF2B5EF4-FFF2-40B4-BE49-F238E27FC236}">
                      <a16:creationId xmlns:a16="http://schemas.microsoft.com/office/drawing/2014/main" id="{9A65E548-DA63-E366-799F-4AFC577B62AB}"/>
                    </a:ext>
                  </a:extLst>
                </p:cNvPr>
                <p:cNvSpPr/>
                <p:nvPr/>
              </p:nvSpPr>
              <p:spPr>
                <a:xfrm>
                  <a:off x="2315727" y="1907145"/>
                  <a:ext cx="53860" cy="59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3" h="3244" extrusionOk="0">
                      <a:moveTo>
                        <a:pt x="752" y="0"/>
                      </a:moveTo>
                      <a:cubicBezTo>
                        <a:pt x="376" y="0"/>
                        <a:pt x="0" y="379"/>
                        <a:pt x="260" y="795"/>
                      </a:cubicBezTo>
                      <a:lnTo>
                        <a:pt x="260" y="758"/>
                      </a:lnTo>
                      <a:cubicBezTo>
                        <a:pt x="519" y="1166"/>
                        <a:pt x="742" y="1574"/>
                        <a:pt x="1002" y="1982"/>
                      </a:cubicBezTo>
                      <a:cubicBezTo>
                        <a:pt x="1113" y="2168"/>
                        <a:pt x="1262" y="2390"/>
                        <a:pt x="1447" y="2576"/>
                      </a:cubicBezTo>
                      <a:cubicBezTo>
                        <a:pt x="1521" y="2650"/>
                        <a:pt x="1855" y="2799"/>
                        <a:pt x="1893" y="2910"/>
                      </a:cubicBezTo>
                      <a:cubicBezTo>
                        <a:pt x="1980" y="3142"/>
                        <a:pt x="2169" y="3244"/>
                        <a:pt x="2360" y="3244"/>
                      </a:cubicBezTo>
                      <a:cubicBezTo>
                        <a:pt x="2659" y="3244"/>
                        <a:pt x="2962" y="2997"/>
                        <a:pt x="2895" y="2613"/>
                      </a:cubicBezTo>
                      <a:cubicBezTo>
                        <a:pt x="2783" y="2131"/>
                        <a:pt x="2264" y="1908"/>
                        <a:pt x="1967" y="1574"/>
                      </a:cubicBezTo>
                      <a:cubicBezTo>
                        <a:pt x="1670" y="1166"/>
                        <a:pt x="1410" y="683"/>
                        <a:pt x="1187" y="238"/>
                      </a:cubicBezTo>
                      <a:cubicBezTo>
                        <a:pt x="1076" y="71"/>
                        <a:pt x="914" y="0"/>
                        <a:pt x="7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452;p33">
                  <a:extLst>
                    <a:ext uri="{FF2B5EF4-FFF2-40B4-BE49-F238E27FC236}">
                      <a16:creationId xmlns:a16="http://schemas.microsoft.com/office/drawing/2014/main" id="{C5FA373A-C514-41FE-C292-2DBD08BEA8AF}"/>
                    </a:ext>
                  </a:extLst>
                </p:cNvPr>
                <p:cNvSpPr/>
                <p:nvPr/>
              </p:nvSpPr>
              <p:spPr>
                <a:xfrm>
                  <a:off x="2356390" y="1924055"/>
                  <a:ext cx="53533" cy="49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" h="2702" extrusionOk="0">
                      <a:moveTo>
                        <a:pt x="755" y="0"/>
                      </a:moveTo>
                      <a:cubicBezTo>
                        <a:pt x="369" y="0"/>
                        <a:pt x="1" y="379"/>
                        <a:pt x="286" y="794"/>
                      </a:cubicBezTo>
                      <a:cubicBezTo>
                        <a:pt x="769" y="1425"/>
                        <a:pt x="1288" y="2019"/>
                        <a:pt x="1882" y="2576"/>
                      </a:cubicBezTo>
                      <a:cubicBezTo>
                        <a:pt x="1986" y="2664"/>
                        <a:pt x="2099" y="2702"/>
                        <a:pt x="2208" y="2702"/>
                      </a:cubicBezTo>
                      <a:cubicBezTo>
                        <a:pt x="2603" y="2702"/>
                        <a:pt x="2944" y="2204"/>
                        <a:pt x="2624" y="1796"/>
                      </a:cubicBezTo>
                      <a:cubicBezTo>
                        <a:pt x="2105" y="1314"/>
                        <a:pt x="1622" y="794"/>
                        <a:pt x="1214" y="238"/>
                      </a:cubicBezTo>
                      <a:cubicBezTo>
                        <a:pt x="1091" y="70"/>
                        <a:pt x="922" y="0"/>
                        <a:pt x="75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453;p33">
                  <a:extLst>
                    <a:ext uri="{FF2B5EF4-FFF2-40B4-BE49-F238E27FC236}">
                      <a16:creationId xmlns:a16="http://schemas.microsoft.com/office/drawing/2014/main" id="{CB243BEC-86A9-63BC-BE09-107DE4F22FDB}"/>
                    </a:ext>
                  </a:extLst>
                </p:cNvPr>
                <p:cNvSpPr/>
                <p:nvPr/>
              </p:nvSpPr>
              <p:spPr>
                <a:xfrm>
                  <a:off x="2482342" y="1642336"/>
                  <a:ext cx="92433" cy="89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5" h="4899" extrusionOk="0">
                      <a:moveTo>
                        <a:pt x="3006" y="0"/>
                      </a:moveTo>
                      <a:cubicBezTo>
                        <a:pt x="2635" y="186"/>
                        <a:pt x="2598" y="2820"/>
                        <a:pt x="2598" y="2820"/>
                      </a:cubicBezTo>
                      <a:cubicBezTo>
                        <a:pt x="2598" y="2820"/>
                        <a:pt x="1113" y="3377"/>
                        <a:pt x="742" y="3563"/>
                      </a:cubicBezTo>
                      <a:cubicBezTo>
                        <a:pt x="483" y="3600"/>
                        <a:pt x="186" y="3748"/>
                        <a:pt x="0" y="3934"/>
                      </a:cubicBezTo>
                      <a:cubicBezTo>
                        <a:pt x="1113" y="3934"/>
                        <a:pt x="2264" y="4490"/>
                        <a:pt x="3377" y="4490"/>
                      </a:cubicBezTo>
                      <a:cubicBezTo>
                        <a:pt x="3971" y="4602"/>
                        <a:pt x="4528" y="4713"/>
                        <a:pt x="5084" y="4899"/>
                      </a:cubicBezTo>
                      <a:cubicBezTo>
                        <a:pt x="5084" y="4899"/>
                        <a:pt x="4119" y="2635"/>
                        <a:pt x="3934" y="2078"/>
                      </a:cubicBezTo>
                      <a:cubicBezTo>
                        <a:pt x="3600" y="1485"/>
                        <a:pt x="3600" y="557"/>
                        <a:pt x="300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454;p33">
                  <a:extLst>
                    <a:ext uri="{FF2B5EF4-FFF2-40B4-BE49-F238E27FC236}">
                      <a16:creationId xmlns:a16="http://schemas.microsoft.com/office/drawing/2014/main" id="{3B830D39-CE17-30B0-D94D-8BA79D97C4D2}"/>
                    </a:ext>
                  </a:extLst>
                </p:cNvPr>
                <p:cNvSpPr/>
                <p:nvPr/>
              </p:nvSpPr>
              <p:spPr>
                <a:xfrm>
                  <a:off x="2468836" y="1632641"/>
                  <a:ext cx="117754" cy="108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5971" extrusionOk="0">
                      <a:moveTo>
                        <a:pt x="3893" y="1825"/>
                      </a:moveTo>
                      <a:cubicBezTo>
                        <a:pt x="4145" y="2434"/>
                        <a:pt x="4313" y="3137"/>
                        <a:pt x="4528" y="3686"/>
                      </a:cubicBezTo>
                      <a:cubicBezTo>
                        <a:pt x="4660" y="4006"/>
                        <a:pt x="4791" y="4325"/>
                        <a:pt x="4923" y="4644"/>
                      </a:cubicBezTo>
                      <a:lnTo>
                        <a:pt x="4923" y="4644"/>
                      </a:lnTo>
                      <a:cubicBezTo>
                        <a:pt x="4702" y="4603"/>
                        <a:pt x="4483" y="4569"/>
                        <a:pt x="4269" y="4540"/>
                      </a:cubicBezTo>
                      <a:cubicBezTo>
                        <a:pt x="3668" y="4502"/>
                        <a:pt x="3077" y="4370"/>
                        <a:pt x="2486" y="4239"/>
                      </a:cubicBezTo>
                      <a:lnTo>
                        <a:pt x="2486" y="4239"/>
                      </a:lnTo>
                      <a:cubicBezTo>
                        <a:pt x="2851" y="4121"/>
                        <a:pt x="3215" y="4018"/>
                        <a:pt x="3526" y="3909"/>
                      </a:cubicBezTo>
                      <a:cubicBezTo>
                        <a:pt x="3749" y="3835"/>
                        <a:pt x="3898" y="3612"/>
                        <a:pt x="3935" y="3390"/>
                      </a:cubicBezTo>
                      <a:cubicBezTo>
                        <a:pt x="3935" y="3083"/>
                        <a:pt x="3870" y="2401"/>
                        <a:pt x="3893" y="1825"/>
                      </a:cubicBezTo>
                      <a:close/>
                      <a:moveTo>
                        <a:pt x="3769" y="1"/>
                      </a:moveTo>
                      <a:cubicBezTo>
                        <a:pt x="3636" y="1"/>
                        <a:pt x="3504" y="69"/>
                        <a:pt x="3406" y="175"/>
                      </a:cubicBezTo>
                      <a:lnTo>
                        <a:pt x="3406" y="175"/>
                      </a:lnTo>
                      <a:cubicBezTo>
                        <a:pt x="3397" y="183"/>
                        <a:pt x="3387" y="190"/>
                        <a:pt x="3378" y="198"/>
                      </a:cubicBezTo>
                      <a:cubicBezTo>
                        <a:pt x="2765" y="714"/>
                        <a:pt x="2825" y="2098"/>
                        <a:pt x="2851" y="3013"/>
                      </a:cubicBezTo>
                      <a:lnTo>
                        <a:pt x="2851" y="3013"/>
                      </a:lnTo>
                      <a:cubicBezTo>
                        <a:pt x="2004" y="3316"/>
                        <a:pt x="1048" y="3584"/>
                        <a:pt x="372" y="4132"/>
                      </a:cubicBezTo>
                      <a:cubicBezTo>
                        <a:pt x="1" y="4466"/>
                        <a:pt x="335" y="5022"/>
                        <a:pt x="743" y="5060"/>
                      </a:cubicBezTo>
                      <a:cubicBezTo>
                        <a:pt x="1894" y="5097"/>
                        <a:pt x="2970" y="5542"/>
                        <a:pt x="4157" y="5616"/>
                      </a:cubicBezTo>
                      <a:cubicBezTo>
                        <a:pt x="4677" y="5653"/>
                        <a:pt x="5196" y="5802"/>
                        <a:pt x="5679" y="5950"/>
                      </a:cubicBezTo>
                      <a:cubicBezTo>
                        <a:pt x="5724" y="5964"/>
                        <a:pt x="5771" y="5970"/>
                        <a:pt x="5818" y="5970"/>
                      </a:cubicBezTo>
                      <a:cubicBezTo>
                        <a:pt x="6150" y="5970"/>
                        <a:pt x="6477" y="5645"/>
                        <a:pt x="6347" y="5319"/>
                      </a:cubicBezTo>
                      <a:lnTo>
                        <a:pt x="5419" y="3056"/>
                      </a:lnTo>
                      <a:cubicBezTo>
                        <a:pt x="5073" y="2191"/>
                        <a:pt x="4824" y="1134"/>
                        <a:pt x="4252" y="363"/>
                      </a:cubicBezTo>
                      <a:lnTo>
                        <a:pt x="4252" y="363"/>
                      </a:lnTo>
                      <a:cubicBezTo>
                        <a:pt x="4224" y="314"/>
                        <a:pt x="4189" y="269"/>
                        <a:pt x="4147" y="229"/>
                      </a:cubicBezTo>
                      <a:lnTo>
                        <a:pt x="4147" y="229"/>
                      </a:lnTo>
                      <a:cubicBezTo>
                        <a:pt x="4138" y="219"/>
                        <a:pt x="4129" y="208"/>
                        <a:pt x="4120" y="198"/>
                      </a:cubicBezTo>
                      <a:cubicBezTo>
                        <a:pt x="4018" y="59"/>
                        <a:pt x="3893" y="1"/>
                        <a:pt x="376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455;p33">
                  <a:extLst>
                    <a:ext uri="{FF2B5EF4-FFF2-40B4-BE49-F238E27FC236}">
                      <a16:creationId xmlns:a16="http://schemas.microsoft.com/office/drawing/2014/main" id="{4E2A9651-6F2A-9A99-F2F2-0F9457D4D353}"/>
                    </a:ext>
                  </a:extLst>
                </p:cNvPr>
                <p:cNvSpPr/>
                <p:nvPr/>
              </p:nvSpPr>
              <p:spPr>
                <a:xfrm>
                  <a:off x="2222604" y="1410236"/>
                  <a:ext cx="361605" cy="327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93" h="17970" extrusionOk="0">
                      <a:moveTo>
                        <a:pt x="778" y="0"/>
                      </a:moveTo>
                      <a:cubicBezTo>
                        <a:pt x="357" y="0"/>
                        <a:pt x="1" y="527"/>
                        <a:pt x="373" y="899"/>
                      </a:cubicBezTo>
                      <a:lnTo>
                        <a:pt x="410" y="899"/>
                      </a:lnTo>
                      <a:cubicBezTo>
                        <a:pt x="2711" y="3088"/>
                        <a:pt x="5049" y="5278"/>
                        <a:pt x="7387" y="7467"/>
                      </a:cubicBezTo>
                      <a:cubicBezTo>
                        <a:pt x="9094" y="9063"/>
                        <a:pt x="10875" y="10696"/>
                        <a:pt x="12656" y="12255"/>
                      </a:cubicBezTo>
                      <a:cubicBezTo>
                        <a:pt x="13807" y="13257"/>
                        <a:pt x="14920" y="14296"/>
                        <a:pt x="16070" y="15372"/>
                      </a:cubicBezTo>
                      <a:cubicBezTo>
                        <a:pt x="16892" y="16095"/>
                        <a:pt x="17626" y="17050"/>
                        <a:pt x="18556" y="17672"/>
                      </a:cubicBezTo>
                      <a:lnTo>
                        <a:pt x="18556" y="17672"/>
                      </a:lnTo>
                      <a:cubicBezTo>
                        <a:pt x="18629" y="17824"/>
                        <a:pt x="18778" y="17945"/>
                        <a:pt x="19002" y="17970"/>
                      </a:cubicBezTo>
                      <a:lnTo>
                        <a:pt x="19188" y="17970"/>
                      </a:lnTo>
                      <a:cubicBezTo>
                        <a:pt x="19707" y="17933"/>
                        <a:pt x="19893" y="17265"/>
                        <a:pt x="19448" y="16968"/>
                      </a:cubicBezTo>
                      <a:cubicBezTo>
                        <a:pt x="18260" y="16300"/>
                        <a:pt x="17184" y="15001"/>
                        <a:pt x="16182" y="14073"/>
                      </a:cubicBezTo>
                      <a:cubicBezTo>
                        <a:pt x="15180" y="13145"/>
                        <a:pt x="14104" y="12143"/>
                        <a:pt x="13027" y="11178"/>
                      </a:cubicBezTo>
                      <a:cubicBezTo>
                        <a:pt x="11357" y="9731"/>
                        <a:pt x="9725" y="8210"/>
                        <a:pt x="8092" y="6688"/>
                      </a:cubicBezTo>
                      <a:cubicBezTo>
                        <a:pt x="5754" y="4536"/>
                        <a:pt x="3453" y="2346"/>
                        <a:pt x="1152" y="157"/>
                      </a:cubicBezTo>
                      <a:cubicBezTo>
                        <a:pt x="1033" y="46"/>
                        <a:pt x="903" y="0"/>
                        <a:pt x="77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456;p33">
                  <a:extLst>
                    <a:ext uri="{FF2B5EF4-FFF2-40B4-BE49-F238E27FC236}">
                      <a16:creationId xmlns:a16="http://schemas.microsoft.com/office/drawing/2014/main" id="{F61994F8-8A14-F79E-A2D2-9F1379E08E5B}"/>
                    </a:ext>
                  </a:extLst>
                </p:cNvPr>
                <p:cNvSpPr/>
                <p:nvPr/>
              </p:nvSpPr>
              <p:spPr>
                <a:xfrm>
                  <a:off x="2141605" y="1427292"/>
                  <a:ext cx="123534" cy="29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6" h="1606" extrusionOk="0">
                      <a:moveTo>
                        <a:pt x="6165" y="0"/>
                      </a:moveTo>
                      <a:cubicBezTo>
                        <a:pt x="5348" y="0"/>
                        <a:pt x="4532" y="111"/>
                        <a:pt x="3715" y="223"/>
                      </a:cubicBezTo>
                      <a:cubicBezTo>
                        <a:pt x="2676" y="371"/>
                        <a:pt x="1637" y="297"/>
                        <a:pt x="561" y="557"/>
                      </a:cubicBezTo>
                      <a:cubicBezTo>
                        <a:pt x="1" y="767"/>
                        <a:pt x="168" y="1605"/>
                        <a:pt x="750" y="1605"/>
                      </a:cubicBezTo>
                      <a:cubicBezTo>
                        <a:pt x="784" y="1605"/>
                        <a:pt x="820" y="1602"/>
                        <a:pt x="858" y="1596"/>
                      </a:cubicBezTo>
                      <a:cubicBezTo>
                        <a:pt x="1786" y="1410"/>
                        <a:pt x="2751" y="1299"/>
                        <a:pt x="3715" y="1299"/>
                      </a:cubicBezTo>
                      <a:cubicBezTo>
                        <a:pt x="4532" y="1225"/>
                        <a:pt x="5385" y="1039"/>
                        <a:pt x="6165" y="1039"/>
                      </a:cubicBezTo>
                      <a:cubicBezTo>
                        <a:pt x="6796" y="1002"/>
                        <a:pt x="6796" y="37"/>
                        <a:pt x="61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457;p33">
                  <a:extLst>
                    <a:ext uri="{FF2B5EF4-FFF2-40B4-BE49-F238E27FC236}">
                      <a16:creationId xmlns:a16="http://schemas.microsoft.com/office/drawing/2014/main" id="{1B666A51-83DC-E13F-A46E-C100BF07E893}"/>
                    </a:ext>
                  </a:extLst>
                </p:cNvPr>
                <p:cNvSpPr/>
                <p:nvPr/>
              </p:nvSpPr>
              <p:spPr>
                <a:xfrm>
                  <a:off x="2138587" y="1436932"/>
                  <a:ext cx="199407" cy="95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0" h="5242" extrusionOk="0">
                      <a:moveTo>
                        <a:pt x="705" y="0"/>
                      </a:moveTo>
                      <a:cubicBezTo>
                        <a:pt x="281" y="0"/>
                        <a:pt x="1" y="692"/>
                        <a:pt x="430" y="1030"/>
                      </a:cubicBezTo>
                      <a:cubicBezTo>
                        <a:pt x="1544" y="1846"/>
                        <a:pt x="2508" y="2774"/>
                        <a:pt x="3585" y="3665"/>
                      </a:cubicBezTo>
                      <a:cubicBezTo>
                        <a:pt x="4141" y="4110"/>
                        <a:pt x="4846" y="5112"/>
                        <a:pt x="5626" y="5223"/>
                      </a:cubicBezTo>
                      <a:cubicBezTo>
                        <a:pt x="5732" y="5236"/>
                        <a:pt x="5838" y="5241"/>
                        <a:pt x="5943" y="5241"/>
                      </a:cubicBezTo>
                      <a:cubicBezTo>
                        <a:pt x="7420" y="5241"/>
                        <a:pt x="8810" y="4110"/>
                        <a:pt x="10264" y="4110"/>
                      </a:cubicBezTo>
                      <a:cubicBezTo>
                        <a:pt x="10970" y="4110"/>
                        <a:pt x="10970" y="3034"/>
                        <a:pt x="10264" y="3034"/>
                      </a:cubicBezTo>
                      <a:cubicBezTo>
                        <a:pt x="9169" y="3034"/>
                        <a:pt x="7467" y="4168"/>
                        <a:pt x="6249" y="4168"/>
                      </a:cubicBezTo>
                      <a:cubicBezTo>
                        <a:pt x="6022" y="4168"/>
                        <a:pt x="5812" y="4129"/>
                        <a:pt x="5626" y="4036"/>
                      </a:cubicBezTo>
                      <a:cubicBezTo>
                        <a:pt x="4921" y="3665"/>
                        <a:pt x="4178" y="2774"/>
                        <a:pt x="3585" y="2254"/>
                      </a:cubicBezTo>
                      <a:cubicBezTo>
                        <a:pt x="2694" y="1549"/>
                        <a:pt x="1877" y="770"/>
                        <a:pt x="987" y="102"/>
                      </a:cubicBezTo>
                      <a:cubicBezTo>
                        <a:pt x="890" y="31"/>
                        <a:pt x="795" y="0"/>
                        <a:pt x="7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458;p33">
                  <a:extLst>
                    <a:ext uri="{FF2B5EF4-FFF2-40B4-BE49-F238E27FC236}">
                      <a16:creationId xmlns:a16="http://schemas.microsoft.com/office/drawing/2014/main" id="{C4BCF160-04C4-A09B-68B4-338D0ED96B3B}"/>
                    </a:ext>
                  </a:extLst>
                </p:cNvPr>
                <p:cNvSpPr/>
                <p:nvPr/>
              </p:nvSpPr>
              <p:spPr>
                <a:xfrm>
                  <a:off x="2175178" y="1450926"/>
                  <a:ext cx="117608" cy="37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0" h="2037" extrusionOk="0">
                      <a:moveTo>
                        <a:pt x="5836" y="1"/>
                      </a:moveTo>
                      <a:cubicBezTo>
                        <a:pt x="5825" y="1"/>
                        <a:pt x="5813" y="1"/>
                        <a:pt x="5802" y="2"/>
                      </a:cubicBezTo>
                      <a:cubicBezTo>
                        <a:pt x="4800" y="39"/>
                        <a:pt x="3835" y="187"/>
                        <a:pt x="2833" y="410"/>
                      </a:cubicBezTo>
                      <a:cubicBezTo>
                        <a:pt x="2054" y="633"/>
                        <a:pt x="1126" y="521"/>
                        <a:pt x="458" y="1004"/>
                      </a:cubicBezTo>
                      <a:cubicBezTo>
                        <a:pt x="1" y="1370"/>
                        <a:pt x="295" y="2036"/>
                        <a:pt x="703" y="2036"/>
                      </a:cubicBezTo>
                      <a:cubicBezTo>
                        <a:pt x="791" y="2036"/>
                        <a:pt x="885" y="2005"/>
                        <a:pt x="978" y="1932"/>
                      </a:cubicBezTo>
                      <a:lnTo>
                        <a:pt x="1015" y="1932"/>
                      </a:lnTo>
                      <a:cubicBezTo>
                        <a:pt x="1572" y="1523"/>
                        <a:pt x="2462" y="1635"/>
                        <a:pt x="3167" y="1449"/>
                      </a:cubicBezTo>
                      <a:cubicBezTo>
                        <a:pt x="4021" y="1227"/>
                        <a:pt x="4912" y="1078"/>
                        <a:pt x="5802" y="1078"/>
                      </a:cubicBezTo>
                      <a:cubicBezTo>
                        <a:pt x="6459" y="1042"/>
                        <a:pt x="6470" y="1"/>
                        <a:pt x="583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459;p33">
                  <a:extLst>
                    <a:ext uri="{FF2B5EF4-FFF2-40B4-BE49-F238E27FC236}">
                      <a16:creationId xmlns:a16="http://schemas.microsoft.com/office/drawing/2014/main" id="{7B7C45D7-8F35-9837-A845-D20DA15B2476}"/>
                    </a:ext>
                  </a:extLst>
                </p:cNvPr>
                <p:cNvSpPr/>
                <p:nvPr/>
              </p:nvSpPr>
              <p:spPr>
                <a:xfrm>
                  <a:off x="2213860" y="1468511"/>
                  <a:ext cx="103212" cy="36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8" h="2010" extrusionOk="0">
                      <a:moveTo>
                        <a:pt x="5044" y="1"/>
                      </a:moveTo>
                      <a:cubicBezTo>
                        <a:pt x="5033" y="1"/>
                        <a:pt x="5021" y="1"/>
                        <a:pt x="5010" y="2"/>
                      </a:cubicBezTo>
                      <a:cubicBezTo>
                        <a:pt x="4379" y="2"/>
                        <a:pt x="3748" y="39"/>
                        <a:pt x="3155" y="187"/>
                      </a:cubicBezTo>
                      <a:cubicBezTo>
                        <a:pt x="2338" y="521"/>
                        <a:pt x="1522" y="781"/>
                        <a:pt x="668" y="930"/>
                      </a:cubicBezTo>
                      <a:cubicBezTo>
                        <a:pt x="22" y="1001"/>
                        <a:pt x="1" y="2009"/>
                        <a:pt x="604" y="2009"/>
                      </a:cubicBezTo>
                      <a:cubicBezTo>
                        <a:pt x="624" y="2009"/>
                        <a:pt x="646" y="2008"/>
                        <a:pt x="668" y="2006"/>
                      </a:cubicBezTo>
                      <a:lnTo>
                        <a:pt x="705" y="2006"/>
                      </a:lnTo>
                      <a:cubicBezTo>
                        <a:pt x="2153" y="1820"/>
                        <a:pt x="3489" y="1115"/>
                        <a:pt x="5010" y="1078"/>
                      </a:cubicBezTo>
                      <a:cubicBezTo>
                        <a:pt x="5667" y="1041"/>
                        <a:pt x="5678" y="1"/>
                        <a:pt x="50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460;p33">
                  <a:extLst>
                    <a:ext uri="{FF2B5EF4-FFF2-40B4-BE49-F238E27FC236}">
                      <a16:creationId xmlns:a16="http://schemas.microsoft.com/office/drawing/2014/main" id="{D25B1266-45B6-4A3F-9478-5655CFEFD602}"/>
                    </a:ext>
                  </a:extLst>
                </p:cNvPr>
                <p:cNvSpPr/>
                <p:nvPr/>
              </p:nvSpPr>
              <p:spPr>
                <a:xfrm>
                  <a:off x="2236346" y="1324590"/>
                  <a:ext cx="117754" cy="200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10990" extrusionOk="0">
                      <a:moveTo>
                        <a:pt x="578" y="1"/>
                      </a:moveTo>
                      <a:cubicBezTo>
                        <a:pt x="293" y="1"/>
                        <a:pt x="0" y="191"/>
                        <a:pt x="25" y="515"/>
                      </a:cubicBezTo>
                      <a:cubicBezTo>
                        <a:pt x="285" y="2259"/>
                        <a:pt x="396" y="4003"/>
                        <a:pt x="433" y="5784"/>
                      </a:cubicBezTo>
                      <a:cubicBezTo>
                        <a:pt x="452" y="6100"/>
                        <a:pt x="702" y="6258"/>
                        <a:pt x="953" y="6258"/>
                      </a:cubicBezTo>
                      <a:cubicBezTo>
                        <a:pt x="1203" y="6258"/>
                        <a:pt x="1454" y="6100"/>
                        <a:pt x="1472" y="5784"/>
                      </a:cubicBezTo>
                      <a:cubicBezTo>
                        <a:pt x="1472" y="4547"/>
                        <a:pt x="1419" y="3328"/>
                        <a:pt x="1299" y="2114"/>
                      </a:cubicBezTo>
                      <a:lnTo>
                        <a:pt x="1299" y="2114"/>
                      </a:lnTo>
                      <a:cubicBezTo>
                        <a:pt x="1723" y="2598"/>
                        <a:pt x="2159" y="3066"/>
                        <a:pt x="2660" y="3447"/>
                      </a:cubicBezTo>
                      <a:cubicBezTo>
                        <a:pt x="3810" y="4300"/>
                        <a:pt x="4998" y="5413"/>
                        <a:pt x="4961" y="6898"/>
                      </a:cubicBezTo>
                      <a:cubicBezTo>
                        <a:pt x="4924" y="7788"/>
                        <a:pt x="4330" y="10423"/>
                        <a:pt x="5369" y="10943"/>
                      </a:cubicBezTo>
                      <a:cubicBezTo>
                        <a:pt x="5448" y="10975"/>
                        <a:pt x="5525" y="10990"/>
                        <a:pt x="5599" y="10990"/>
                      </a:cubicBezTo>
                      <a:cubicBezTo>
                        <a:pt x="6120" y="10990"/>
                        <a:pt x="6478" y="10275"/>
                        <a:pt x="5926" y="10015"/>
                      </a:cubicBezTo>
                      <a:cubicBezTo>
                        <a:pt x="5592" y="9867"/>
                        <a:pt x="6074" y="6118"/>
                        <a:pt x="5851" y="5376"/>
                      </a:cubicBezTo>
                      <a:cubicBezTo>
                        <a:pt x="5554" y="4560"/>
                        <a:pt x="4664" y="3818"/>
                        <a:pt x="4070" y="3224"/>
                      </a:cubicBezTo>
                      <a:cubicBezTo>
                        <a:pt x="2994" y="2222"/>
                        <a:pt x="1992" y="1220"/>
                        <a:pt x="953" y="144"/>
                      </a:cubicBezTo>
                      <a:cubicBezTo>
                        <a:pt x="855" y="46"/>
                        <a:pt x="718" y="1"/>
                        <a:pt x="57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461;p33">
                  <a:extLst>
                    <a:ext uri="{FF2B5EF4-FFF2-40B4-BE49-F238E27FC236}">
                      <a16:creationId xmlns:a16="http://schemas.microsoft.com/office/drawing/2014/main" id="{67886685-1150-CA62-0C7F-AE3AC9A4CA40}"/>
                    </a:ext>
                  </a:extLst>
                </p:cNvPr>
                <p:cNvSpPr/>
                <p:nvPr/>
              </p:nvSpPr>
              <p:spPr>
                <a:xfrm>
                  <a:off x="2269174" y="1372916"/>
                  <a:ext cx="28339" cy="106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" h="5870" extrusionOk="0">
                      <a:moveTo>
                        <a:pt x="807" y="0"/>
                      </a:moveTo>
                      <a:cubicBezTo>
                        <a:pt x="645" y="0"/>
                        <a:pt x="483" y="71"/>
                        <a:pt x="371" y="238"/>
                      </a:cubicBezTo>
                      <a:cubicBezTo>
                        <a:pt x="75" y="832"/>
                        <a:pt x="0" y="1500"/>
                        <a:pt x="186" y="2168"/>
                      </a:cubicBezTo>
                      <a:cubicBezTo>
                        <a:pt x="297" y="3244"/>
                        <a:pt x="334" y="4320"/>
                        <a:pt x="297" y="5396"/>
                      </a:cubicBezTo>
                      <a:cubicBezTo>
                        <a:pt x="316" y="5712"/>
                        <a:pt x="566" y="5869"/>
                        <a:pt x="817" y="5869"/>
                      </a:cubicBezTo>
                      <a:cubicBezTo>
                        <a:pt x="1067" y="5869"/>
                        <a:pt x="1318" y="5712"/>
                        <a:pt x="1336" y="5396"/>
                      </a:cubicBezTo>
                      <a:lnTo>
                        <a:pt x="1336" y="2984"/>
                      </a:lnTo>
                      <a:cubicBezTo>
                        <a:pt x="1336" y="2316"/>
                        <a:pt x="928" y="1388"/>
                        <a:pt x="1299" y="795"/>
                      </a:cubicBezTo>
                      <a:cubicBezTo>
                        <a:pt x="1559" y="379"/>
                        <a:pt x="1183" y="0"/>
                        <a:pt x="80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462;p33">
                  <a:extLst>
                    <a:ext uri="{FF2B5EF4-FFF2-40B4-BE49-F238E27FC236}">
                      <a16:creationId xmlns:a16="http://schemas.microsoft.com/office/drawing/2014/main" id="{3E5BD563-5D83-4B7C-0D92-4EB69CD468A9}"/>
                    </a:ext>
                  </a:extLst>
                </p:cNvPr>
                <p:cNvSpPr/>
                <p:nvPr/>
              </p:nvSpPr>
              <p:spPr>
                <a:xfrm>
                  <a:off x="2290751" y="1389954"/>
                  <a:ext cx="28012" cy="103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5705" extrusionOk="0">
                      <a:moveTo>
                        <a:pt x="836" y="0"/>
                      </a:moveTo>
                      <a:cubicBezTo>
                        <a:pt x="622" y="0"/>
                        <a:pt x="401" y="113"/>
                        <a:pt x="298" y="379"/>
                      </a:cubicBezTo>
                      <a:lnTo>
                        <a:pt x="261" y="379"/>
                      </a:lnTo>
                      <a:cubicBezTo>
                        <a:pt x="1" y="1121"/>
                        <a:pt x="261" y="1864"/>
                        <a:pt x="261" y="2643"/>
                      </a:cubicBezTo>
                      <a:cubicBezTo>
                        <a:pt x="261" y="3496"/>
                        <a:pt x="409" y="4350"/>
                        <a:pt x="446" y="5203"/>
                      </a:cubicBezTo>
                      <a:cubicBezTo>
                        <a:pt x="446" y="5537"/>
                        <a:pt x="724" y="5704"/>
                        <a:pt x="998" y="5704"/>
                      </a:cubicBezTo>
                      <a:cubicBezTo>
                        <a:pt x="1272" y="5704"/>
                        <a:pt x="1541" y="5537"/>
                        <a:pt x="1522" y="5203"/>
                      </a:cubicBezTo>
                      <a:cubicBezTo>
                        <a:pt x="1485" y="4498"/>
                        <a:pt x="1337" y="3942"/>
                        <a:pt x="1337" y="3311"/>
                      </a:cubicBezTo>
                      <a:lnTo>
                        <a:pt x="1337" y="1975"/>
                      </a:lnTo>
                      <a:cubicBezTo>
                        <a:pt x="1337" y="1530"/>
                        <a:pt x="1151" y="1121"/>
                        <a:pt x="1337" y="639"/>
                      </a:cubicBezTo>
                      <a:cubicBezTo>
                        <a:pt x="1471" y="259"/>
                        <a:pt x="1161" y="0"/>
                        <a:pt x="83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1463;p33">
                  <a:extLst>
                    <a:ext uri="{FF2B5EF4-FFF2-40B4-BE49-F238E27FC236}">
                      <a16:creationId xmlns:a16="http://schemas.microsoft.com/office/drawing/2014/main" id="{69EFC6BB-EC19-DCA1-7990-8F010E910DA8}"/>
                    </a:ext>
                  </a:extLst>
                </p:cNvPr>
                <p:cNvSpPr/>
                <p:nvPr/>
              </p:nvSpPr>
              <p:spPr>
                <a:xfrm>
                  <a:off x="2337158" y="1669578"/>
                  <a:ext cx="612673" cy="45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5" h="24854" extrusionOk="0">
                      <a:moveTo>
                        <a:pt x="31320" y="0"/>
                      </a:moveTo>
                      <a:cubicBezTo>
                        <a:pt x="31001" y="0"/>
                        <a:pt x="30676" y="255"/>
                        <a:pt x="30810" y="657"/>
                      </a:cubicBezTo>
                      <a:cubicBezTo>
                        <a:pt x="31738" y="3552"/>
                        <a:pt x="32406" y="6595"/>
                        <a:pt x="31923" y="9638"/>
                      </a:cubicBezTo>
                      <a:cubicBezTo>
                        <a:pt x="31255" y="13906"/>
                        <a:pt x="27915" y="18396"/>
                        <a:pt x="24279" y="20586"/>
                      </a:cubicBezTo>
                      <a:cubicBezTo>
                        <a:pt x="20902" y="22627"/>
                        <a:pt x="16374" y="23554"/>
                        <a:pt x="12478" y="23777"/>
                      </a:cubicBezTo>
                      <a:cubicBezTo>
                        <a:pt x="12296" y="23788"/>
                        <a:pt x="12116" y="23793"/>
                        <a:pt x="11936" y="23793"/>
                      </a:cubicBezTo>
                      <a:cubicBezTo>
                        <a:pt x="7625" y="23793"/>
                        <a:pt x="3756" y="20860"/>
                        <a:pt x="1085" y="17654"/>
                      </a:cubicBezTo>
                      <a:cubicBezTo>
                        <a:pt x="981" y="17533"/>
                        <a:pt x="862" y="17483"/>
                        <a:pt x="745" y="17483"/>
                      </a:cubicBezTo>
                      <a:cubicBezTo>
                        <a:pt x="358" y="17483"/>
                        <a:pt x="1" y="18034"/>
                        <a:pt x="342" y="18433"/>
                      </a:cubicBezTo>
                      <a:cubicBezTo>
                        <a:pt x="3237" y="21847"/>
                        <a:pt x="7319" y="24853"/>
                        <a:pt x="11958" y="24853"/>
                      </a:cubicBezTo>
                      <a:cubicBezTo>
                        <a:pt x="16448" y="24779"/>
                        <a:pt x="20864" y="23629"/>
                        <a:pt x="24798" y="21513"/>
                      </a:cubicBezTo>
                      <a:cubicBezTo>
                        <a:pt x="28769" y="19361"/>
                        <a:pt x="31738" y="14685"/>
                        <a:pt x="32851" y="10455"/>
                      </a:cubicBezTo>
                      <a:cubicBezTo>
                        <a:pt x="33705" y="7152"/>
                        <a:pt x="32814" y="3515"/>
                        <a:pt x="31812" y="361"/>
                      </a:cubicBezTo>
                      <a:cubicBezTo>
                        <a:pt x="31738" y="110"/>
                        <a:pt x="31530" y="0"/>
                        <a:pt x="313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1" name="Google Shape;1465;p33">
              <a:extLst>
                <a:ext uri="{FF2B5EF4-FFF2-40B4-BE49-F238E27FC236}">
                  <a16:creationId xmlns:a16="http://schemas.microsoft.com/office/drawing/2014/main" id="{4B8735A5-3ABD-D361-1E20-F430FAA6A537}"/>
                </a:ext>
              </a:extLst>
            </p:cNvPr>
            <p:cNvSpPr txBox="1"/>
            <p:nvPr/>
          </p:nvSpPr>
          <p:spPr>
            <a:xfrm>
              <a:off x="-2671658" y="1416236"/>
              <a:ext cx="4478647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vi-VN" sz="2000" b="0" i="0" dirty="0">
                  <a:solidFill>
                    <a:srgbClr val="333333"/>
                  </a:solidFill>
                  <a:effectLst/>
                  <a:latin typeface="#9Slide03 AmpleSoft" panose="02000000000000000000" pitchFamily="2" charset="0"/>
                </a:rPr>
                <a:t>Ca ngợi sự cảm nhận tinh tế, tỉ mỉ, sâu sắc của nhà văn Bùi Hồng.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152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p51"/>
          <p:cNvSpPr txBox="1"/>
          <p:nvPr/>
        </p:nvSpPr>
        <p:spPr>
          <a:xfrm>
            <a:off x="710250" y="442471"/>
            <a:ext cx="77235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7030A0"/>
                </a:solidFill>
                <a:latin typeface="#9Slide05 SVNAnthem" pitchFamily="2" charset="0"/>
                <a:ea typeface="Fira Sans Extra Condensed SemiBold"/>
                <a:cs typeface="Fira Sans Extra Condensed SemiBold"/>
                <a:sym typeface="Fira Sans Extra Condensed SemiBold"/>
              </a:rPr>
              <a:t>2. Nghệ thuật</a:t>
            </a:r>
            <a:endParaRPr sz="4000" dirty="0">
              <a:solidFill>
                <a:srgbClr val="7030A0"/>
              </a:solidFill>
              <a:latin typeface="#9Slide05 SVNAnthem" pitchFamily="2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90" name="Google Shape;1990;p51"/>
          <p:cNvSpPr/>
          <p:nvPr/>
        </p:nvSpPr>
        <p:spPr>
          <a:xfrm>
            <a:off x="2167275" y="3853675"/>
            <a:ext cx="27821" cy="229884"/>
          </a:xfrm>
          <a:custGeom>
            <a:avLst/>
            <a:gdLst/>
            <a:ahLst/>
            <a:cxnLst/>
            <a:rect l="l" t="t" r="r" b="b"/>
            <a:pathLst>
              <a:path w="920" h="7602" extrusionOk="0">
                <a:moveTo>
                  <a:pt x="539" y="1"/>
                </a:moveTo>
                <a:cubicBezTo>
                  <a:pt x="349" y="1"/>
                  <a:pt x="159" y="159"/>
                  <a:pt x="128" y="349"/>
                </a:cubicBezTo>
                <a:cubicBezTo>
                  <a:pt x="1" y="1964"/>
                  <a:pt x="33" y="2566"/>
                  <a:pt x="64" y="3643"/>
                </a:cubicBezTo>
                <a:cubicBezTo>
                  <a:pt x="96" y="4371"/>
                  <a:pt x="128" y="5416"/>
                  <a:pt x="128" y="7221"/>
                </a:cubicBezTo>
                <a:cubicBezTo>
                  <a:pt x="128" y="7443"/>
                  <a:pt x="318" y="7601"/>
                  <a:pt x="539" y="7601"/>
                </a:cubicBezTo>
                <a:cubicBezTo>
                  <a:pt x="729" y="7601"/>
                  <a:pt x="919" y="7443"/>
                  <a:pt x="919" y="7221"/>
                </a:cubicBezTo>
                <a:cubicBezTo>
                  <a:pt x="919" y="5385"/>
                  <a:pt x="888" y="4371"/>
                  <a:pt x="856" y="3611"/>
                </a:cubicBezTo>
                <a:cubicBezTo>
                  <a:pt x="793" y="2534"/>
                  <a:pt x="793" y="1996"/>
                  <a:pt x="919" y="444"/>
                </a:cubicBezTo>
                <a:cubicBezTo>
                  <a:pt x="919" y="222"/>
                  <a:pt x="761" y="32"/>
                  <a:pt x="53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1" name="Google Shape;1991;p51"/>
          <p:cNvSpPr/>
          <p:nvPr/>
        </p:nvSpPr>
        <p:spPr>
          <a:xfrm>
            <a:off x="2171116" y="4118967"/>
            <a:ext cx="24918" cy="62264"/>
          </a:xfrm>
          <a:custGeom>
            <a:avLst/>
            <a:gdLst/>
            <a:ahLst/>
            <a:cxnLst/>
            <a:rect l="l" t="t" r="r" b="b"/>
            <a:pathLst>
              <a:path w="824" h="2059" extrusionOk="0">
                <a:moveTo>
                  <a:pt x="412" y="0"/>
                </a:moveTo>
                <a:cubicBezTo>
                  <a:pt x="191" y="0"/>
                  <a:pt x="1" y="158"/>
                  <a:pt x="1" y="380"/>
                </a:cubicBezTo>
                <a:cubicBezTo>
                  <a:pt x="1" y="665"/>
                  <a:pt x="1" y="823"/>
                  <a:pt x="32" y="950"/>
                </a:cubicBezTo>
                <a:cubicBezTo>
                  <a:pt x="32" y="1108"/>
                  <a:pt x="32" y="1235"/>
                  <a:pt x="1" y="1615"/>
                </a:cubicBezTo>
                <a:cubicBezTo>
                  <a:pt x="1" y="1837"/>
                  <a:pt x="159" y="2027"/>
                  <a:pt x="381" y="2059"/>
                </a:cubicBezTo>
                <a:lnTo>
                  <a:pt x="412" y="2059"/>
                </a:lnTo>
                <a:cubicBezTo>
                  <a:pt x="602" y="2059"/>
                  <a:pt x="761" y="1900"/>
                  <a:pt x="792" y="1679"/>
                </a:cubicBezTo>
                <a:cubicBezTo>
                  <a:pt x="824" y="1267"/>
                  <a:pt x="824" y="1108"/>
                  <a:pt x="792" y="887"/>
                </a:cubicBezTo>
                <a:cubicBezTo>
                  <a:pt x="792" y="792"/>
                  <a:pt x="792" y="633"/>
                  <a:pt x="792" y="380"/>
                </a:cubicBezTo>
                <a:cubicBezTo>
                  <a:pt x="792" y="158"/>
                  <a:pt x="602" y="0"/>
                  <a:pt x="41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2" name="Google Shape;1992;p51"/>
          <p:cNvSpPr/>
          <p:nvPr/>
        </p:nvSpPr>
        <p:spPr>
          <a:xfrm>
            <a:off x="883059" y="2971674"/>
            <a:ext cx="1365669" cy="1808957"/>
          </a:xfrm>
          <a:custGeom>
            <a:avLst/>
            <a:gdLst/>
            <a:ahLst/>
            <a:cxnLst/>
            <a:rect l="l" t="t" r="r" b="b"/>
            <a:pathLst>
              <a:path w="45161" h="59820" extrusionOk="0">
                <a:moveTo>
                  <a:pt x="5791" y="1"/>
                </a:moveTo>
                <a:cubicBezTo>
                  <a:pt x="3443" y="1"/>
                  <a:pt x="1713" y="113"/>
                  <a:pt x="1299" y="444"/>
                </a:cubicBezTo>
                <a:cubicBezTo>
                  <a:pt x="286" y="1268"/>
                  <a:pt x="571" y="8646"/>
                  <a:pt x="444" y="15962"/>
                </a:cubicBezTo>
                <a:cubicBezTo>
                  <a:pt x="349" y="23309"/>
                  <a:pt x="349" y="40822"/>
                  <a:pt x="444" y="44274"/>
                </a:cubicBezTo>
                <a:cubicBezTo>
                  <a:pt x="571" y="47726"/>
                  <a:pt x="1" y="57638"/>
                  <a:pt x="824" y="58778"/>
                </a:cubicBezTo>
                <a:cubicBezTo>
                  <a:pt x="1472" y="59701"/>
                  <a:pt x="7577" y="59799"/>
                  <a:pt x="11304" y="59799"/>
                </a:cubicBezTo>
                <a:cubicBezTo>
                  <a:pt x="12311" y="59799"/>
                  <a:pt x="13145" y="59792"/>
                  <a:pt x="13650" y="59792"/>
                </a:cubicBezTo>
                <a:cubicBezTo>
                  <a:pt x="14768" y="59792"/>
                  <a:pt x="17281" y="59820"/>
                  <a:pt x="19896" y="59820"/>
                </a:cubicBezTo>
                <a:cubicBezTo>
                  <a:pt x="22839" y="59820"/>
                  <a:pt x="25910" y="59784"/>
                  <a:pt x="27268" y="59633"/>
                </a:cubicBezTo>
                <a:cubicBezTo>
                  <a:pt x="27801" y="59574"/>
                  <a:pt x="28811" y="59557"/>
                  <a:pt x="30082" y="59557"/>
                </a:cubicBezTo>
                <a:cubicBezTo>
                  <a:pt x="31752" y="59557"/>
                  <a:pt x="33874" y="59586"/>
                  <a:pt x="35961" y="59586"/>
                </a:cubicBezTo>
                <a:cubicBezTo>
                  <a:pt x="39928" y="59586"/>
                  <a:pt x="43769" y="59481"/>
                  <a:pt x="44147" y="58873"/>
                </a:cubicBezTo>
                <a:cubicBezTo>
                  <a:pt x="44844" y="57733"/>
                  <a:pt x="44717" y="47441"/>
                  <a:pt x="44686" y="41550"/>
                </a:cubicBezTo>
                <a:cubicBezTo>
                  <a:pt x="44686" y="33791"/>
                  <a:pt x="44971" y="23024"/>
                  <a:pt x="45066" y="17577"/>
                </a:cubicBezTo>
                <a:cubicBezTo>
                  <a:pt x="45161" y="12098"/>
                  <a:pt x="44939" y="1172"/>
                  <a:pt x="44337" y="444"/>
                </a:cubicBezTo>
                <a:cubicBezTo>
                  <a:pt x="44093" y="161"/>
                  <a:pt x="41382" y="61"/>
                  <a:pt x="37964" y="61"/>
                </a:cubicBezTo>
                <a:cubicBezTo>
                  <a:pt x="32968" y="61"/>
                  <a:pt x="26462" y="275"/>
                  <a:pt x="23942" y="444"/>
                </a:cubicBezTo>
                <a:cubicBezTo>
                  <a:pt x="23512" y="476"/>
                  <a:pt x="22949" y="490"/>
                  <a:pt x="22282" y="490"/>
                </a:cubicBezTo>
                <a:cubicBezTo>
                  <a:pt x="18316" y="490"/>
                  <a:pt x="10701" y="1"/>
                  <a:pt x="57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51"/>
          <p:cNvSpPr/>
          <p:nvPr/>
        </p:nvSpPr>
        <p:spPr>
          <a:xfrm>
            <a:off x="827778" y="2364403"/>
            <a:ext cx="1557673" cy="2266706"/>
          </a:xfrm>
          <a:custGeom>
            <a:avLst/>
            <a:gdLst/>
            <a:ahLst/>
            <a:cxnLst/>
            <a:rect l="l" t="t" r="r" b="b"/>
            <a:pathLst>
              <a:path w="45161" h="59820" extrusionOk="0">
                <a:moveTo>
                  <a:pt x="5791" y="1"/>
                </a:moveTo>
                <a:cubicBezTo>
                  <a:pt x="3442" y="1"/>
                  <a:pt x="1713" y="113"/>
                  <a:pt x="1299" y="444"/>
                </a:cubicBezTo>
                <a:cubicBezTo>
                  <a:pt x="317" y="1267"/>
                  <a:pt x="570" y="8646"/>
                  <a:pt x="475" y="15962"/>
                </a:cubicBezTo>
                <a:cubicBezTo>
                  <a:pt x="348" y="23309"/>
                  <a:pt x="348" y="40822"/>
                  <a:pt x="475" y="44274"/>
                </a:cubicBezTo>
                <a:cubicBezTo>
                  <a:pt x="570" y="47726"/>
                  <a:pt x="0" y="57638"/>
                  <a:pt x="824" y="58778"/>
                </a:cubicBezTo>
                <a:cubicBezTo>
                  <a:pt x="1472" y="59700"/>
                  <a:pt x="7576" y="59799"/>
                  <a:pt x="11303" y="59799"/>
                </a:cubicBezTo>
                <a:cubicBezTo>
                  <a:pt x="12310" y="59799"/>
                  <a:pt x="13144" y="59791"/>
                  <a:pt x="13649" y="59791"/>
                </a:cubicBezTo>
                <a:cubicBezTo>
                  <a:pt x="14782" y="59791"/>
                  <a:pt x="17296" y="59819"/>
                  <a:pt x="19908" y="59819"/>
                </a:cubicBezTo>
                <a:cubicBezTo>
                  <a:pt x="22847" y="59819"/>
                  <a:pt x="25909" y="59784"/>
                  <a:pt x="27267" y="59633"/>
                </a:cubicBezTo>
                <a:cubicBezTo>
                  <a:pt x="27801" y="59574"/>
                  <a:pt x="28810" y="59557"/>
                  <a:pt x="30082" y="59557"/>
                </a:cubicBezTo>
                <a:cubicBezTo>
                  <a:pt x="31752" y="59557"/>
                  <a:pt x="33873" y="59586"/>
                  <a:pt x="35960" y="59586"/>
                </a:cubicBezTo>
                <a:cubicBezTo>
                  <a:pt x="39927" y="59586"/>
                  <a:pt x="43769" y="59481"/>
                  <a:pt x="44147" y="58873"/>
                </a:cubicBezTo>
                <a:cubicBezTo>
                  <a:pt x="44844" y="57733"/>
                  <a:pt x="44717" y="47409"/>
                  <a:pt x="44717" y="41550"/>
                </a:cubicBezTo>
                <a:cubicBezTo>
                  <a:pt x="44685" y="33791"/>
                  <a:pt x="44970" y="23024"/>
                  <a:pt x="45065" y="17545"/>
                </a:cubicBezTo>
                <a:cubicBezTo>
                  <a:pt x="45160" y="12098"/>
                  <a:pt x="44939" y="1172"/>
                  <a:pt x="44337" y="444"/>
                </a:cubicBezTo>
                <a:cubicBezTo>
                  <a:pt x="44105" y="161"/>
                  <a:pt x="41397" y="61"/>
                  <a:pt x="37979" y="61"/>
                </a:cubicBezTo>
                <a:cubicBezTo>
                  <a:pt x="32984" y="61"/>
                  <a:pt x="26475" y="275"/>
                  <a:pt x="23974" y="444"/>
                </a:cubicBezTo>
                <a:cubicBezTo>
                  <a:pt x="23540" y="476"/>
                  <a:pt x="22974" y="490"/>
                  <a:pt x="22304" y="490"/>
                </a:cubicBezTo>
                <a:cubicBezTo>
                  <a:pt x="18323" y="490"/>
                  <a:pt x="10703" y="1"/>
                  <a:pt x="5791" y="1"/>
                </a:cubicBezTo>
                <a:close/>
              </a:path>
            </a:pathLst>
          </a:custGeom>
          <a:solidFill>
            <a:srgbClr val="FFF2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Hệ thống ý mạch lạc</a:t>
            </a:r>
            <a:endParaRPr sz="2000" dirty="0">
              <a:latin typeface="#9Slide03 Ample" panose="02000000000000000000" pitchFamily="2" charset="0"/>
            </a:endParaRPr>
          </a:p>
        </p:txBody>
      </p:sp>
      <p:sp>
        <p:nvSpPr>
          <p:cNvPr id="1994" name="Google Shape;1994;p51"/>
          <p:cNvSpPr/>
          <p:nvPr/>
        </p:nvSpPr>
        <p:spPr>
          <a:xfrm>
            <a:off x="783719" y="2305983"/>
            <a:ext cx="1572952" cy="2295996"/>
          </a:xfrm>
          <a:custGeom>
            <a:avLst/>
            <a:gdLst/>
            <a:ahLst/>
            <a:cxnLst/>
            <a:rect l="l" t="t" r="r" b="b"/>
            <a:pathLst>
              <a:path w="45604" h="60593" extrusionOk="0">
                <a:moveTo>
                  <a:pt x="5824" y="777"/>
                </a:moveTo>
                <a:cubicBezTo>
                  <a:pt x="8640" y="777"/>
                  <a:pt x="12313" y="931"/>
                  <a:pt x="15170" y="1055"/>
                </a:cubicBezTo>
                <a:cubicBezTo>
                  <a:pt x="17913" y="1149"/>
                  <a:pt x="20569" y="1260"/>
                  <a:pt x="22419" y="1260"/>
                </a:cubicBezTo>
                <a:cubicBezTo>
                  <a:pt x="23068" y="1260"/>
                  <a:pt x="23618" y="1246"/>
                  <a:pt x="24037" y="1213"/>
                </a:cubicBezTo>
                <a:cubicBezTo>
                  <a:pt x="26877" y="1037"/>
                  <a:pt x="33363" y="836"/>
                  <a:pt x="38221" y="836"/>
                </a:cubicBezTo>
                <a:cubicBezTo>
                  <a:pt x="41218" y="836"/>
                  <a:pt x="43596" y="913"/>
                  <a:pt x="44115" y="1118"/>
                </a:cubicBezTo>
                <a:cubicBezTo>
                  <a:pt x="44559" y="2195"/>
                  <a:pt x="44875" y="11664"/>
                  <a:pt x="44749" y="17934"/>
                </a:cubicBezTo>
                <a:cubicBezTo>
                  <a:pt x="44717" y="19328"/>
                  <a:pt x="44685" y="21006"/>
                  <a:pt x="44654" y="22938"/>
                </a:cubicBezTo>
                <a:cubicBezTo>
                  <a:pt x="44527" y="28480"/>
                  <a:pt x="44337" y="36112"/>
                  <a:pt x="44369" y="41939"/>
                </a:cubicBezTo>
                <a:lnTo>
                  <a:pt x="44369" y="43744"/>
                </a:lnTo>
                <a:cubicBezTo>
                  <a:pt x="44400" y="48780"/>
                  <a:pt x="44432" y="58122"/>
                  <a:pt x="43862" y="59041"/>
                </a:cubicBezTo>
                <a:cubicBezTo>
                  <a:pt x="43370" y="59508"/>
                  <a:pt x="39328" y="59593"/>
                  <a:pt x="35722" y="59593"/>
                </a:cubicBezTo>
                <a:cubicBezTo>
                  <a:pt x="34683" y="59593"/>
                  <a:pt x="33681" y="59586"/>
                  <a:pt x="32809" y="59579"/>
                </a:cubicBezTo>
                <a:cubicBezTo>
                  <a:pt x="31894" y="59567"/>
                  <a:pt x="31029" y="59560"/>
                  <a:pt x="30255" y="59560"/>
                </a:cubicBezTo>
                <a:cubicBezTo>
                  <a:pt x="28916" y="59560"/>
                  <a:pt x="27850" y="59582"/>
                  <a:pt x="27267" y="59642"/>
                </a:cubicBezTo>
                <a:cubicBezTo>
                  <a:pt x="25957" y="59786"/>
                  <a:pt x="23019" y="59823"/>
                  <a:pt x="20147" y="59823"/>
                </a:cubicBezTo>
                <a:cubicBezTo>
                  <a:pt x="18576" y="59823"/>
                  <a:pt x="17026" y="59812"/>
                  <a:pt x="15772" y="59801"/>
                </a:cubicBezTo>
                <a:lnTo>
                  <a:pt x="13713" y="59801"/>
                </a:lnTo>
                <a:lnTo>
                  <a:pt x="12953" y="59769"/>
                </a:lnTo>
                <a:cubicBezTo>
                  <a:pt x="12641" y="59770"/>
                  <a:pt x="12337" y="59771"/>
                  <a:pt x="12041" y="59771"/>
                </a:cubicBezTo>
                <a:cubicBezTo>
                  <a:pt x="3619" y="59771"/>
                  <a:pt x="1510" y="59343"/>
                  <a:pt x="1204" y="58946"/>
                </a:cubicBezTo>
                <a:cubicBezTo>
                  <a:pt x="729" y="58249"/>
                  <a:pt x="824" y="52928"/>
                  <a:pt x="887" y="49413"/>
                </a:cubicBezTo>
                <a:cubicBezTo>
                  <a:pt x="919" y="47513"/>
                  <a:pt x="950" y="45740"/>
                  <a:pt x="919" y="44631"/>
                </a:cubicBezTo>
                <a:cubicBezTo>
                  <a:pt x="792" y="41179"/>
                  <a:pt x="792" y="23730"/>
                  <a:pt x="919" y="16351"/>
                </a:cubicBezTo>
                <a:cubicBezTo>
                  <a:pt x="950" y="14641"/>
                  <a:pt x="950" y="12931"/>
                  <a:pt x="950" y="11284"/>
                </a:cubicBezTo>
                <a:cubicBezTo>
                  <a:pt x="982" y="6755"/>
                  <a:pt x="982" y="1625"/>
                  <a:pt x="1584" y="1150"/>
                </a:cubicBezTo>
                <a:cubicBezTo>
                  <a:pt x="1932" y="871"/>
                  <a:pt x="3614" y="777"/>
                  <a:pt x="5824" y="777"/>
                </a:cubicBezTo>
                <a:close/>
                <a:moveTo>
                  <a:pt x="5976" y="0"/>
                </a:moveTo>
                <a:cubicBezTo>
                  <a:pt x="3301" y="0"/>
                  <a:pt x="1596" y="145"/>
                  <a:pt x="1109" y="548"/>
                </a:cubicBezTo>
                <a:cubicBezTo>
                  <a:pt x="254" y="1245"/>
                  <a:pt x="190" y="4697"/>
                  <a:pt x="159" y="11284"/>
                </a:cubicBezTo>
                <a:cubicBezTo>
                  <a:pt x="159" y="12931"/>
                  <a:pt x="159" y="14641"/>
                  <a:pt x="127" y="16351"/>
                </a:cubicBezTo>
                <a:cubicBezTo>
                  <a:pt x="0" y="23730"/>
                  <a:pt x="0" y="41211"/>
                  <a:pt x="127" y="44695"/>
                </a:cubicBezTo>
                <a:cubicBezTo>
                  <a:pt x="159" y="45771"/>
                  <a:pt x="127" y="47545"/>
                  <a:pt x="95" y="49413"/>
                </a:cubicBezTo>
                <a:cubicBezTo>
                  <a:pt x="0" y="54924"/>
                  <a:pt x="0" y="58597"/>
                  <a:pt x="570" y="59421"/>
                </a:cubicBezTo>
                <a:cubicBezTo>
                  <a:pt x="1175" y="60237"/>
                  <a:pt x="4351" y="60563"/>
                  <a:pt x="11864" y="60563"/>
                </a:cubicBezTo>
                <a:cubicBezTo>
                  <a:pt x="12218" y="60563"/>
                  <a:pt x="12580" y="60562"/>
                  <a:pt x="12953" y="60561"/>
                </a:cubicBezTo>
                <a:lnTo>
                  <a:pt x="13713" y="60561"/>
                </a:lnTo>
                <a:cubicBezTo>
                  <a:pt x="14188" y="60561"/>
                  <a:pt x="14916" y="60561"/>
                  <a:pt x="15772" y="60592"/>
                </a:cubicBezTo>
                <a:lnTo>
                  <a:pt x="20459" y="60592"/>
                </a:lnTo>
                <a:cubicBezTo>
                  <a:pt x="23245" y="60592"/>
                  <a:pt x="26064" y="60561"/>
                  <a:pt x="27362" y="60434"/>
                </a:cubicBezTo>
                <a:cubicBezTo>
                  <a:pt x="27904" y="60374"/>
                  <a:pt x="28956" y="60352"/>
                  <a:pt x="30282" y="60352"/>
                </a:cubicBezTo>
                <a:cubicBezTo>
                  <a:pt x="31048" y="60352"/>
                  <a:pt x="31905" y="60359"/>
                  <a:pt x="32809" y="60371"/>
                </a:cubicBezTo>
                <a:cubicBezTo>
                  <a:pt x="33602" y="60374"/>
                  <a:pt x="34348" y="60376"/>
                  <a:pt x="35050" y="60376"/>
                </a:cubicBezTo>
                <a:cubicBezTo>
                  <a:pt x="41311" y="60376"/>
                  <a:pt x="44071" y="60224"/>
                  <a:pt x="44527" y="59484"/>
                </a:cubicBezTo>
                <a:cubicBezTo>
                  <a:pt x="45192" y="58439"/>
                  <a:pt x="45192" y="51757"/>
                  <a:pt x="45160" y="43776"/>
                </a:cubicBezTo>
                <a:lnTo>
                  <a:pt x="45160" y="41939"/>
                </a:lnTo>
                <a:cubicBezTo>
                  <a:pt x="45129" y="36144"/>
                  <a:pt x="45319" y="28512"/>
                  <a:pt x="45414" y="22938"/>
                </a:cubicBezTo>
                <a:cubicBezTo>
                  <a:pt x="45477" y="21038"/>
                  <a:pt x="45509" y="19328"/>
                  <a:pt x="45540" y="17966"/>
                </a:cubicBezTo>
                <a:cubicBezTo>
                  <a:pt x="45604" y="14704"/>
                  <a:pt x="45540" y="1593"/>
                  <a:pt x="44717" y="611"/>
                </a:cubicBezTo>
                <a:cubicBezTo>
                  <a:pt x="44547" y="385"/>
                  <a:pt x="44277" y="58"/>
                  <a:pt x="38070" y="58"/>
                </a:cubicBezTo>
                <a:cubicBezTo>
                  <a:pt x="37324" y="58"/>
                  <a:pt x="36492" y="63"/>
                  <a:pt x="35565" y="73"/>
                </a:cubicBezTo>
                <a:cubicBezTo>
                  <a:pt x="31004" y="136"/>
                  <a:pt x="26096" y="326"/>
                  <a:pt x="24005" y="453"/>
                </a:cubicBezTo>
                <a:cubicBezTo>
                  <a:pt x="23594" y="485"/>
                  <a:pt x="23062" y="499"/>
                  <a:pt x="22435" y="499"/>
                </a:cubicBezTo>
                <a:cubicBezTo>
                  <a:pt x="20602" y="499"/>
                  <a:pt x="17963" y="381"/>
                  <a:pt x="15201" y="263"/>
                </a:cubicBezTo>
                <a:cubicBezTo>
                  <a:pt x="11481" y="114"/>
                  <a:pt x="8348" y="0"/>
                  <a:pt x="59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51"/>
          <p:cNvSpPr/>
          <p:nvPr/>
        </p:nvSpPr>
        <p:spPr>
          <a:xfrm>
            <a:off x="1213457" y="1268002"/>
            <a:ext cx="714450" cy="711094"/>
          </a:xfrm>
          <a:custGeom>
            <a:avLst/>
            <a:gdLst/>
            <a:ahLst/>
            <a:cxnLst/>
            <a:rect l="l" t="t" r="r" b="b"/>
            <a:pathLst>
              <a:path w="23626" h="23515" extrusionOk="0">
                <a:moveTo>
                  <a:pt x="11781" y="1"/>
                </a:moveTo>
                <a:cubicBezTo>
                  <a:pt x="8995" y="32"/>
                  <a:pt x="5733" y="1331"/>
                  <a:pt x="3896" y="3041"/>
                </a:cubicBezTo>
                <a:cubicBezTo>
                  <a:pt x="2091" y="4719"/>
                  <a:pt x="1" y="7665"/>
                  <a:pt x="64" y="10578"/>
                </a:cubicBezTo>
                <a:cubicBezTo>
                  <a:pt x="159" y="13523"/>
                  <a:pt x="317" y="15740"/>
                  <a:pt x="2439" y="18939"/>
                </a:cubicBezTo>
                <a:cubicBezTo>
                  <a:pt x="4244" y="21631"/>
                  <a:pt x="6176" y="22264"/>
                  <a:pt x="7443" y="22707"/>
                </a:cubicBezTo>
                <a:cubicBezTo>
                  <a:pt x="8164" y="22940"/>
                  <a:pt x="10064" y="23514"/>
                  <a:pt x="12126" y="23514"/>
                </a:cubicBezTo>
                <a:cubicBezTo>
                  <a:pt x="12871" y="23514"/>
                  <a:pt x="13638" y="23439"/>
                  <a:pt x="14378" y="23246"/>
                </a:cubicBezTo>
                <a:cubicBezTo>
                  <a:pt x="17165" y="22486"/>
                  <a:pt x="19319" y="21504"/>
                  <a:pt x="20775" y="19350"/>
                </a:cubicBezTo>
                <a:cubicBezTo>
                  <a:pt x="22201" y="17197"/>
                  <a:pt x="23626" y="15075"/>
                  <a:pt x="23531" y="11782"/>
                </a:cubicBezTo>
                <a:cubicBezTo>
                  <a:pt x="23436" y="8456"/>
                  <a:pt x="22296" y="6081"/>
                  <a:pt x="21314" y="4909"/>
                </a:cubicBezTo>
                <a:cubicBezTo>
                  <a:pt x="20332" y="3706"/>
                  <a:pt x="18717" y="2091"/>
                  <a:pt x="16880" y="1173"/>
                </a:cubicBezTo>
                <a:cubicBezTo>
                  <a:pt x="15012" y="254"/>
                  <a:pt x="13903" y="1"/>
                  <a:pt x="117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51"/>
          <p:cNvSpPr/>
          <p:nvPr/>
        </p:nvSpPr>
        <p:spPr>
          <a:xfrm>
            <a:off x="1245058" y="1299602"/>
            <a:ext cx="714450" cy="711094"/>
          </a:xfrm>
          <a:custGeom>
            <a:avLst/>
            <a:gdLst/>
            <a:ahLst/>
            <a:cxnLst/>
            <a:rect l="l" t="t" r="r" b="b"/>
            <a:pathLst>
              <a:path w="23626" h="23515" extrusionOk="0">
                <a:moveTo>
                  <a:pt x="11750" y="1"/>
                </a:moveTo>
                <a:cubicBezTo>
                  <a:pt x="8995" y="33"/>
                  <a:pt x="5701" y="1331"/>
                  <a:pt x="3896" y="3041"/>
                </a:cubicBezTo>
                <a:cubicBezTo>
                  <a:pt x="2059" y="4720"/>
                  <a:pt x="1" y="7633"/>
                  <a:pt x="64" y="10578"/>
                </a:cubicBezTo>
                <a:cubicBezTo>
                  <a:pt x="127" y="13523"/>
                  <a:pt x="317" y="15740"/>
                  <a:pt x="2439" y="18939"/>
                </a:cubicBezTo>
                <a:cubicBezTo>
                  <a:pt x="4244" y="21631"/>
                  <a:pt x="6176" y="22264"/>
                  <a:pt x="7411" y="22707"/>
                </a:cubicBezTo>
                <a:cubicBezTo>
                  <a:pt x="8132" y="22940"/>
                  <a:pt x="10032" y="23514"/>
                  <a:pt x="12094" y="23514"/>
                </a:cubicBezTo>
                <a:cubicBezTo>
                  <a:pt x="12840" y="23514"/>
                  <a:pt x="13607" y="23439"/>
                  <a:pt x="14347" y="23246"/>
                </a:cubicBezTo>
                <a:cubicBezTo>
                  <a:pt x="17134" y="22486"/>
                  <a:pt x="19319" y="21504"/>
                  <a:pt x="20775" y="19351"/>
                </a:cubicBezTo>
                <a:cubicBezTo>
                  <a:pt x="22201" y="17197"/>
                  <a:pt x="23626" y="15075"/>
                  <a:pt x="23531" y="11750"/>
                </a:cubicBezTo>
                <a:cubicBezTo>
                  <a:pt x="23436" y="8456"/>
                  <a:pt x="22296" y="6081"/>
                  <a:pt x="21314" y="4910"/>
                </a:cubicBezTo>
                <a:cubicBezTo>
                  <a:pt x="20332" y="3706"/>
                  <a:pt x="18717" y="2091"/>
                  <a:pt x="16880" y="1173"/>
                </a:cubicBezTo>
                <a:cubicBezTo>
                  <a:pt x="15012" y="254"/>
                  <a:pt x="13903" y="1"/>
                  <a:pt x="11750" y="1"/>
                </a:cubicBezTo>
                <a:close/>
              </a:path>
            </a:pathLst>
          </a:custGeom>
          <a:solidFill>
            <a:srgbClr val="FFF2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51"/>
          <p:cNvSpPr/>
          <p:nvPr/>
        </p:nvSpPr>
        <p:spPr>
          <a:xfrm>
            <a:off x="1326463" y="1465829"/>
            <a:ext cx="399531" cy="208263"/>
          </a:xfrm>
          <a:custGeom>
            <a:avLst/>
            <a:gdLst/>
            <a:ahLst/>
            <a:cxnLst/>
            <a:rect l="l" t="t" r="r" b="b"/>
            <a:pathLst>
              <a:path w="13212" h="6887" extrusionOk="0">
                <a:moveTo>
                  <a:pt x="13184" y="1"/>
                </a:moveTo>
                <a:cubicBezTo>
                  <a:pt x="12806" y="1"/>
                  <a:pt x="8048" y="1695"/>
                  <a:pt x="6271" y="2358"/>
                </a:cubicBezTo>
                <a:cubicBezTo>
                  <a:pt x="5258" y="2738"/>
                  <a:pt x="0" y="4860"/>
                  <a:pt x="95" y="4986"/>
                </a:cubicBezTo>
                <a:cubicBezTo>
                  <a:pt x="95" y="4986"/>
                  <a:pt x="1616" y="5683"/>
                  <a:pt x="2091" y="5905"/>
                </a:cubicBezTo>
                <a:cubicBezTo>
                  <a:pt x="2787" y="6158"/>
                  <a:pt x="4244" y="6886"/>
                  <a:pt x="4529" y="6886"/>
                </a:cubicBezTo>
                <a:cubicBezTo>
                  <a:pt x="4814" y="6886"/>
                  <a:pt x="6303" y="5493"/>
                  <a:pt x="7949" y="4258"/>
                </a:cubicBezTo>
                <a:cubicBezTo>
                  <a:pt x="9786" y="2833"/>
                  <a:pt x="13143" y="173"/>
                  <a:pt x="13206" y="14"/>
                </a:cubicBezTo>
                <a:cubicBezTo>
                  <a:pt x="13211" y="5"/>
                  <a:pt x="13203" y="1"/>
                  <a:pt x="13184" y="1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51"/>
          <p:cNvSpPr/>
          <p:nvPr/>
        </p:nvSpPr>
        <p:spPr>
          <a:xfrm>
            <a:off x="1541137" y="1465829"/>
            <a:ext cx="184857" cy="300737"/>
          </a:xfrm>
          <a:custGeom>
            <a:avLst/>
            <a:gdLst/>
            <a:ahLst/>
            <a:cxnLst/>
            <a:rect l="l" t="t" r="r" b="b"/>
            <a:pathLst>
              <a:path w="6113" h="9945" extrusionOk="0">
                <a:moveTo>
                  <a:pt x="6112" y="0"/>
                </a:moveTo>
                <a:lnTo>
                  <a:pt x="6112" y="0"/>
                </a:lnTo>
                <a:cubicBezTo>
                  <a:pt x="5511" y="824"/>
                  <a:pt x="4307" y="2375"/>
                  <a:pt x="3896" y="2850"/>
                </a:cubicBezTo>
                <a:cubicBezTo>
                  <a:pt x="3516" y="3357"/>
                  <a:pt x="2027" y="5352"/>
                  <a:pt x="1774" y="5701"/>
                </a:cubicBezTo>
                <a:cubicBezTo>
                  <a:pt x="1520" y="6017"/>
                  <a:pt x="0" y="7664"/>
                  <a:pt x="190" y="7822"/>
                </a:cubicBezTo>
                <a:cubicBezTo>
                  <a:pt x="507" y="8107"/>
                  <a:pt x="1552" y="8614"/>
                  <a:pt x="2280" y="8963"/>
                </a:cubicBezTo>
                <a:cubicBezTo>
                  <a:pt x="3136" y="9374"/>
                  <a:pt x="4561" y="9944"/>
                  <a:pt x="4687" y="9944"/>
                </a:cubicBezTo>
                <a:cubicBezTo>
                  <a:pt x="4688" y="9945"/>
                  <a:pt x="4689" y="9945"/>
                  <a:pt x="4690" y="9945"/>
                </a:cubicBezTo>
                <a:cubicBezTo>
                  <a:pt x="4818" y="9945"/>
                  <a:pt x="5100" y="7945"/>
                  <a:pt x="5194" y="7379"/>
                </a:cubicBezTo>
                <a:cubicBezTo>
                  <a:pt x="5352" y="6461"/>
                  <a:pt x="5637" y="4117"/>
                  <a:pt x="5764" y="3230"/>
                </a:cubicBezTo>
                <a:cubicBezTo>
                  <a:pt x="5922" y="1964"/>
                  <a:pt x="5954" y="1014"/>
                  <a:pt x="6112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51"/>
          <p:cNvSpPr/>
          <p:nvPr/>
        </p:nvSpPr>
        <p:spPr>
          <a:xfrm>
            <a:off x="1316877" y="1453824"/>
            <a:ext cx="421425" cy="231759"/>
          </a:xfrm>
          <a:custGeom>
            <a:avLst/>
            <a:gdLst/>
            <a:ahLst/>
            <a:cxnLst/>
            <a:rect l="l" t="t" r="r" b="b"/>
            <a:pathLst>
              <a:path w="13936" h="7664" extrusionOk="0">
                <a:moveTo>
                  <a:pt x="11877" y="1298"/>
                </a:moveTo>
                <a:cubicBezTo>
                  <a:pt x="10768" y="2185"/>
                  <a:pt x="9185" y="3451"/>
                  <a:pt x="8013" y="4338"/>
                </a:cubicBezTo>
                <a:cubicBezTo>
                  <a:pt x="7348" y="4845"/>
                  <a:pt x="6683" y="5383"/>
                  <a:pt x="6113" y="5858"/>
                </a:cubicBezTo>
                <a:cubicBezTo>
                  <a:pt x="5606" y="6270"/>
                  <a:pt x="5036" y="6777"/>
                  <a:pt x="4814" y="6872"/>
                </a:cubicBezTo>
                <a:cubicBezTo>
                  <a:pt x="4561" y="6808"/>
                  <a:pt x="3801" y="6460"/>
                  <a:pt x="3326" y="6270"/>
                </a:cubicBezTo>
                <a:cubicBezTo>
                  <a:pt x="3041" y="6143"/>
                  <a:pt x="2756" y="6017"/>
                  <a:pt x="2566" y="5922"/>
                </a:cubicBezTo>
                <a:cubicBezTo>
                  <a:pt x="2313" y="5827"/>
                  <a:pt x="1774" y="5573"/>
                  <a:pt x="1299" y="5352"/>
                </a:cubicBezTo>
                <a:cubicBezTo>
                  <a:pt x="2661" y="4750"/>
                  <a:pt x="5796" y="3451"/>
                  <a:pt x="6715" y="3103"/>
                </a:cubicBezTo>
                <a:cubicBezTo>
                  <a:pt x="8045" y="2628"/>
                  <a:pt x="10325" y="1805"/>
                  <a:pt x="11877" y="1298"/>
                </a:cubicBezTo>
                <a:close/>
                <a:moveTo>
                  <a:pt x="13539" y="1"/>
                </a:moveTo>
                <a:cubicBezTo>
                  <a:pt x="13246" y="1"/>
                  <a:pt x="12574" y="217"/>
                  <a:pt x="10578" y="918"/>
                </a:cubicBezTo>
                <a:cubicBezTo>
                  <a:pt x="9058" y="1425"/>
                  <a:pt x="7348" y="2026"/>
                  <a:pt x="6461" y="2375"/>
                </a:cubicBezTo>
                <a:cubicBezTo>
                  <a:pt x="5955" y="2565"/>
                  <a:pt x="4466" y="3166"/>
                  <a:pt x="2978" y="3768"/>
                </a:cubicBezTo>
                <a:cubicBezTo>
                  <a:pt x="96" y="4972"/>
                  <a:pt x="96" y="5035"/>
                  <a:pt x="32" y="5288"/>
                </a:cubicBezTo>
                <a:cubicBezTo>
                  <a:pt x="1" y="5415"/>
                  <a:pt x="32" y="5542"/>
                  <a:pt x="127" y="5637"/>
                </a:cubicBezTo>
                <a:cubicBezTo>
                  <a:pt x="159" y="5668"/>
                  <a:pt x="222" y="5700"/>
                  <a:pt x="254" y="5732"/>
                </a:cubicBezTo>
                <a:cubicBezTo>
                  <a:pt x="317" y="5763"/>
                  <a:pt x="1774" y="6460"/>
                  <a:pt x="2281" y="6650"/>
                </a:cubicBezTo>
                <a:cubicBezTo>
                  <a:pt x="2471" y="6745"/>
                  <a:pt x="2724" y="6840"/>
                  <a:pt x="3009" y="6967"/>
                </a:cubicBezTo>
                <a:cubicBezTo>
                  <a:pt x="4181" y="7505"/>
                  <a:pt x="4593" y="7663"/>
                  <a:pt x="4846" y="7663"/>
                </a:cubicBezTo>
                <a:cubicBezTo>
                  <a:pt x="5131" y="7663"/>
                  <a:pt x="5416" y="7473"/>
                  <a:pt x="6620" y="6460"/>
                </a:cubicBezTo>
                <a:cubicBezTo>
                  <a:pt x="7190" y="5985"/>
                  <a:pt x="7823" y="5447"/>
                  <a:pt x="8488" y="4940"/>
                </a:cubicBezTo>
                <a:cubicBezTo>
                  <a:pt x="8551" y="4908"/>
                  <a:pt x="13713" y="950"/>
                  <a:pt x="13872" y="570"/>
                </a:cubicBezTo>
                <a:cubicBezTo>
                  <a:pt x="13935" y="443"/>
                  <a:pt x="13903" y="253"/>
                  <a:pt x="13808" y="126"/>
                </a:cubicBezTo>
                <a:cubicBezTo>
                  <a:pt x="13735" y="53"/>
                  <a:pt x="13683" y="1"/>
                  <a:pt x="1353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51"/>
          <p:cNvSpPr/>
          <p:nvPr/>
        </p:nvSpPr>
        <p:spPr>
          <a:xfrm>
            <a:off x="1525651" y="1454369"/>
            <a:ext cx="212648" cy="324112"/>
          </a:xfrm>
          <a:custGeom>
            <a:avLst/>
            <a:gdLst/>
            <a:ahLst/>
            <a:cxnLst/>
            <a:rect l="l" t="t" r="r" b="b"/>
            <a:pathLst>
              <a:path w="7032" h="10718" extrusionOk="0">
                <a:moveTo>
                  <a:pt x="6081" y="1755"/>
                </a:moveTo>
                <a:cubicBezTo>
                  <a:pt x="6081" y="1787"/>
                  <a:pt x="6081" y="1818"/>
                  <a:pt x="6049" y="1850"/>
                </a:cubicBezTo>
                <a:cubicBezTo>
                  <a:pt x="6018" y="2357"/>
                  <a:pt x="5954" y="2927"/>
                  <a:pt x="5859" y="3560"/>
                </a:cubicBezTo>
                <a:cubicBezTo>
                  <a:pt x="5828" y="3845"/>
                  <a:pt x="5764" y="4320"/>
                  <a:pt x="5701" y="4827"/>
                </a:cubicBezTo>
                <a:cubicBezTo>
                  <a:pt x="5574" y="5840"/>
                  <a:pt x="5416" y="7107"/>
                  <a:pt x="5321" y="7709"/>
                </a:cubicBezTo>
                <a:cubicBezTo>
                  <a:pt x="5289" y="7835"/>
                  <a:pt x="5258" y="8025"/>
                  <a:pt x="5226" y="8247"/>
                </a:cubicBezTo>
                <a:cubicBezTo>
                  <a:pt x="5163" y="8659"/>
                  <a:pt x="5036" y="9419"/>
                  <a:pt x="4941" y="9831"/>
                </a:cubicBezTo>
                <a:cubicBezTo>
                  <a:pt x="4466" y="9641"/>
                  <a:pt x="3579" y="9292"/>
                  <a:pt x="2946" y="9007"/>
                </a:cubicBezTo>
                <a:cubicBezTo>
                  <a:pt x="1901" y="8500"/>
                  <a:pt x="1394" y="8247"/>
                  <a:pt x="1141" y="8089"/>
                </a:cubicBezTo>
                <a:cubicBezTo>
                  <a:pt x="1394" y="7709"/>
                  <a:pt x="1996" y="7044"/>
                  <a:pt x="2249" y="6727"/>
                </a:cubicBezTo>
                <a:cubicBezTo>
                  <a:pt x="2407" y="6569"/>
                  <a:pt x="2534" y="6410"/>
                  <a:pt x="2597" y="6315"/>
                </a:cubicBezTo>
                <a:cubicBezTo>
                  <a:pt x="2692" y="6220"/>
                  <a:pt x="2914" y="5872"/>
                  <a:pt x="3199" y="5492"/>
                </a:cubicBezTo>
                <a:cubicBezTo>
                  <a:pt x="3738" y="4795"/>
                  <a:pt x="4466" y="3813"/>
                  <a:pt x="4719" y="3497"/>
                </a:cubicBezTo>
                <a:cubicBezTo>
                  <a:pt x="4973" y="3180"/>
                  <a:pt x="5543" y="2452"/>
                  <a:pt x="6081" y="1755"/>
                </a:cubicBezTo>
                <a:close/>
                <a:moveTo>
                  <a:pt x="6598" y="0"/>
                </a:moveTo>
                <a:cubicBezTo>
                  <a:pt x="6476" y="0"/>
                  <a:pt x="6367" y="64"/>
                  <a:pt x="6303" y="172"/>
                </a:cubicBezTo>
                <a:cubicBezTo>
                  <a:pt x="5638" y="1058"/>
                  <a:pt x="4498" y="2547"/>
                  <a:pt x="4118" y="3022"/>
                </a:cubicBezTo>
                <a:cubicBezTo>
                  <a:pt x="3864" y="3338"/>
                  <a:pt x="3104" y="4320"/>
                  <a:pt x="2597" y="5049"/>
                </a:cubicBezTo>
                <a:cubicBezTo>
                  <a:pt x="2312" y="5429"/>
                  <a:pt x="2059" y="5745"/>
                  <a:pt x="1964" y="5840"/>
                </a:cubicBezTo>
                <a:cubicBezTo>
                  <a:pt x="1901" y="5935"/>
                  <a:pt x="1806" y="6062"/>
                  <a:pt x="1647" y="6252"/>
                </a:cubicBezTo>
                <a:cubicBezTo>
                  <a:pt x="381" y="7677"/>
                  <a:pt x="1" y="8152"/>
                  <a:pt x="444" y="8532"/>
                </a:cubicBezTo>
                <a:cubicBezTo>
                  <a:pt x="539" y="8595"/>
                  <a:pt x="824" y="8881"/>
                  <a:pt x="2597" y="9704"/>
                </a:cubicBezTo>
                <a:cubicBezTo>
                  <a:pt x="3294" y="10021"/>
                  <a:pt x="4909" y="10686"/>
                  <a:pt x="5131" y="10717"/>
                </a:cubicBezTo>
                <a:lnTo>
                  <a:pt x="5258" y="10717"/>
                </a:lnTo>
                <a:cubicBezTo>
                  <a:pt x="5606" y="10717"/>
                  <a:pt x="5669" y="10337"/>
                  <a:pt x="6018" y="8405"/>
                </a:cubicBezTo>
                <a:cubicBezTo>
                  <a:pt x="6049" y="8152"/>
                  <a:pt x="6081" y="7962"/>
                  <a:pt x="6081" y="7835"/>
                </a:cubicBezTo>
                <a:cubicBezTo>
                  <a:pt x="6208" y="7234"/>
                  <a:pt x="6366" y="5967"/>
                  <a:pt x="6493" y="4954"/>
                </a:cubicBezTo>
                <a:cubicBezTo>
                  <a:pt x="6556" y="4415"/>
                  <a:pt x="6619" y="3972"/>
                  <a:pt x="6651" y="3655"/>
                </a:cubicBezTo>
                <a:cubicBezTo>
                  <a:pt x="6746" y="3022"/>
                  <a:pt x="6778" y="2452"/>
                  <a:pt x="6841" y="1913"/>
                </a:cubicBezTo>
                <a:cubicBezTo>
                  <a:pt x="6904" y="1407"/>
                  <a:pt x="6936" y="932"/>
                  <a:pt x="6999" y="457"/>
                </a:cubicBezTo>
                <a:cubicBezTo>
                  <a:pt x="7031" y="267"/>
                  <a:pt x="6936" y="108"/>
                  <a:pt x="6778" y="45"/>
                </a:cubicBezTo>
                <a:cubicBezTo>
                  <a:pt x="6717" y="14"/>
                  <a:pt x="6656" y="0"/>
                  <a:pt x="659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51"/>
          <p:cNvSpPr/>
          <p:nvPr/>
        </p:nvSpPr>
        <p:spPr>
          <a:xfrm>
            <a:off x="1450959" y="1662569"/>
            <a:ext cx="137925" cy="161875"/>
          </a:xfrm>
          <a:custGeom>
            <a:avLst/>
            <a:gdLst/>
            <a:ahLst/>
            <a:cxnLst/>
            <a:rect l="l" t="t" r="r" b="b"/>
            <a:pathLst>
              <a:path w="4561" h="5353" extrusionOk="0">
                <a:moveTo>
                  <a:pt x="412" y="0"/>
                </a:moveTo>
                <a:cubicBezTo>
                  <a:pt x="190" y="0"/>
                  <a:pt x="0" y="190"/>
                  <a:pt x="32" y="412"/>
                </a:cubicBezTo>
                <a:cubicBezTo>
                  <a:pt x="64" y="1330"/>
                  <a:pt x="602" y="2534"/>
                  <a:pt x="951" y="3294"/>
                </a:cubicBezTo>
                <a:cubicBezTo>
                  <a:pt x="1046" y="3516"/>
                  <a:pt x="1141" y="3737"/>
                  <a:pt x="1172" y="3832"/>
                </a:cubicBezTo>
                <a:cubicBezTo>
                  <a:pt x="1331" y="4276"/>
                  <a:pt x="1806" y="5131"/>
                  <a:pt x="1806" y="5162"/>
                </a:cubicBezTo>
                <a:cubicBezTo>
                  <a:pt x="1901" y="5257"/>
                  <a:pt x="1996" y="5352"/>
                  <a:pt x="2154" y="5352"/>
                </a:cubicBezTo>
                <a:cubicBezTo>
                  <a:pt x="2281" y="5352"/>
                  <a:pt x="2407" y="5289"/>
                  <a:pt x="2502" y="5194"/>
                </a:cubicBezTo>
                <a:cubicBezTo>
                  <a:pt x="2502" y="5194"/>
                  <a:pt x="3389" y="3896"/>
                  <a:pt x="3579" y="3579"/>
                </a:cubicBezTo>
                <a:cubicBezTo>
                  <a:pt x="3927" y="3009"/>
                  <a:pt x="4371" y="2312"/>
                  <a:pt x="4466" y="2091"/>
                </a:cubicBezTo>
                <a:cubicBezTo>
                  <a:pt x="4561" y="1901"/>
                  <a:pt x="4497" y="1647"/>
                  <a:pt x="4307" y="1552"/>
                </a:cubicBezTo>
                <a:cubicBezTo>
                  <a:pt x="4257" y="1527"/>
                  <a:pt x="4201" y="1515"/>
                  <a:pt x="4145" y="1515"/>
                </a:cubicBezTo>
                <a:cubicBezTo>
                  <a:pt x="3993" y="1515"/>
                  <a:pt x="3839" y="1603"/>
                  <a:pt x="3769" y="1742"/>
                </a:cubicBezTo>
                <a:cubicBezTo>
                  <a:pt x="3674" y="1932"/>
                  <a:pt x="3294" y="2597"/>
                  <a:pt x="2914" y="3136"/>
                </a:cubicBezTo>
                <a:cubicBezTo>
                  <a:pt x="2819" y="3326"/>
                  <a:pt x="2471" y="3801"/>
                  <a:pt x="2217" y="4212"/>
                </a:cubicBezTo>
                <a:cubicBezTo>
                  <a:pt x="2091" y="3991"/>
                  <a:pt x="1996" y="3737"/>
                  <a:pt x="1932" y="3579"/>
                </a:cubicBezTo>
                <a:cubicBezTo>
                  <a:pt x="1901" y="3452"/>
                  <a:pt x="1806" y="3231"/>
                  <a:pt x="1679" y="2977"/>
                </a:cubicBezTo>
                <a:cubicBezTo>
                  <a:pt x="1362" y="2281"/>
                  <a:pt x="824" y="1172"/>
                  <a:pt x="792" y="380"/>
                </a:cubicBezTo>
                <a:cubicBezTo>
                  <a:pt x="792" y="159"/>
                  <a:pt x="634" y="0"/>
                  <a:pt x="41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51"/>
          <p:cNvSpPr/>
          <p:nvPr/>
        </p:nvSpPr>
        <p:spPr>
          <a:xfrm>
            <a:off x="1504574" y="1691750"/>
            <a:ext cx="54644" cy="132693"/>
          </a:xfrm>
          <a:custGeom>
            <a:avLst/>
            <a:gdLst/>
            <a:ahLst/>
            <a:cxnLst/>
            <a:rect l="l" t="t" r="r" b="b"/>
            <a:pathLst>
              <a:path w="1807" h="4388" extrusionOk="0">
                <a:moveTo>
                  <a:pt x="1386" y="1"/>
                </a:moveTo>
                <a:cubicBezTo>
                  <a:pt x="1226" y="1"/>
                  <a:pt x="1066" y="114"/>
                  <a:pt x="1014" y="270"/>
                </a:cubicBezTo>
                <a:cubicBezTo>
                  <a:pt x="824" y="967"/>
                  <a:pt x="571" y="1664"/>
                  <a:pt x="508" y="1854"/>
                </a:cubicBezTo>
                <a:cubicBezTo>
                  <a:pt x="444" y="2012"/>
                  <a:pt x="1" y="3691"/>
                  <a:pt x="1" y="4007"/>
                </a:cubicBezTo>
                <a:cubicBezTo>
                  <a:pt x="1" y="4197"/>
                  <a:pt x="159" y="4387"/>
                  <a:pt x="381" y="4387"/>
                </a:cubicBezTo>
                <a:cubicBezTo>
                  <a:pt x="603" y="4387"/>
                  <a:pt x="761" y="4197"/>
                  <a:pt x="793" y="4007"/>
                </a:cubicBezTo>
                <a:cubicBezTo>
                  <a:pt x="793" y="3786"/>
                  <a:pt x="1173" y="2297"/>
                  <a:pt x="1268" y="2107"/>
                </a:cubicBezTo>
                <a:cubicBezTo>
                  <a:pt x="1331" y="1886"/>
                  <a:pt x="1553" y="1157"/>
                  <a:pt x="1774" y="492"/>
                </a:cubicBezTo>
                <a:cubicBezTo>
                  <a:pt x="1806" y="270"/>
                  <a:pt x="1711" y="49"/>
                  <a:pt x="1489" y="17"/>
                </a:cubicBezTo>
                <a:cubicBezTo>
                  <a:pt x="1456" y="6"/>
                  <a:pt x="1421" y="1"/>
                  <a:pt x="138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51"/>
          <p:cNvSpPr/>
          <p:nvPr/>
        </p:nvSpPr>
        <p:spPr>
          <a:xfrm>
            <a:off x="1516065" y="1704693"/>
            <a:ext cx="58454" cy="105386"/>
          </a:xfrm>
          <a:custGeom>
            <a:avLst/>
            <a:gdLst/>
            <a:ahLst/>
            <a:cxnLst/>
            <a:rect l="l" t="t" r="r" b="b"/>
            <a:pathLst>
              <a:path w="1933" h="3485" extrusionOk="0">
                <a:moveTo>
                  <a:pt x="983" y="1"/>
                </a:moveTo>
                <a:cubicBezTo>
                  <a:pt x="824" y="603"/>
                  <a:pt x="793" y="1236"/>
                  <a:pt x="571" y="1838"/>
                </a:cubicBezTo>
                <a:cubicBezTo>
                  <a:pt x="427" y="2245"/>
                  <a:pt x="338" y="2689"/>
                  <a:pt x="179" y="3101"/>
                </a:cubicBezTo>
                <a:lnTo>
                  <a:pt x="179" y="3101"/>
                </a:lnTo>
                <a:cubicBezTo>
                  <a:pt x="283" y="2935"/>
                  <a:pt x="405" y="2772"/>
                  <a:pt x="476" y="2629"/>
                </a:cubicBezTo>
                <a:cubicBezTo>
                  <a:pt x="666" y="2313"/>
                  <a:pt x="888" y="2028"/>
                  <a:pt x="1014" y="1711"/>
                </a:cubicBezTo>
                <a:cubicBezTo>
                  <a:pt x="1236" y="1299"/>
                  <a:pt x="1553" y="824"/>
                  <a:pt x="1933" y="539"/>
                </a:cubicBezTo>
                <a:cubicBezTo>
                  <a:pt x="1679" y="413"/>
                  <a:pt x="1394" y="127"/>
                  <a:pt x="1109" y="96"/>
                </a:cubicBezTo>
                <a:lnTo>
                  <a:pt x="983" y="1"/>
                </a:lnTo>
                <a:close/>
                <a:moveTo>
                  <a:pt x="179" y="3101"/>
                </a:moveTo>
                <a:cubicBezTo>
                  <a:pt x="98" y="3230"/>
                  <a:pt x="29" y="3360"/>
                  <a:pt x="1" y="3484"/>
                </a:cubicBezTo>
                <a:cubicBezTo>
                  <a:pt x="70" y="3361"/>
                  <a:pt x="128" y="3233"/>
                  <a:pt x="179" y="31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51"/>
          <p:cNvSpPr/>
          <p:nvPr/>
        </p:nvSpPr>
        <p:spPr>
          <a:xfrm>
            <a:off x="1201966" y="1256450"/>
            <a:ext cx="737433" cy="734620"/>
          </a:xfrm>
          <a:custGeom>
            <a:avLst/>
            <a:gdLst/>
            <a:ahLst/>
            <a:cxnLst/>
            <a:rect l="l" t="t" r="r" b="b"/>
            <a:pathLst>
              <a:path w="24386" h="24293" extrusionOk="0">
                <a:moveTo>
                  <a:pt x="12485" y="792"/>
                </a:moveTo>
                <a:cubicBezTo>
                  <a:pt x="14335" y="792"/>
                  <a:pt x="15364" y="1064"/>
                  <a:pt x="17102" y="1903"/>
                </a:cubicBezTo>
                <a:cubicBezTo>
                  <a:pt x="19034" y="2853"/>
                  <a:pt x="20617" y="4595"/>
                  <a:pt x="21409" y="5545"/>
                </a:cubicBezTo>
                <a:cubicBezTo>
                  <a:pt x="21884" y="6115"/>
                  <a:pt x="23436" y="8268"/>
                  <a:pt x="23531" y="12164"/>
                </a:cubicBezTo>
                <a:cubicBezTo>
                  <a:pt x="23594" y="15362"/>
                  <a:pt x="22264" y="17357"/>
                  <a:pt x="20839" y="19511"/>
                </a:cubicBezTo>
                <a:cubicBezTo>
                  <a:pt x="19604" y="21316"/>
                  <a:pt x="17830" y="22393"/>
                  <a:pt x="14663" y="23248"/>
                </a:cubicBezTo>
                <a:cubicBezTo>
                  <a:pt x="13940" y="23441"/>
                  <a:pt x="13190" y="23516"/>
                  <a:pt x="12462" y="23516"/>
                </a:cubicBezTo>
                <a:cubicBezTo>
                  <a:pt x="10448" y="23516"/>
                  <a:pt x="8601" y="22942"/>
                  <a:pt x="7949" y="22709"/>
                </a:cubicBezTo>
                <a:lnTo>
                  <a:pt x="7886" y="22678"/>
                </a:lnTo>
                <a:cubicBezTo>
                  <a:pt x="6683" y="22266"/>
                  <a:pt x="4846" y="21633"/>
                  <a:pt x="3167" y="19099"/>
                </a:cubicBezTo>
                <a:cubicBezTo>
                  <a:pt x="1109" y="16059"/>
                  <a:pt x="919" y="13905"/>
                  <a:pt x="856" y="10960"/>
                </a:cubicBezTo>
                <a:cubicBezTo>
                  <a:pt x="792" y="8205"/>
                  <a:pt x="2724" y="5418"/>
                  <a:pt x="4561" y="3708"/>
                </a:cubicBezTo>
                <a:cubicBezTo>
                  <a:pt x="6366" y="2030"/>
                  <a:pt x="9565" y="794"/>
                  <a:pt x="12161" y="794"/>
                </a:cubicBezTo>
                <a:cubicBezTo>
                  <a:pt x="12272" y="793"/>
                  <a:pt x="12380" y="792"/>
                  <a:pt x="12485" y="792"/>
                </a:cubicBezTo>
                <a:close/>
                <a:moveTo>
                  <a:pt x="12474" y="0"/>
                </a:moveTo>
                <a:cubicBezTo>
                  <a:pt x="12372" y="0"/>
                  <a:pt x="12268" y="1"/>
                  <a:pt x="12161" y="3"/>
                </a:cubicBezTo>
                <a:cubicBezTo>
                  <a:pt x="9375" y="3"/>
                  <a:pt x="5954" y="1333"/>
                  <a:pt x="4022" y="3138"/>
                </a:cubicBezTo>
                <a:cubicBezTo>
                  <a:pt x="2059" y="4943"/>
                  <a:pt x="0" y="7952"/>
                  <a:pt x="64" y="10960"/>
                </a:cubicBezTo>
                <a:cubicBezTo>
                  <a:pt x="127" y="14032"/>
                  <a:pt x="349" y="16312"/>
                  <a:pt x="2502" y="19542"/>
                </a:cubicBezTo>
                <a:cubicBezTo>
                  <a:pt x="4371" y="22298"/>
                  <a:pt x="6334" y="22963"/>
                  <a:pt x="7633" y="23438"/>
                </a:cubicBezTo>
                <a:lnTo>
                  <a:pt x="7664" y="23438"/>
                </a:lnTo>
                <a:cubicBezTo>
                  <a:pt x="8361" y="23691"/>
                  <a:pt x="10325" y="24293"/>
                  <a:pt x="12446" y="24293"/>
                </a:cubicBezTo>
                <a:cubicBezTo>
                  <a:pt x="13238" y="24293"/>
                  <a:pt x="14062" y="24198"/>
                  <a:pt x="14853" y="24008"/>
                </a:cubicBezTo>
                <a:cubicBezTo>
                  <a:pt x="17323" y="23343"/>
                  <a:pt x="19825" y="22393"/>
                  <a:pt x="21472" y="19922"/>
                </a:cubicBezTo>
                <a:cubicBezTo>
                  <a:pt x="22897" y="17801"/>
                  <a:pt x="24386" y="15584"/>
                  <a:pt x="24291" y="12132"/>
                </a:cubicBezTo>
                <a:cubicBezTo>
                  <a:pt x="24196" y="8015"/>
                  <a:pt x="22517" y="5640"/>
                  <a:pt x="22010" y="5038"/>
                </a:cubicBezTo>
                <a:cubicBezTo>
                  <a:pt x="21187" y="4025"/>
                  <a:pt x="19509" y="2220"/>
                  <a:pt x="17418" y="1206"/>
                </a:cubicBezTo>
                <a:cubicBezTo>
                  <a:pt x="15611" y="302"/>
                  <a:pt x="14462" y="0"/>
                  <a:pt x="1247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7" name="Google Shape;2007;p51"/>
          <p:cNvSpPr/>
          <p:nvPr/>
        </p:nvSpPr>
        <p:spPr>
          <a:xfrm>
            <a:off x="1561092" y="1974763"/>
            <a:ext cx="26853" cy="343829"/>
          </a:xfrm>
          <a:custGeom>
            <a:avLst/>
            <a:gdLst/>
            <a:ahLst/>
            <a:cxnLst/>
            <a:rect l="l" t="t" r="r" b="b"/>
            <a:pathLst>
              <a:path w="888" h="11370" extrusionOk="0">
                <a:moveTo>
                  <a:pt x="380" y="0"/>
                </a:moveTo>
                <a:cubicBezTo>
                  <a:pt x="159" y="0"/>
                  <a:pt x="0" y="190"/>
                  <a:pt x="0" y="380"/>
                </a:cubicBezTo>
                <a:cubicBezTo>
                  <a:pt x="0" y="1331"/>
                  <a:pt x="32" y="2154"/>
                  <a:pt x="64" y="2787"/>
                </a:cubicBezTo>
                <a:cubicBezTo>
                  <a:pt x="95" y="3167"/>
                  <a:pt x="95" y="3516"/>
                  <a:pt x="95" y="3801"/>
                </a:cubicBezTo>
                <a:cubicBezTo>
                  <a:pt x="95" y="3959"/>
                  <a:pt x="95" y="4402"/>
                  <a:pt x="95" y="4941"/>
                </a:cubicBezTo>
                <a:cubicBezTo>
                  <a:pt x="64" y="6746"/>
                  <a:pt x="0" y="9754"/>
                  <a:pt x="95" y="11021"/>
                </a:cubicBezTo>
                <a:cubicBezTo>
                  <a:pt x="127" y="11211"/>
                  <a:pt x="285" y="11370"/>
                  <a:pt x="507" y="11370"/>
                </a:cubicBezTo>
                <a:cubicBezTo>
                  <a:pt x="729" y="11370"/>
                  <a:pt x="887" y="11180"/>
                  <a:pt x="887" y="10958"/>
                </a:cubicBezTo>
                <a:cubicBezTo>
                  <a:pt x="792" y="9754"/>
                  <a:pt x="855" y="6619"/>
                  <a:pt x="855" y="4972"/>
                </a:cubicBezTo>
                <a:cubicBezTo>
                  <a:pt x="887" y="4402"/>
                  <a:pt x="887" y="3959"/>
                  <a:pt x="887" y="3801"/>
                </a:cubicBezTo>
                <a:cubicBezTo>
                  <a:pt x="887" y="3516"/>
                  <a:pt x="855" y="3167"/>
                  <a:pt x="855" y="2756"/>
                </a:cubicBezTo>
                <a:cubicBezTo>
                  <a:pt x="824" y="2122"/>
                  <a:pt x="760" y="1331"/>
                  <a:pt x="760" y="380"/>
                </a:cubicBezTo>
                <a:cubicBezTo>
                  <a:pt x="760" y="190"/>
                  <a:pt x="602" y="0"/>
                  <a:pt x="38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51"/>
          <p:cNvSpPr/>
          <p:nvPr/>
        </p:nvSpPr>
        <p:spPr>
          <a:xfrm>
            <a:off x="1299640" y="1772520"/>
            <a:ext cx="109197" cy="118964"/>
          </a:xfrm>
          <a:custGeom>
            <a:avLst/>
            <a:gdLst/>
            <a:ahLst/>
            <a:cxnLst/>
            <a:rect l="l" t="t" r="r" b="b"/>
            <a:pathLst>
              <a:path w="3611" h="3934" extrusionOk="0">
                <a:moveTo>
                  <a:pt x="447" y="1"/>
                </a:moveTo>
                <a:cubicBezTo>
                  <a:pt x="392" y="1"/>
                  <a:pt x="337" y="13"/>
                  <a:pt x="286" y="38"/>
                </a:cubicBezTo>
                <a:cubicBezTo>
                  <a:pt x="96" y="101"/>
                  <a:pt x="1" y="355"/>
                  <a:pt x="96" y="545"/>
                </a:cubicBezTo>
                <a:cubicBezTo>
                  <a:pt x="666" y="1906"/>
                  <a:pt x="1648" y="2856"/>
                  <a:pt x="2946" y="3838"/>
                </a:cubicBezTo>
                <a:cubicBezTo>
                  <a:pt x="3009" y="3902"/>
                  <a:pt x="3104" y="3933"/>
                  <a:pt x="3168" y="3933"/>
                </a:cubicBezTo>
                <a:cubicBezTo>
                  <a:pt x="3294" y="3933"/>
                  <a:pt x="3421" y="3870"/>
                  <a:pt x="3484" y="3775"/>
                </a:cubicBezTo>
                <a:cubicBezTo>
                  <a:pt x="3611" y="3617"/>
                  <a:pt x="3579" y="3363"/>
                  <a:pt x="3421" y="3237"/>
                </a:cubicBezTo>
                <a:cubicBezTo>
                  <a:pt x="2218" y="2286"/>
                  <a:pt x="1331" y="1431"/>
                  <a:pt x="792" y="228"/>
                </a:cubicBezTo>
                <a:cubicBezTo>
                  <a:pt x="746" y="89"/>
                  <a:pt x="598" y="1"/>
                  <a:pt x="44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51"/>
          <p:cNvSpPr/>
          <p:nvPr/>
        </p:nvSpPr>
        <p:spPr>
          <a:xfrm>
            <a:off x="1424137" y="1888943"/>
            <a:ext cx="49836" cy="31268"/>
          </a:xfrm>
          <a:custGeom>
            <a:avLst/>
            <a:gdLst/>
            <a:ahLst/>
            <a:cxnLst/>
            <a:rect l="l" t="t" r="r" b="b"/>
            <a:pathLst>
              <a:path w="1648" h="1034" extrusionOk="0">
                <a:moveTo>
                  <a:pt x="477" y="0"/>
                </a:moveTo>
                <a:cubicBezTo>
                  <a:pt x="315" y="0"/>
                  <a:pt x="146" y="91"/>
                  <a:pt x="96" y="242"/>
                </a:cubicBezTo>
                <a:cubicBezTo>
                  <a:pt x="1" y="432"/>
                  <a:pt x="96" y="685"/>
                  <a:pt x="317" y="748"/>
                </a:cubicBezTo>
                <a:cubicBezTo>
                  <a:pt x="317" y="748"/>
                  <a:pt x="729" y="938"/>
                  <a:pt x="1109" y="1033"/>
                </a:cubicBezTo>
                <a:lnTo>
                  <a:pt x="1204" y="1033"/>
                </a:lnTo>
                <a:cubicBezTo>
                  <a:pt x="1394" y="1033"/>
                  <a:pt x="1552" y="907"/>
                  <a:pt x="1584" y="717"/>
                </a:cubicBezTo>
                <a:cubicBezTo>
                  <a:pt x="1647" y="527"/>
                  <a:pt x="1521" y="305"/>
                  <a:pt x="1299" y="273"/>
                </a:cubicBezTo>
                <a:cubicBezTo>
                  <a:pt x="951" y="178"/>
                  <a:pt x="602" y="20"/>
                  <a:pt x="602" y="20"/>
                </a:cubicBezTo>
                <a:cubicBezTo>
                  <a:pt x="563" y="7"/>
                  <a:pt x="520" y="0"/>
                  <a:pt x="4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51"/>
          <p:cNvSpPr/>
          <p:nvPr/>
        </p:nvSpPr>
        <p:spPr>
          <a:xfrm>
            <a:off x="2876909" y="2971674"/>
            <a:ext cx="1365669" cy="1808957"/>
          </a:xfrm>
          <a:custGeom>
            <a:avLst/>
            <a:gdLst/>
            <a:ahLst/>
            <a:cxnLst/>
            <a:rect l="l" t="t" r="r" b="b"/>
            <a:pathLst>
              <a:path w="45161" h="59820" extrusionOk="0">
                <a:moveTo>
                  <a:pt x="5760" y="1"/>
                </a:moveTo>
                <a:cubicBezTo>
                  <a:pt x="3411" y="1"/>
                  <a:pt x="1681" y="113"/>
                  <a:pt x="1267" y="444"/>
                </a:cubicBezTo>
                <a:cubicBezTo>
                  <a:pt x="286" y="1268"/>
                  <a:pt x="571" y="8646"/>
                  <a:pt x="444" y="15962"/>
                </a:cubicBezTo>
                <a:cubicBezTo>
                  <a:pt x="317" y="23309"/>
                  <a:pt x="317" y="40822"/>
                  <a:pt x="444" y="44274"/>
                </a:cubicBezTo>
                <a:cubicBezTo>
                  <a:pt x="571" y="47726"/>
                  <a:pt x="1" y="57638"/>
                  <a:pt x="824" y="58778"/>
                </a:cubicBezTo>
                <a:cubicBezTo>
                  <a:pt x="1472" y="59701"/>
                  <a:pt x="7577" y="59799"/>
                  <a:pt x="11304" y="59799"/>
                </a:cubicBezTo>
                <a:cubicBezTo>
                  <a:pt x="12311" y="59799"/>
                  <a:pt x="13145" y="59792"/>
                  <a:pt x="13650" y="59792"/>
                </a:cubicBezTo>
                <a:cubicBezTo>
                  <a:pt x="14768" y="59792"/>
                  <a:pt x="17274" y="59820"/>
                  <a:pt x="19882" y="59820"/>
                </a:cubicBezTo>
                <a:cubicBezTo>
                  <a:pt x="22816" y="59820"/>
                  <a:pt x="25878" y="59784"/>
                  <a:pt x="27236" y="59633"/>
                </a:cubicBezTo>
                <a:cubicBezTo>
                  <a:pt x="27776" y="59574"/>
                  <a:pt x="28791" y="59557"/>
                  <a:pt x="30066" y="59557"/>
                </a:cubicBezTo>
                <a:cubicBezTo>
                  <a:pt x="31741" y="59557"/>
                  <a:pt x="33866" y="59586"/>
                  <a:pt x="35953" y="59586"/>
                </a:cubicBezTo>
                <a:cubicBezTo>
                  <a:pt x="39920" y="59586"/>
                  <a:pt x="43754" y="59481"/>
                  <a:pt x="44116" y="58873"/>
                </a:cubicBezTo>
                <a:cubicBezTo>
                  <a:pt x="44844" y="57733"/>
                  <a:pt x="44717" y="47441"/>
                  <a:pt x="44686" y="41550"/>
                </a:cubicBezTo>
                <a:cubicBezTo>
                  <a:pt x="44654" y="33791"/>
                  <a:pt x="44971" y="23024"/>
                  <a:pt x="45066" y="17577"/>
                </a:cubicBezTo>
                <a:cubicBezTo>
                  <a:pt x="45161" y="12098"/>
                  <a:pt x="44907" y="1172"/>
                  <a:pt x="44337" y="444"/>
                </a:cubicBezTo>
                <a:cubicBezTo>
                  <a:pt x="44093" y="161"/>
                  <a:pt x="41382" y="61"/>
                  <a:pt x="37964" y="61"/>
                </a:cubicBezTo>
                <a:cubicBezTo>
                  <a:pt x="32968" y="61"/>
                  <a:pt x="26462" y="275"/>
                  <a:pt x="23942" y="444"/>
                </a:cubicBezTo>
                <a:cubicBezTo>
                  <a:pt x="23509" y="476"/>
                  <a:pt x="22942" y="490"/>
                  <a:pt x="22273" y="490"/>
                </a:cubicBezTo>
                <a:cubicBezTo>
                  <a:pt x="18292" y="490"/>
                  <a:pt x="10671" y="1"/>
                  <a:pt x="5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51"/>
          <p:cNvSpPr/>
          <p:nvPr/>
        </p:nvSpPr>
        <p:spPr>
          <a:xfrm>
            <a:off x="2821628" y="2364403"/>
            <a:ext cx="1557673" cy="2266706"/>
          </a:xfrm>
          <a:custGeom>
            <a:avLst/>
            <a:gdLst/>
            <a:ahLst/>
            <a:cxnLst/>
            <a:rect l="l" t="t" r="r" b="b"/>
            <a:pathLst>
              <a:path w="45161" h="59820" extrusionOk="0">
                <a:moveTo>
                  <a:pt x="5760" y="1"/>
                </a:moveTo>
                <a:cubicBezTo>
                  <a:pt x="3410" y="1"/>
                  <a:pt x="1681" y="113"/>
                  <a:pt x="1267" y="444"/>
                </a:cubicBezTo>
                <a:cubicBezTo>
                  <a:pt x="285" y="1267"/>
                  <a:pt x="570" y="8646"/>
                  <a:pt x="443" y="15962"/>
                </a:cubicBezTo>
                <a:cubicBezTo>
                  <a:pt x="317" y="23309"/>
                  <a:pt x="317" y="40822"/>
                  <a:pt x="443" y="44274"/>
                </a:cubicBezTo>
                <a:cubicBezTo>
                  <a:pt x="570" y="47726"/>
                  <a:pt x="0" y="57638"/>
                  <a:pt x="824" y="58778"/>
                </a:cubicBezTo>
                <a:cubicBezTo>
                  <a:pt x="1472" y="59700"/>
                  <a:pt x="7576" y="59799"/>
                  <a:pt x="11303" y="59799"/>
                </a:cubicBezTo>
                <a:cubicBezTo>
                  <a:pt x="12310" y="59799"/>
                  <a:pt x="13144" y="59791"/>
                  <a:pt x="13649" y="59791"/>
                </a:cubicBezTo>
                <a:cubicBezTo>
                  <a:pt x="14767" y="59791"/>
                  <a:pt x="17274" y="59819"/>
                  <a:pt x="19881" y="59819"/>
                </a:cubicBezTo>
                <a:cubicBezTo>
                  <a:pt x="22815" y="59819"/>
                  <a:pt x="25877" y="59784"/>
                  <a:pt x="27236" y="59633"/>
                </a:cubicBezTo>
                <a:cubicBezTo>
                  <a:pt x="27775" y="59574"/>
                  <a:pt x="28790" y="59557"/>
                  <a:pt x="30066" y="59557"/>
                </a:cubicBezTo>
                <a:cubicBezTo>
                  <a:pt x="31741" y="59557"/>
                  <a:pt x="33865" y="59586"/>
                  <a:pt x="35952" y="59586"/>
                </a:cubicBezTo>
                <a:cubicBezTo>
                  <a:pt x="39920" y="59586"/>
                  <a:pt x="43754" y="59481"/>
                  <a:pt x="44115" y="58873"/>
                </a:cubicBezTo>
                <a:cubicBezTo>
                  <a:pt x="44844" y="57733"/>
                  <a:pt x="44717" y="47409"/>
                  <a:pt x="44685" y="41550"/>
                </a:cubicBezTo>
                <a:cubicBezTo>
                  <a:pt x="44654" y="33791"/>
                  <a:pt x="44970" y="23024"/>
                  <a:pt x="45065" y="17545"/>
                </a:cubicBezTo>
                <a:cubicBezTo>
                  <a:pt x="45160" y="12098"/>
                  <a:pt x="44939" y="1172"/>
                  <a:pt x="44337" y="444"/>
                </a:cubicBezTo>
                <a:cubicBezTo>
                  <a:pt x="44092" y="161"/>
                  <a:pt x="41381" y="61"/>
                  <a:pt x="37963" y="61"/>
                </a:cubicBezTo>
                <a:cubicBezTo>
                  <a:pt x="32968" y="61"/>
                  <a:pt x="26462" y="275"/>
                  <a:pt x="23942" y="444"/>
                </a:cubicBezTo>
                <a:cubicBezTo>
                  <a:pt x="23508" y="476"/>
                  <a:pt x="22942" y="490"/>
                  <a:pt x="22272" y="490"/>
                </a:cubicBezTo>
                <a:cubicBezTo>
                  <a:pt x="18291" y="490"/>
                  <a:pt x="10671" y="1"/>
                  <a:pt x="5760" y="1"/>
                </a:cubicBezTo>
                <a:close/>
              </a:path>
            </a:pathLst>
          </a:custGeom>
          <a:solidFill>
            <a:srgbClr val="D9E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L</a:t>
            </a:r>
            <a:r>
              <a:rPr lang="en" sz="2000" dirty="0">
                <a:solidFill>
                  <a:schemeClr val="dk1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í lẽ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xác đáng, thuyết phục</a:t>
            </a:r>
            <a:endParaRPr sz="2000" dirty="0">
              <a:latin typeface="#9Slide03 Ample" panose="02000000000000000000" pitchFamily="2" charset="0"/>
            </a:endParaRPr>
          </a:p>
        </p:txBody>
      </p:sp>
      <p:sp>
        <p:nvSpPr>
          <p:cNvPr id="2018" name="Google Shape;2018;p51"/>
          <p:cNvSpPr/>
          <p:nvPr/>
        </p:nvSpPr>
        <p:spPr>
          <a:xfrm>
            <a:off x="2776601" y="2305983"/>
            <a:ext cx="1572986" cy="2295996"/>
          </a:xfrm>
          <a:custGeom>
            <a:avLst/>
            <a:gdLst/>
            <a:ahLst/>
            <a:cxnLst/>
            <a:rect l="l" t="t" r="r" b="b"/>
            <a:pathLst>
              <a:path w="45605" h="60593" extrusionOk="0">
                <a:moveTo>
                  <a:pt x="5830" y="777"/>
                </a:moveTo>
                <a:cubicBezTo>
                  <a:pt x="8640" y="777"/>
                  <a:pt x="12313" y="931"/>
                  <a:pt x="15170" y="1055"/>
                </a:cubicBezTo>
                <a:cubicBezTo>
                  <a:pt x="17937" y="1149"/>
                  <a:pt x="20582" y="1260"/>
                  <a:pt x="22437" y="1260"/>
                </a:cubicBezTo>
                <a:cubicBezTo>
                  <a:pt x="23088" y="1260"/>
                  <a:pt x="23642" y="1246"/>
                  <a:pt x="24069" y="1213"/>
                </a:cubicBezTo>
                <a:cubicBezTo>
                  <a:pt x="26889" y="1037"/>
                  <a:pt x="33380" y="836"/>
                  <a:pt x="38237" y="836"/>
                </a:cubicBezTo>
                <a:cubicBezTo>
                  <a:pt x="41233" y="836"/>
                  <a:pt x="43608" y="913"/>
                  <a:pt x="44116" y="1118"/>
                </a:cubicBezTo>
                <a:cubicBezTo>
                  <a:pt x="44591" y="2195"/>
                  <a:pt x="44876" y="11664"/>
                  <a:pt x="44749" y="17934"/>
                </a:cubicBezTo>
                <a:cubicBezTo>
                  <a:pt x="44749" y="19328"/>
                  <a:pt x="44717" y="21038"/>
                  <a:pt x="44654" y="22938"/>
                </a:cubicBezTo>
                <a:cubicBezTo>
                  <a:pt x="44527" y="28512"/>
                  <a:pt x="44369" y="36112"/>
                  <a:pt x="44401" y="41939"/>
                </a:cubicBezTo>
                <a:lnTo>
                  <a:pt x="44401" y="43744"/>
                </a:lnTo>
                <a:cubicBezTo>
                  <a:pt x="44432" y="48780"/>
                  <a:pt x="44464" y="58122"/>
                  <a:pt x="43894" y="59041"/>
                </a:cubicBezTo>
                <a:cubicBezTo>
                  <a:pt x="43402" y="59508"/>
                  <a:pt x="39360" y="59593"/>
                  <a:pt x="35739" y="59593"/>
                </a:cubicBezTo>
                <a:cubicBezTo>
                  <a:pt x="34696" y="59593"/>
                  <a:pt x="33688" y="59586"/>
                  <a:pt x="32810" y="59579"/>
                </a:cubicBezTo>
                <a:cubicBezTo>
                  <a:pt x="31906" y="59567"/>
                  <a:pt x="31044" y="59560"/>
                  <a:pt x="30271" y="59560"/>
                </a:cubicBezTo>
                <a:cubicBezTo>
                  <a:pt x="28933" y="59560"/>
                  <a:pt x="27862" y="59582"/>
                  <a:pt x="27299" y="59642"/>
                </a:cubicBezTo>
                <a:cubicBezTo>
                  <a:pt x="25989" y="59786"/>
                  <a:pt x="23038" y="59823"/>
                  <a:pt x="20165" y="59823"/>
                </a:cubicBezTo>
                <a:cubicBezTo>
                  <a:pt x="18594" y="59823"/>
                  <a:pt x="17046" y="59812"/>
                  <a:pt x="15804" y="59801"/>
                </a:cubicBezTo>
                <a:lnTo>
                  <a:pt x="13745" y="59801"/>
                </a:lnTo>
                <a:lnTo>
                  <a:pt x="12953" y="59769"/>
                </a:lnTo>
                <a:cubicBezTo>
                  <a:pt x="12643" y="59770"/>
                  <a:pt x="12340" y="59771"/>
                  <a:pt x="12045" y="59771"/>
                </a:cubicBezTo>
                <a:cubicBezTo>
                  <a:pt x="3648" y="59771"/>
                  <a:pt x="1511" y="59343"/>
                  <a:pt x="1236" y="58946"/>
                </a:cubicBezTo>
                <a:cubicBezTo>
                  <a:pt x="729" y="58249"/>
                  <a:pt x="824" y="52928"/>
                  <a:pt x="887" y="49413"/>
                </a:cubicBezTo>
                <a:cubicBezTo>
                  <a:pt x="951" y="47513"/>
                  <a:pt x="982" y="45740"/>
                  <a:pt x="919" y="44631"/>
                </a:cubicBezTo>
                <a:cubicBezTo>
                  <a:pt x="824" y="41179"/>
                  <a:pt x="824" y="23730"/>
                  <a:pt x="919" y="16351"/>
                </a:cubicBezTo>
                <a:cubicBezTo>
                  <a:pt x="951" y="14641"/>
                  <a:pt x="951" y="12931"/>
                  <a:pt x="982" y="11284"/>
                </a:cubicBezTo>
                <a:cubicBezTo>
                  <a:pt x="982" y="6755"/>
                  <a:pt x="1014" y="1625"/>
                  <a:pt x="1616" y="1150"/>
                </a:cubicBezTo>
                <a:cubicBezTo>
                  <a:pt x="1950" y="871"/>
                  <a:pt x="3625" y="777"/>
                  <a:pt x="5830" y="777"/>
                </a:cubicBezTo>
                <a:close/>
                <a:moveTo>
                  <a:pt x="5988" y="0"/>
                </a:moveTo>
                <a:cubicBezTo>
                  <a:pt x="3317" y="0"/>
                  <a:pt x="1613" y="145"/>
                  <a:pt x="1109" y="548"/>
                </a:cubicBezTo>
                <a:cubicBezTo>
                  <a:pt x="254" y="1245"/>
                  <a:pt x="222" y="4697"/>
                  <a:pt x="191" y="11284"/>
                </a:cubicBezTo>
                <a:cubicBezTo>
                  <a:pt x="191" y="12931"/>
                  <a:pt x="159" y="14641"/>
                  <a:pt x="159" y="16351"/>
                </a:cubicBezTo>
                <a:cubicBezTo>
                  <a:pt x="32" y="23730"/>
                  <a:pt x="32" y="41211"/>
                  <a:pt x="159" y="44695"/>
                </a:cubicBezTo>
                <a:cubicBezTo>
                  <a:pt x="191" y="45771"/>
                  <a:pt x="159" y="47545"/>
                  <a:pt x="127" y="49413"/>
                </a:cubicBezTo>
                <a:cubicBezTo>
                  <a:pt x="32" y="54924"/>
                  <a:pt x="1" y="58597"/>
                  <a:pt x="602" y="59421"/>
                </a:cubicBezTo>
                <a:cubicBezTo>
                  <a:pt x="1177" y="60237"/>
                  <a:pt x="4381" y="60563"/>
                  <a:pt x="11869" y="60563"/>
                </a:cubicBezTo>
                <a:cubicBezTo>
                  <a:pt x="12221" y="60563"/>
                  <a:pt x="12582" y="60562"/>
                  <a:pt x="12953" y="60561"/>
                </a:cubicBezTo>
                <a:lnTo>
                  <a:pt x="13745" y="60561"/>
                </a:lnTo>
                <a:cubicBezTo>
                  <a:pt x="14188" y="60561"/>
                  <a:pt x="14917" y="60561"/>
                  <a:pt x="15772" y="60592"/>
                </a:cubicBezTo>
                <a:lnTo>
                  <a:pt x="20459" y="60592"/>
                </a:lnTo>
                <a:cubicBezTo>
                  <a:pt x="23277" y="60592"/>
                  <a:pt x="26064" y="60561"/>
                  <a:pt x="27394" y="60434"/>
                </a:cubicBezTo>
                <a:cubicBezTo>
                  <a:pt x="27937" y="60374"/>
                  <a:pt x="28988" y="60352"/>
                  <a:pt x="30306" y="60352"/>
                </a:cubicBezTo>
                <a:cubicBezTo>
                  <a:pt x="31067" y="60352"/>
                  <a:pt x="31917" y="60359"/>
                  <a:pt x="32810" y="60371"/>
                </a:cubicBezTo>
                <a:cubicBezTo>
                  <a:pt x="33605" y="60374"/>
                  <a:pt x="34354" y="60376"/>
                  <a:pt x="35059" y="60376"/>
                </a:cubicBezTo>
                <a:cubicBezTo>
                  <a:pt x="41344" y="60376"/>
                  <a:pt x="44103" y="60224"/>
                  <a:pt x="44559" y="59484"/>
                </a:cubicBezTo>
                <a:cubicBezTo>
                  <a:pt x="45192" y="58439"/>
                  <a:pt x="45224" y="51757"/>
                  <a:pt x="45192" y="43776"/>
                </a:cubicBezTo>
                <a:lnTo>
                  <a:pt x="45161" y="41939"/>
                </a:lnTo>
                <a:cubicBezTo>
                  <a:pt x="45161" y="36144"/>
                  <a:pt x="45319" y="28543"/>
                  <a:pt x="45446" y="22970"/>
                </a:cubicBezTo>
                <a:cubicBezTo>
                  <a:pt x="45477" y="21070"/>
                  <a:pt x="45509" y="19328"/>
                  <a:pt x="45541" y="17966"/>
                </a:cubicBezTo>
                <a:cubicBezTo>
                  <a:pt x="45604" y="14704"/>
                  <a:pt x="45541" y="1593"/>
                  <a:pt x="44717" y="611"/>
                </a:cubicBezTo>
                <a:cubicBezTo>
                  <a:pt x="44548" y="385"/>
                  <a:pt x="44277" y="58"/>
                  <a:pt x="38093" y="58"/>
                </a:cubicBezTo>
                <a:cubicBezTo>
                  <a:pt x="37350" y="58"/>
                  <a:pt x="36521" y="63"/>
                  <a:pt x="35597" y="73"/>
                </a:cubicBezTo>
                <a:cubicBezTo>
                  <a:pt x="31036" y="136"/>
                  <a:pt x="26128" y="326"/>
                  <a:pt x="24006" y="453"/>
                </a:cubicBezTo>
                <a:cubicBezTo>
                  <a:pt x="23603" y="485"/>
                  <a:pt x="23074" y="499"/>
                  <a:pt x="22449" y="499"/>
                </a:cubicBezTo>
                <a:cubicBezTo>
                  <a:pt x="20620" y="499"/>
                  <a:pt x="17964" y="381"/>
                  <a:pt x="15202" y="263"/>
                </a:cubicBezTo>
                <a:cubicBezTo>
                  <a:pt x="11481" y="114"/>
                  <a:pt x="8355" y="0"/>
                  <a:pt x="59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023" name="Google Shape;2023;p51"/>
          <p:cNvSpPr/>
          <p:nvPr/>
        </p:nvSpPr>
        <p:spPr>
          <a:xfrm>
            <a:off x="3207307" y="1268002"/>
            <a:ext cx="713483" cy="711245"/>
          </a:xfrm>
          <a:custGeom>
            <a:avLst/>
            <a:gdLst/>
            <a:ahLst/>
            <a:cxnLst/>
            <a:rect l="l" t="t" r="r" b="b"/>
            <a:pathLst>
              <a:path w="23594" h="23520" extrusionOk="0">
                <a:moveTo>
                  <a:pt x="11750" y="1"/>
                </a:moveTo>
                <a:cubicBezTo>
                  <a:pt x="8995" y="32"/>
                  <a:pt x="5701" y="1331"/>
                  <a:pt x="3896" y="3041"/>
                </a:cubicBezTo>
                <a:cubicBezTo>
                  <a:pt x="2059" y="4719"/>
                  <a:pt x="1" y="7665"/>
                  <a:pt x="64" y="10578"/>
                </a:cubicBezTo>
                <a:cubicBezTo>
                  <a:pt x="127" y="13523"/>
                  <a:pt x="317" y="15740"/>
                  <a:pt x="2439" y="18939"/>
                </a:cubicBezTo>
                <a:cubicBezTo>
                  <a:pt x="4244" y="21631"/>
                  <a:pt x="6176" y="22264"/>
                  <a:pt x="7411" y="22707"/>
                </a:cubicBezTo>
                <a:cubicBezTo>
                  <a:pt x="8127" y="22962"/>
                  <a:pt x="10007" y="23519"/>
                  <a:pt x="12054" y="23519"/>
                </a:cubicBezTo>
                <a:cubicBezTo>
                  <a:pt x="12812" y="23519"/>
                  <a:pt x="13593" y="23443"/>
                  <a:pt x="14347" y="23246"/>
                </a:cubicBezTo>
                <a:cubicBezTo>
                  <a:pt x="17133" y="22517"/>
                  <a:pt x="19319" y="21504"/>
                  <a:pt x="20744" y="19350"/>
                </a:cubicBezTo>
                <a:cubicBezTo>
                  <a:pt x="22201" y="17197"/>
                  <a:pt x="23594" y="15075"/>
                  <a:pt x="23531" y="11782"/>
                </a:cubicBezTo>
                <a:cubicBezTo>
                  <a:pt x="23436" y="8456"/>
                  <a:pt x="22296" y="6081"/>
                  <a:pt x="21314" y="4909"/>
                </a:cubicBezTo>
                <a:cubicBezTo>
                  <a:pt x="20332" y="3738"/>
                  <a:pt x="18717" y="2091"/>
                  <a:pt x="16848" y="1173"/>
                </a:cubicBezTo>
                <a:cubicBezTo>
                  <a:pt x="15012" y="254"/>
                  <a:pt x="13903" y="1"/>
                  <a:pt x="117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4" name="Google Shape;2024;p51"/>
          <p:cNvSpPr/>
          <p:nvPr/>
        </p:nvSpPr>
        <p:spPr>
          <a:xfrm>
            <a:off x="3237940" y="1299602"/>
            <a:ext cx="714480" cy="711094"/>
          </a:xfrm>
          <a:custGeom>
            <a:avLst/>
            <a:gdLst/>
            <a:ahLst/>
            <a:cxnLst/>
            <a:rect l="l" t="t" r="r" b="b"/>
            <a:pathLst>
              <a:path w="23627" h="23515" extrusionOk="0">
                <a:moveTo>
                  <a:pt x="11782" y="1"/>
                </a:moveTo>
                <a:cubicBezTo>
                  <a:pt x="9027" y="33"/>
                  <a:pt x="5733" y="1331"/>
                  <a:pt x="3896" y="3041"/>
                </a:cubicBezTo>
                <a:cubicBezTo>
                  <a:pt x="2091" y="4720"/>
                  <a:pt x="1" y="7633"/>
                  <a:pt x="96" y="10578"/>
                </a:cubicBezTo>
                <a:cubicBezTo>
                  <a:pt x="159" y="13523"/>
                  <a:pt x="318" y="15740"/>
                  <a:pt x="2471" y="18939"/>
                </a:cubicBezTo>
                <a:cubicBezTo>
                  <a:pt x="4276" y="21631"/>
                  <a:pt x="6208" y="22264"/>
                  <a:pt x="7443" y="22707"/>
                </a:cubicBezTo>
                <a:cubicBezTo>
                  <a:pt x="8164" y="22940"/>
                  <a:pt x="10064" y="23514"/>
                  <a:pt x="12126" y="23514"/>
                </a:cubicBezTo>
                <a:cubicBezTo>
                  <a:pt x="12872" y="23514"/>
                  <a:pt x="13639" y="23439"/>
                  <a:pt x="14379" y="23246"/>
                </a:cubicBezTo>
                <a:cubicBezTo>
                  <a:pt x="17166" y="22486"/>
                  <a:pt x="19319" y="21504"/>
                  <a:pt x="20776" y="19351"/>
                </a:cubicBezTo>
                <a:cubicBezTo>
                  <a:pt x="22233" y="17197"/>
                  <a:pt x="23626" y="15075"/>
                  <a:pt x="23531" y="11750"/>
                </a:cubicBezTo>
                <a:cubicBezTo>
                  <a:pt x="23468" y="8456"/>
                  <a:pt x="22296" y="6081"/>
                  <a:pt x="21314" y="4910"/>
                </a:cubicBezTo>
                <a:cubicBezTo>
                  <a:pt x="20364" y="3706"/>
                  <a:pt x="18749" y="2091"/>
                  <a:pt x="16881" y="1173"/>
                </a:cubicBezTo>
                <a:cubicBezTo>
                  <a:pt x="15012" y="254"/>
                  <a:pt x="13935" y="1"/>
                  <a:pt x="11782" y="1"/>
                </a:cubicBezTo>
                <a:close/>
              </a:path>
            </a:pathLst>
          </a:custGeom>
          <a:solidFill>
            <a:srgbClr val="D9E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5" name="Google Shape;2025;p51"/>
          <p:cNvSpPr/>
          <p:nvPr/>
        </p:nvSpPr>
        <p:spPr>
          <a:xfrm>
            <a:off x="3351913" y="1440216"/>
            <a:ext cx="418522" cy="406456"/>
          </a:xfrm>
          <a:custGeom>
            <a:avLst/>
            <a:gdLst/>
            <a:ahLst/>
            <a:cxnLst/>
            <a:rect l="l" t="t" r="r" b="b"/>
            <a:pathLst>
              <a:path w="13840" h="13441" extrusionOk="0">
                <a:moveTo>
                  <a:pt x="11070" y="0"/>
                </a:moveTo>
                <a:cubicBezTo>
                  <a:pt x="10504" y="0"/>
                  <a:pt x="10044" y="357"/>
                  <a:pt x="9945" y="1083"/>
                </a:cubicBezTo>
                <a:cubicBezTo>
                  <a:pt x="9890" y="1685"/>
                  <a:pt x="9480" y="2406"/>
                  <a:pt x="8961" y="2406"/>
                </a:cubicBezTo>
                <a:cubicBezTo>
                  <a:pt x="8879" y="2406"/>
                  <a:pt x="8795" y="2388"/>
                  <a:pt x="8710" y="2350"/>
                </a:cubicBezTo>
                <a:cubicBezTo>
                  <a:pt x="8115" y="2053"/>
                  <a:pt x="6907" y="556"/>
                  <a:pt x="6473" y="556"/>
                </a:cubicBezTo>
                <a:cubicBezTo>
                  <a:pt x="6444" y="556"/>
                  <a:pt x="6419" y="563"/>
                  <a:pt x="6398" y="576"/>
                </a:cubicBezTo>
                <a:cubicBezTo>
                  <a:pt x="6081" y="798"/>
                  <a:pt x="4498" y="2128"/>
                  <a:pt x="4308" y="2698"/>
                </a:cubicBezTo>
                <a:cubicBezTo>
                  <a:pt x="4097" y="3208"/>
                  <a:pt x="4713" y="4260"/>
                  <a:pt x="5695" y="4260"/>
                </a:cubicBezTo>
                <a:cubicBezTo>
                  <a:pt x="5748" y="4260"/>
                  <a:pt x="5803" y="4256"/>
                  <a:pt x="5859" y="4250"/>
                </a:cubicBezTo>
                <a:cubicBezTo>
                  <a:pt x="5890" y="4246"/>
                  <a:pt x="5921" y="4244"/>
                  <a:pt x="5951" y="4244"/>
                </a:cubicBezTo>
                <a:cubicBezTo>
                  <a:pt x="6967" y="4244"/>
                  <a:pt x="7471" y="6270"/>
                  <a:pt x="6271" y="7100"/>
                </a:cubicBezTo>
                <a:cubicBezTo>
                  <a:pt x="5983" y="7309"/>
                  <a:pt x="5627" y="7405"/>
                  <a:pt x="5280" y="7405"/>
                </a:cubicBezTo>
                <a:cubicBezTo>
                  <a:pt x="4520" y="7405"/>
                  <a:pt x="3807" y="6943"/>
                  <a:pt x="3959" y="6182"/>
                </a:cubicBezTo>
                <a:cubicBezTo>
                  <a:pt x="4158" y="5273"/>
                  <a:pt x="3212" y="4238"/>
                  <a:pt x="2671" y="4238"/>
                </a:cubicBezTo>
                <a:cubicBezTo>
                  <a:pt x="2609" y="4238"/>
                  <a:pt x="2552" y="4252"/>
                  <a:pt x="2502" y="4281"/>
                </a:cubicBezTo>
                <a:cubicBezTo>
                  <a:pt x="2059" y="4567"/>
                  <a:pt x="1" y="6340"/>
                  <a:pt x="32" y="6973"/>
                </a:cubicBezTo>
                <a:cubicBezTo>
                  <a:pt x="64" y="7227"/>
                  <a:pt x="1362" y="8557"/>
                  <a:pt x="1869" y="9159"/>
                </a:cubicBezTo>
                <a:cubicBezTo>
                  <a:pt x="2217" y="9602"/>
                  <a:pt x="4276" y="11312"/>
                  <a:pt x="5068" y="12199"/>
                </a:cubicBezTo>
                <a:cubicBezTo>
                  <a:pt x="5803" y="13052"/>
                  <a:pt x="6621" y="13441"/>
                  <a:pt x="6860" y="13441"/>
                </a:cubicBezTo>
                <a:cubicBezTo>
                  <a:pt x="6878" y="13441"/>
                  <a:pt x="6893" y="13438"/>
                  <a:pt x="6904" y="13434"/>
                </a:cubicBezTo>
                <a:cubicBezTo>
                  <a:pt x="7379" y="13307"/>
                  <a:pt x="8805" y="11755"/>
                  <a:pt x="9723" y="10964"/>
                </a:cubicBezTo>
                <a:cubicBezTo>
                  <a:pt x="10673" y="10140"/>
                  <a:pt x="13080" y="7892"/>
                  <a:pt x="13460" y="7290"/>
                </a:cubicBezTo>
                <a:cubicBezTo>
                  <a:pt x="13840" y="6720"/>
                  <a:pt x="12066" y="5358"/>
                  <a:pt x="11338" y="4630"/>
                </a:cubicBezTo>
                <a:cubicBezTo>
                  <a:pt x="10610" y="3901"/>
                  <a:pt x="11275" y="3268"/>
                  <a:pt x="12066" y="3205"/>
                </a:cubicBezTo>
                <a:cubicBezTo>
                  <a:pt x="12858" y="3110"/>
                  <a:pt x="13713" y="2128"/>
                  <a:pt x="12700" y="893"/>
                </a:cubicBezTo>
                <a:cubicBezTo>
                  <a:pt x="12199" y="301"/>
                  <a:pt x="11590" y="0"/>
                  <a:pt x="11070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6" name="Google Shape;2026;p51"/>
          <p:cNvSpPr/>
          <p:nvPr/>
        </p:nvSpPr>
        <p:spPr>
          <a:xfrm>
            <a:off x="3340422" y="1427969"/>
            <a:ext cx="443439" cy="429983"/>
          </a:xfrm>
          <a:custGeom>
            <a:avLst/>
            <a:gdLst/>
            <a:ahLst/>
            <a:cxnLst/>
            <a:rect l="l" t="t" r="r" b="b"/>
            <a:pathLst>
              <a:path w="14664" h="14219" extrusionOk="0">
                <a:moveTo>
                  <a:pt x="11429" y="798"/>
                </a:moveTo>
                <a:cubicBezTo>
                  <a:pt x="11807" y="798"/>
                  <a:pt x="12318" y="1001"/>
                  <a:pt x="12763" y="1551"/>
                </a:cubicBezTo>
                <a:cubicBezTo>
                  <a:pt x="13111" y="1963"/>
                  <a:pt x="13238" y="2375"/>
                  <a:pt x="13080" y="2691"/>
                </a:cubicBezTo>
                <a:cubicBezTo>
                  <a:pt x="12985" y="2976"/>
                  <a:pt x="12700" y="3198"/>
                  <a:pt x="12383" y="3230"/>
                </a:cubicBezTo>
                <a:cubicBezTo>
                  <a:pt x="11750" y="3293"/>
                  <a:pt x="11243" y="3610"/>
                  <a:pt x="11085" y="4085"/>
                </a:cubicBezTo>
                <a:cubicBezTo>
                  <a:pt x="10990" y="4338"/>
                  <a:pt x="10926" y="4813"/>
                  <a:pt x="11433" y="5320"/>
                </a:cubicBezTo>
                <a:cubicBezTo>
                  <a:pt x="11591" y="5478"/>
                  <a:pt x="11813" y="5668"/>
                  <a:pt x="12035" y="5890"/>
                </a:cubicBezTo>
                <a:cubicBezTo>
                  <a:pt x="12478" y="6270"/>
                  <a:pt x="13523" y="7220"/>
                  <a:pt x="13523" y="7505"/>
                </a:cubicBezTo>
                <a:cubicBezTo>
                  <a:pt x="13175" y="8012"/>
                  <a:pt x="10926" y="10134"/>
                  <a:pt x="9850" y="11052"/>
                </a:cubicBezTo>
                <a:cubicBezTo>
                  <a:pt x="9533" y="11337"/>
                  <a:pt x="9153" y="11717"/>
                  <a:pt x="8773" y="12097"/>
                </a:cubicBezTo>
                <a:cubicBezTo>
                  <a:pt x="8266" y="12572"/>
                  <a:pt x="7506" y="13300"/>
                  <a:pt x="7221" y="13459"/>
                </a:cubicBezTo>
                <a:cubicBezTo>
                  <a:pt x="7031" y="13395"/>
                  <a:pt x="6366" y="13079"/>
                  <a:pt x="5733" y="12350"/>
                </a:cubicBezTo>
                <a:cubicBezTo>
                  <a:pt x="5289" y="11844"/>
                  <a:pt x="4434" y="11084"/>
                  <a:pt x="3706" y="10419"/>
                </a:cubicBezTo>
                <a:cubicBezTo>
                  <a:pt x="3167" y="9944"/>
                  <a:pt x="2692" y="9500"/>
                  <a:pt x="2566" y="9342"/>
                </a:cubicBezTo>
                <a:cubicBezTo>
                  <a:pt x="2376" y="9120"/>
                  <a:pt x="2122" y="8835"/>
                  <a:pt x="1837" y="8518"/>
                </a:cubicBezTo>
                <a:cubicBezTo>
                  <a:pt x="1521" y="8138"/>
                  <a:pt x="951" y="7537"/>
                  <a:pt x="824" y="7315"/>
                </a:cubicBezTo>
                <a:cubicBezTo>
                  <a:pt x="951" y="6872"/>
                  <a:pt x="2502" y="5415"/>
                  <a:pt x="3072" y="5035"/>
                </a:cubicBezTo>
                <a:cubicBezTo>
                  <a:pt x="3136" y="5035"/>
                  <a:pt x="3357" y="5130"/>
                  <a:pt x="3579" y="5415"/>
                </a:cubicBezTo>
                <a:cubicBezTo>
                  <a:pt x="3832" y="5700"/>
                  <a:pt x="4022" y="6112"/>
                  <a:pt x="3959" y="6492"/>
                </a:cubicBezTo>
                <a:cubicBezTo>
                  <a:pt x="3832" y="7062"/>
                  <a:pt x="4054" y="7537"/>
                  <a:pt x="4529" y="7885"/>
                </a:cubicBezTo>
                <a:cubicBezTo>
                  <a:pt x="4845" y="8095"/>
                  <a:pt x="5238" y="8199"/>
                  <a:pt x="5636" y="8199"/>
                </a:cubicBezTo>
                <a:cubicBezTo>
                  <a:pt x="6077" y="8199"/>
                  <a:pt x="6523" y="8072"/>
                  <a:pt x="6873" y="7822"/>
                </a:cubicBezTo>
                <a:cubicBezTo>
                  <a:pt x="7791" y="7188"/>
                  <a:pt x="7886" y="6048"/>
                  <a:pt x="7601" y="5288"/>
                </a:cubicBezTo>
                <a:cubicBezTo>
                  <a:pt x="7343" y="4658"/>
                  <a:pt x="6878" y="4261"/>
                  <a:pt x="6347" y="4261"/>
                </a:cubicBezTo>
                <a:cubicBezTo>
                  <a:pt x="6291" y="4261"/>
                  <a:pt x="6234" y="4266"/>
                  <a:pt x="6176" y="4275"/>
                </a:cubicBezTo>
                <a:cubicBezTo>
                  <a:pt x="6152" y="4276"/>
                  <a:pt x="6129" y="4277"/>
                  <a:pt x="6106" y="4277"/>
                </a:cubicBezTo>
                <a:cubicBezTo>
                  <a:pt x="5640" y="4277"/>
                  <a:pt x="5348" y="3982"/>
                  <a:pt x="5258" y="3831"/>
                </a:cubicBezTo>
                <a:cubicBezTo>
                  <a:pt x="5036" y="3578"/>
                  <a:pt x="5004" y="3325"/>
                  <a:pt x="5036" y="3230"/>
                </a:cubicBezTo>
                <a:cubicBezTo>
                  <a:pt x="5163" y="2850"/>
                  <a:pt x="6398" y="1741"/>
                  <a:pt x="6873" y="1393"/>
                </a:cubicBezTo>
                <a:cubicBezTo>
                  <a:pt x="7094" y="1520"/>
                  <a:pt x="7474" y="1868"/>
                  <a:pt x="7759" y="2121"/>
                </a:cubicBezTo>
                <a:cubicBezTo>
                  <a:pt x="8171" y="2533"/>
                  <a:pt x="8583" y="2945"/>
                  <a:pt x="8900" y="3103"/>
                </a:cubicBezTo>
                <a:cubicBezTo>
                  <a:pt x="9049" y="3163"/>
                  <a:pt x="9199" y="3194"/>
                  <a:pt x="9345" y="3194"/>
                </a:cubicBezTo>
                <a:cubicBezTo>
                  <a:pt x="9508" y="3194"/>
                  <a:pt x="9667" y="3155"/>
                  <a:pt x="9818" y="3071"/>
                </a:cubicBezTo>
                <a:cubicBezTo>
                  <a:pt x="10325" y="2786"/>
                  <a:pt x="10641" y="2090"/>
                  <a:pt x="10705" y="1551"/>
                </a:cubicBezTo>
                <a:cubicBezTo>
                  <a:pt x="10736" y="1266"/>
                  <a:pt x="10863" y="918"/>
                  <a:pt x="11211" y="823"/>
                </a:cubicBezTo>
                <a:cubicBezTo>
                  <a:pt x="11277" y="806"/>
                  <a:pt x="11350" y="798"/>
                  <a:pt x="11429" y="798"/>
                </a:cubicBezTo>
                <a:close/>
                <a:moveTo>
                  <a:pt x="11466" y="1"/>
                </a:moveTo>
                <a:cubicBezTo>
                  <a:pt x="11314" y="1"/>
                  <a:pt x="11165" y="21"/>
                  <a:pt x="11021" y="63"/>
                </a:cubicBezTo>
                <a:cubicBezTo>
                  <a:pt x="10420" y="221"/>
                  <a:pt x="10040" y="728"/>
                  <a:pt x="9945" y="1456"/>
                </a:cubicBezTo>
                <a:cubicBezTo>
                  <a:pt x="9913" y="1836"/>
                  <a:pt x="9660" y="2248"/>
                  <a:pt x="9438" y="2375"/>
                </a:cubicBezTo>
                <a:cubicBezTo>
                  <a:pt x="9406" y="2390"/>
                  <a:pt x="9382" y="2398"/>
                  <a:pt x="9359" y="2398"/>
                </a:cubicBezTo>
                <a:cubicBezTo>
                  <a:pt x="9335" y="2398"/>
                  <a:pt x="9311" y="2390"/>
                  <a:pt x="9280" y="2375"/>
                </a:cubicBezTo>
                <a:cubicBezTo>
                  <a:pt x="9058" y="2280"/>
                  <a:pt x="8646" y="1900"/>
                  <a:pt x="8298" y="1551"/>
                </a:cubicBezTo>
                <a:cubicBezTo>
                  <a:pt x="7690" y="969"/>
                  <a:pt x="7245" y="549"/>
                  <a:pt x="6864" y="549"/>
                </a:cubicBezTo>
                <a:cubicBezTo>
                  <a:pt x="6768" y="549"/>
                  <a:pt x="6677" y="576"/>
                  <a:pt x="6588" y="633"/>
                </a:cubicBezTo>
                <a:cubicBezTo>
                  <a:pt x="6303" y="823"/>
                  <a:pt x="4561" y="2248"/>
                  <a:pt x="4307" y="2945"/>
                </a:cubicBezTo>
                <a:cubicBezTo>
                  <a:pt x="4181" y="3356"/>
                  <a:pt x="4307" y="3895"/>
                  <a:pt x="4656" y="4338"/>
                </a:cubicBezTo>
                <a:cubicBezTo>
                  <a:pt x="4997" y="4794"/>
                  <a:pt x="5518" y="5044"/>
                  <a:pt x="6080" y="5044"/>
                </a:cubicBezTo>
                <a:cubicBezTo>
                  <a:pt x="6143" y="5044"/>
                  <a:pt x="6207" y="5041"/>
                  <a:pt x="6271" y="5035"/>
                </a:cubicBezTo>
                <a:cubicBezTo>
                  <a:pt x="6286" y="5033"/>
                  <a:pt x="6300" y="5032"/>
                  <a:pt x="6314" y="5032"/>
                </a:cubicBezTo>
                <a:cubicBezTo>
                  <a:pt x="6578" y="5032"/>
                  <a:pt x="6783" y="5301"/>
                  <a:pt x="6873" y="5542"/>
                </a:cubicBezTo>
                <a:cubicBezTo>
                  <a:pt x="7063" y="6080"/>
                  <a:pt x="6968" y="6808"/>
                  <a:pt x="6429" y="7188"/>
                </a:cubicBezTo>
                <a:cubicBezTo>
                  <a:pt x="6214" y="7342"/>
                  <a:pt x="5947" y="7406"/>
                  <a:pt x="5689" y="7406"/>
                </a:cubicBezTo>
                <a:cubicBezTo>
                  <a:pt x="5415" y="7406"/>
                  <a:pt x="5152" y="7334"/>
                  <a:pt x="4973" y="7220"/>
                </a:cubicBezTo>
                <a:cubicBezTo>
                  <a:pt x="4656" y="6998"/>
                  <a:pt x="4688" y="6745"/>
                  <a:pt x="4719" y="6650"/>
                </a:cubicBezTo>
                <a:cubicBezTo>
                  <a:pt x="4909" y="5827"/>
                  <a:pt x="4339" y="4908"/>
                  <a:pt x="3737" y="4465"/>
                </a:cubicBezTo>
                <a:cubicBezTo>
                  <a:pt x="3507" y="4311"/>
                  <a:pt x="3277" y="4228"/>
                  <a:pt x="3068" y="4228"/>
                </a:cubicBezTo>
                <a:cubicBezTo>
                  <a:pt x="2932" y="4228"/>
                  <a:pt x="2805" y="4263"/>
                  <a:pt x="2692" y="4338"/>
                </a:cubicBezTo>
                <a:cubicBezTo>
                  <a:pt x="2471" y="4465"/>
                  <a:pt x="1" y="6428"/>
                  <a:pt x="32" y="7378"/>
                </a:cubicBezTo>
                <a:cubicBezTo>
                  <a:pt x="32" y="7663"/>
                  <a:pt x="286" y="7980"/>
                  <a:pt x="1267" y="9057"/>
                </a:cubicBezTo>
                <a:cubicBezTo>
                  <a:pt x="1521" y="9342"/>
                  <a:pt x="1774" y="9627"/>
                  <a:pt x="1932" y="9817"/>
                </a:cubicBezTo>
                <a:cubicBezTo>
                  <a:pt x="2122" y="10007"/>
                  <a:pt x="2534" y="10387"/>
                  <a:pt x="3167" y="10989"/>
                </a:cubicBezTo>
                <a:cubicBezTo>
                  <a:pt x="3864" y="11590"/>
                  <a:pt x="4719" y="12382"/>
                  <a:pt x="5131" y="12857"/>
                </a:cubicBezTo>
                <a:cubicBezTo>
                  <a:pt x="5828" y="13617"/>
                  <a:pt x="6778" y="14219"/>
                  <a:pt x="7284" y="14219"/>
                </a:cubicBezTo>
                <a:lnTo>
                  <a:pt x="7379" y="14219"/>
                </a:lnTo>
                <a:cubicBezTo>
                  <a:pt x="7791" y="14124"/>
                  <a:pt x="8361" y="13554"/>
                  <a:pt x="9311" y="12635"/>
                </a:cubicBezTo>
                <a:cubicBezTo>
                  <a:pt x="9660" y="12287"/>
                  <a:pt x="10040" y="11907"/>
                  <a:pt x="10356" y="11654"/>
                </a:cubicBezTo>
                <a:cubicBezTo>
                  <a:pt x="11116" y="10989"/>
                  <a:pt x="13713" y="8613"/>
                  <a:pt x="14157" y="7917"/>
                </a:cubicBezTo>
                <a:cubicBezTo>
                  <a:pt x="14663" y="7188"/>
                  <a:pt x="13587" y="6207"/>
                  <a:pt x="12573" y="5288"/>
                </a:cubicBezTo>
                <a:cubicBezTo>
                  <a:pt x="12351" y="5098"/>
                  <a:pt x="12130" y="4908"/>
                  <a:pt x="12003" y="4750"/>
                </a:cubicBezTo>
                <a:cubicBezTo>
                  <a:pt x="11908" y="4655"/>
                  <a:pt x="11750" y="4496"/>
                  <a:pt x="11813" y="4338"/>
                </a:cubicBezTo>
                <a:cubicBezTo>
                  <a:pt x="11845" y="4211"/>
                  <a:pt x="12098" y="4021"/>
                  <a:pt x="12478" y="3990"/>
                </a:cubicBezTo>
                <a:cubicBezTo>
                  <a:pt x="13048" y="3926"/>
                  <a:pt x="13587" y="3515"/>
                  <a:pt x="13808" y="3008"/>
                </a:cubicBezTo>
                <a:cubicBezTo>
                  <a:pt x="13967" y="2628"/>
                  <a:pt x="14093" y="1931"/>
                  <a:pt x="13365" y="1045"/>
                </a:cubicBezTo>
                <a:cubicBezTo>
                  <a:pt x="12825" y="377"/>
                  <a:pt x="12119" y="1"/>
                  <a:pt x="114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51"/>
          <p:cNvSpPr/>
          <p:nvPr/>
        </p:nvSpPr>
        <p:spPr>
          <a:xfrm>
            <a:off x="3194848" y="1256450"/>
            <a:ext cx="738400" cy="734620"/>
          </a:xfrm>
          <a:custGeom>
            <a:avLst/>
            <a:gdLst/>
            <a:ahLst/>
            <a:cxnLst/>
            <a:rect l="l" t="t" r="r" b="b"/>
            <a:pathLst>
              <a:path w="24418" h="24293" extrusionOk="0">
                <a:moveTo>
                  <a:pt x="12486" y="792"/>
                </a:moveTo>
                <a:cubicBezTo>
                  <a:pt x="14338" y="792"/>
                  <a:pt x="15394" y="1064"/>
                  <a:pt x="17102" y="1903"/>
                </a:cubicBezTo>
                <a:cubicBezTo>
                  <a:pt x="19034" y="2853"/>
                  <a:pt x="20617" y="4595"/>
                  <a:pt x="21409" y="5545"/>
                </a:cubicBezTo>
                <a:cubicBezTo>
                  <a:pt x="21884" y="6115"/>
                  <a:pt x="23436" y="8268"/>
                  <a:pt x="23531" y="12164"/>
                </a:cubicBezTo>
                <a:cubicBezTo>
                  <a:pt x="23626" y="15362"/>
                  <a:pt x="22264" y="17357"/>
                  <a:pt x="20839" y="19511"/>
                </a:cubicBezTo>
                <a:cubicBezTo>
                  <a:pt x="19636" y="21316"/>
                  <a:pt x="17830" y="22393"/>
                  <a:pt x="14664" y="23248"/>
                </a:cubicBezTo>
                <a:cubicBezTo>
                  <a:pt x="13940" y="23441"/>
                  <a:pt x="13190" y="23516"/>
                  <a:pt x="12462" y="23516"/>
                </a:cubicBezTo>
                <a:cubicBezTo>
                  <a:pt x="10448" y="23516"/>
                  <a:pt x="8601" y="22942"/>
                  <a:pt x="7950" y="22709"/>
                </a:cubicBezTo>
                <a:lnTo>
                  <a:pt x="7886" y="22678"/>
                </a:lnTo>
                <a:cubicBezTo>
                  <a:pt x="6683" y="22266"/>
                  <a:pt x="4878" y="21633"/>
                  <a:pt x="3168" y="19099"/>
                </a:cubicBezTo>
                <a:cubicBezTo>
                  <a:pt x="1141" y="16059"/>
                  <a:pt x="919" y="13905"/>
                  <a:pt x="856" y="10960"/>
                </a:cubicBezTo>
                <a:cubicBezTo>
                  <a:pt x="793" y="8205"/>
                  <a:pt x="2724" y="5418"/>
                  <a:pt x="4561" y="3708"/>
                </a:cubicBezTo>
                <a:cubicBezTo>
                  <a:pt x="6366" y="2030"/>
                  <a:pt x="9565" y="794"/>
                  <a:pt x="12162" y="794"/>
                </a:cubicBezTo>
                <a:cubicBezTo>
                  <a:pt x="12272" y="793"/>
                  <a:pt x="12380" y="792"/>
                  <a:pt x="12486" y="792"/>
                </a:cubicBezTo>
                <a:close/>
                <a:moveTo>
                  <a:pt x="12474" y="0"/>
                </a:moveTo>
                <a:cubicBezTo>
                  <a:pt x="12372" y="0"/>
                  <a:pt x="12268" y="1"/>
                  <a:pt x="12162" y="3"/>
                </a:cubicBezTo>
                <a:cubicBezTo>
                  <a:pt x="9407" y="3"/>
                  <a:pt x="5955" y="1333"/>
                  <a:pt x="4023" y="3138"/>
                </a:cubicBezTo>
                <a:cubicBezTo>
                  <a:pt x="2059" y="4943"/>
                  <a:pt x="1" y="7952"/>
                  <a:pt x="96" y="10960"/>
                </a:cubicBezTo>
                <a:cubicBezTo>
                  <a:pt x="159" y="14032"/>
                  <a:pt x="349" y="16312"/>
                  <a:pt x="2534" y="19542"/>
                </a:cubicBezTo>
                <a:cubicBezTo>
                  <a:pt x="4371" y="22298"/>
                  <a:pt x="6335" y="22963"/>
                  <a:pt x="7633" y="23438"/>
                </a:cubicBezTo>
                <a:lnTo>
                  <a:pt x="7696" y="23438"/>
                </a:lnTo>
                <a:cubicBezTo>
                  <a:pt x="8393" y="23691"/>
                  <a:pt x="10325" y="24293"/>
                  <a:pt x="12478" y="24293"/>
                </a:cubicBezTo>
                <a:cubicBezTo>
                  <a:pt x="13270" y="24293"/>
                  <a:pt x="14062" y="24198"/>
                  <a:pt x="14854" y="24008"/>
                </a:cubicBezTo>
                <a:cubicBezTo>
                  <a:pt x="17324" y="23343"/>
                  <a:pt x="19857" y="22393"/>
                  <a:pt x="21504" y="19922"/>
                </a:cubicBezTo>
                <a:cubicBezTo>
                  <a:pt x="22929" y="17801"/>
                  <a:pt x="24418" y="15584"/>
                  <a:pt x="24323" y="12132"/>
                </a:cubicBezTo>
                <a:cubicBezTo>
                  <a:pt x="24228" y="8015"/>
                  <a:pt x="22549" y="5640"/>
                  <a:pt x="22011" y="5038"/>
                </a:cubicBezTo>
                <a:cubicBezTo>
                  <a:pt x="21187" y="4025"/>
                  <a:pt x="19509" y="2220"/>
                  <a:pt x="17450" y="1206"/>
                </a:cubicBezTo>
                <a:cubicBezTo>
                  <a:pt x="15613" y="302"/>
                  <a:pt x="14463" y="0"/>
                  <a:pt x="1247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51"/>
          <p:cNvSpPr/>
          <p:nvPr/>
        </p:nvSpPr>
        <p:spPr>
          <a:xfrm>
            <a:off x="3553974" y="1974763"/>
            <a:ext cx="27821" cy="343829"/>
          </a:xfrm>
          <a:custGeom>
            <a:avLst/>
            <a:gdLst/>
            <a:ahLst/>
            <a:cxnLst/>
            <a:rect l="l" t="t" r="r" b="b"/>
            <a:pathLst>
              <a:path w="920" h="11370" extrusionOk="0">
                <a:moveTo>
                  <a:pt x="381" y="0"/>
                </a:moveTo>
                <a:cubicBezTo>
                  <a:pt x="191" y="0"/>
                  <a:pt x="1" y="190"/>
                  <a:pt x="1" y="380"/>
                </a:cubicBezTo>
                <a:cubicBezTo>
                  <a:pt x="1" y="1331"/>
                  <a:pt x="32" y="2154"/>
                  <a:pt x="64" y="2787"/>
                </a:cubicBezTo>
                <a:cubicBezTo>
                  <a:pt x="96" y="3167"/>
                  <a:pt x="127" y="3516"/>
                  <a:pt x="127" y="3801"/>
                </a:cubicBezTo>
                <a:cubicBezTo>
                  <a:pt x="127" y="3959"/>
                  <a:pt x="96" y="4402"/>
                  <a:pt x="96" y="4941"/>
                </a:cubicBezTo>
                <a:cubicBezTo>
                  <a:pt x="64" y="6746"/>
                  <a:pt x="32" y="9754"/>
                  <a:pt x="127" y="11021"/>
                </a:cubicBezTo>
                <a:cubicBezTo>
                  <a:pt x="127" y="11211"/>
                  <a:pt x="317" y="11370"/>
                  <a:pt x="507" y="11370"/>
                </a:cubicBezTo>
                <a:lnTo>
                  <a:pt x="539" y="11370"/>
                </a:lnTo>
                <a:cubicBezTo>
                  <a:pt x="761" y="11370"/>
                  <a:pt x="919" y="11180"/>
                  <a:pt x="887" y="10958"/>
                </a:cubicBezTo>
                <a:cubicBezTo>
                  <a:pt x="824" y="9754"/>
                  <a:pt x="856" y="6619"/>
                  <a:pt x="887" y="4972"/>
                </a:cubicBezTo>
                <a:cubicBezTo>
                  <a:pt x="887" y="4402"/>
                  <a:pt x="919" y="3959"/>
                  <a:pt x="919" y="3801"/>
                </a:cubicBezTo>
                <a:cubicBezTo>
                  <a:pt x="887" y="3516"/>
                  <a:pt x="887" y="3167"/>
                  <a:pt x="856" y="2756"/>
                </a:cubicBezTo>
                <a:cubicBezTo>
                  <a:pt x="824" y="2122"/>
                  <a:pt x="792" y="1331"/>
                  <a:pt x="792" y="380"/>
                </a:cubicBezTo>
                <a:cubicBezTo>
                  <a:pt x="792" y="190"/>
                  <a:pt x="602" y="0"/>
                  <a:pt x="38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5" name="Google Shape;2035;p51"/>
          <p:cNvSpPr/>
          <p:nvPr/>
        </p:nvSpPr>
        <p:spPr>
          <a:xfrm>
            <a:off x="3293490" y="1772520"/>
            <a:ext cx="109197" cy="118964"/>
          </a:xfrm>
          <a:custGeom>
            <a:avLst/>
            <a:gdLst/>
            <a:ahLst/>
            <a:cxnLst/>
            <a:rect l="l" t="t" r="r" b="b"/>
            <a:pathLst>
              <a:path w="3611" h="3934" extrusionOk="0">
                <a:moveTo>
                  <a:pt x="442" y="1"/>
                </a:moveTo>
                <a:cubicBezTo>
                  <a:pt x="390" y="1"/>
                  <a:pt x="337" y="13"/>
                  <a:pt x="286" y="38"/>
                </a:cubicBezTo>
                <a:cubicBezTo>
                  <a:pt x="64" y="101"/>
                  <a:pt x="1" y="355"/>
                  <a:pt x="64" y="545"/>
                </a:cubicBezTo>
                <a:cubicBezTo>
                  <a:pt x="666" y="1906"/>
                  <a:pt x="1616" y="2856"/>
                  <a:pt x="2914" y="3838"/>
                </a:cubicBezTo>
                <a:cubicBezTo>
                  <a:pt x="3009" y="3902"/>
                  <a:pt x="3073" y="3933"/>
                  <a:pt x="3168" y="3933"/>
                </a:cubicBezTo>
                <a:cubicBezTo>
                  <a:pt x="3294" y="3933"/>
                  <a:pt x="3389" y="3870"/>
                  <a:pt x="3484" y="3775"/>
                </a:cubicBezTo>
                <a:cubicBezTo>
                  <a:pt x="3611" y="3617"/>
                  <a:pt x="3579" y="3363"/>
                  <a:pt x="3389" y="3237"/>
                </a:cubicBezTo>
                <a:cubicBezTo>
                  <a:pt x="2218" y="2286"/>
                  <a:pt x="1299" y="1431"/>
                  <a:pt x="792" y="228"/>
                </a:cubicBezTo>
                <a:cubicBezTo>
                  <a:pt x="723" y="89"/>
                  <a:pt x="585" y="1"/>
                  <a:pt x="44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" name="Google Shape;2036;p51"/>
          <p:cNvSpPr/>
          <p:nvPr/>
        </p:nvSpPr>
        <p:spPr>
          <a:xfrm>
            <a:off x="3417986" y="1888943"/>
            <a:ext cx="48868" cy="31268"/>
          </a:xfrm>
          <a:custGeom>
            <a:avLst/>
            <a:gdLst/>
            <a:ahLst/>
            <a:cxnLst/>
            <a:rect l="l" t="t" r="r" b="b"/>
            <a:pathLst>
              <a:path w="1616" h="1034" extrusionOk="0">
                <a:moveTo>
                  <a:pt x="449" y="0"/>
                </a:moveTo>
                <a:cubicBezTo>
                  <a:pt x="294" y="0"/>
                  <a:pt x="139" y="91"/>
                  <a:pt x="64" y="242"/>
                </a:cubicBezTo>
                <a:cubicBezTo>
                  <a:pt x="1" y="432"/>
                  <a:pt x="96" y="685"/>
                  <a:pt x="286" y="748"/>
                </a:cubicBezTo>
                <a:cubicBezTo>
                  <a:pt x="317" y="748"/>
                  <a:pt x="697" y="938"/>
                  <a:pt x="1109" y="1033"/>
                </a:cubicBezTo>
                <a:lnTo>
                  <a:pt x="1204" y="1033"/>
                </a:lnTo>
                <a:cubicBezTo>
                  <a:pt x="1362" y="1033"/>
                  <a:pt x="1521" y="907"/>
                  <a:pt x="1584" y="717"/>
                </a:cubicBezTo>
                <a:cubicBezTo>
                  <a:pt x="1616" y="527"/>
                  <a:pt x="1489" y="305"/>
                  <a:pt x="1267" y="273"/>
                </a:cubicBezTo>
                <a:cubicBezTo>
                  <a:pt x="951" y="178"/>
                  <a:pt x="571" y="20"/>
                  <a:pt x="571" y="20"/>
                </a:cubicBezTo>
                <a:cubicBezTo>
                  <a:pt x="531" y="7"/>
                  <a:pt x="490" y="0"/>
                  <a:pt x="44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51"/>
          <p:cNvSpPr/>
          <p:nvPr/>
        </p:nvSpPr>
        <p:spPr>
          <a:xfrm>
            <a:off x="4869821" y="2971674"/>
            <a:ext cx="1366606" cy="1808957"/>
          </a:xfrm>
          <a:custGeom>
            <a:avLst/>
            <a:gdLst/>
            <a:ahLst/>
            <a:cxnLst/>
            <a:rect l="l" t="t" r="r" b="b"/>
            <a:pathLst>
              <a:path w="45192" h="59820" extrusionOk="0">
                <a:moveTo>
                  <a:pt x="5791" y="1"/>
                </a:moveTo>
                <a:cubicBezTo>
                  <a:pt x="3442" y="1"/>
                  <a:pt x="1712" y="113"/>
                  <a:pt x="1298" y="444"/>
                </a:cubicBezTo>
                <a:cubicBezTo>
                  <a:pt x="317" y="1268"/>
                  <a:pt x="570" y="8646"/>
                  <a:pt x="475" y="15962"/>
                </a:cubicBezTo>
                <a:cubicBezTo>
                  <a:pt x="348" y="23309"/>
                  <a:pt x="348" y="40822"/>
                  <a:pt x="475" y="44274"/>
                </a:cubicBezTo>
                <a:cubicBezTo>
                  <a:pt x="570" y="47726"/>
                  <a:pt x="0" y="57638"/>
                  <a:pt x="823" y="58778"/>
                </a:cubicBezTo>
                <a:cubicBezTo>
                  <a:pt x="1472" y="59701"/>
                  <a:pt x="7576" y="59799"/>
                  <a:pt x="11303" y="59799"/>
                </a:cubicBezTo>
                <a:cubicBezTo>
                  <a:pt x="12310" y="59799"/>
                  <a:pt x="13144" y="59792"/>
                  <a:pt x="13649" y="59792"/>
                </a:cubicBezTo>
                <a:cubicBezTo>
                  <a:pt x="14782" y="59792"/>
                  <a:pt x="17296" y="59820"/>
                  <a:pt x="19908" y="59820"/>
                </a:cubicBezTo>
                <a:cubicBezTo>
                  <a:pt x="22847" y="59820"/>
                  <a:pt x="25909" y="59784"/>
                  <a:pt x="27267" y="59633"/>
                </a:cubicBezTo>
                <a:cubicBezTo>
                  <a:pt x="27800" y="59574"/>
                  <a:pt x="28810" y="59557"/>
                  <a:pt x="30082" y="59557"/>
                </a:cubicBezTo>
                <a:cubicBezTo>
                  <a:pt x="31752" y="59557"/>
                  <a:pt x="33873" y="59586"/>
                  <a:pt x="35960" y="59586"/>
                </a:cubicBezTo>
                <a:cubicBezTo>
                  <a:pt x="39927" y="59586"/>
                  <a:pt x="43769" y="59481"/>
                  <a:pt x="44147" y="58873"/>
                </a:cubicBezTo>
                <a:cubicBezTo>
                  <a:pt x="44843" y="57733"/>
                  <a:pt x="44717" y="47441"/>
                  <a:pt x="44717" y="41550"/>
                </a:cubicBezTo>
                <a:cubicBezTo>
                  <a:pt x="44685" y="33791"/>
                  <a:pt x="44970" y="23024"/>
                  <a:pt x="45065" y="17577"/>
                </a:cubicBezTo>
                <a:cubicBezTo>
                  <a:pt x="45192" y="12098"/>
                  <a:pt x="44938" y="1172"/>
                  <a:pt x="44337" y="444"/>
                </a:cubicBezTo>
                <a:cubicBezTo>
                  <a:pt x="44105" y="161"/>
                  <a:pt x="41396" y="61"/>
                  <a:pt x="37979" y="61"/>
                </a:cubicBezTo>
                <a:cubicBezTo>
                  <a:pt x="32984" y="61"/>
                  <a:pt x="26474" y="275"/>
                  <a:pt x="23973" y="444"/>
                </a:cubicBezTo>
                <a:cubicBezTo>
                  <a:pt x="23540" y="476"/>
                  <a:pt x="22973" y="490"/>
                  <a:pt x="22304" y="490"/>
                </a:cubicBezTo>
                <a:cubicBezTo>
                  <a:pt x="18323" y="490"/>
                  <a:pt x="10702" y="1"/>
                  <a:pt x="57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51"/>
          <p:cNvSpPr/>
          <p:nvPr/>
        </p:nvSpPr>
        <p:spPr>
          <a:xfrm>
            <a:off x="4927902" y="2364403"/>
            <a:ext cx="1557673" cy="2266706"/>
          </a:xfrm>
          <a:custGeom>
            <a:avLst/>
            <a:gdLst/>
            <a:ahLst/>
            <a:cxnLst/>
            <a:rect l="l" t="t" r="r" b="b"/>
            <a:pathLst>
              <a:path w="45161" h="59820" extrusionOk="0">
                <a:moveTo>
                  <a:pt x="5760" y="1"/>
                </a:moveTo>
                <a:cubicBezTo>
                  <a:pt x="3410" y="1"/>
                  <a:pt x="1681" y="113"/>
                  <a:pt x="1267" y="444"/>
                </a:cubicBezTo>
                <a:cubicBezTo>
                  <a:pt x="285" y="1267"/>
                  <a:pt x="538" y="8646"/>
                  <a:pt x="443" y="15962"/>
                </a:cubicBezTo>
                <a:cubicBezTo>
                  <a:pt x="317" y="23309"/>
                  <a:pt x="317" y="40822"/>
                  <a:pt x="443" y="44274"/>
                </a:cubicBezTo>
                <a:cubicBezTo>
                  <a:pt x="538" y="47726"/>
                  <a:pt x="0" y="57638"/>
                  <a:pt x="792" y="58778"/>
                </a:cubicBezTo>
                <a:cubicBezTo>
                  <a:pt x="1440" y="59700"/>
                  <a:pt x="7544" y="59799"/>
                  <a:pt x="11287" y="59799"/>
                </a:cubicBezTo>
                <a:cubicBezTo>
                  <a:pt x="12298" y="59799"/>
                  <a:pt x="13137" y="59791"/>
                  <a:pt x="13649" y="59791"/>
                </a:cubicBezTo>
                <a:cubicBezTo>
                  <a:pt x="14767" y="59791"/>
                  <a:pt x="17274" y="59819"/>
                  <a:pt x="19881" y="59819"/>
                </a:cubicBezTo>
                <a:cubicBezTo>
                  <a:pt x="22815" y="59819"/>
                  <a:pt x="25877" y="59784"/>
                  <a:pt x="27236" y="59633"/>
                </a:cubicBezTo>
                <a:cubicBezTo>
                  <a:pt x="27769" y="59574"/>
                  <a:pt x="28779" y="59557"/>
                  <a:pt x="30050" y="59557"/>
                </a:cubicBezTo>
                <a:cubicBezTo>
                  <a:pt x="31720" y="59557"/>
                  <a:pt x="33842" y="59586"/>
                  <a:pt x="35929" y="59586"/>
                </a:cubicBezTo>
                <a:cubicBezTo>
                  <a:pt x="39895" y="59586"/>
                  <a:pt x="43737" y="59481"/>
                  <a:pt x="44115" y="58873"/>
                </a:cubicBezTo>
                <a:cubicBezTo>
                  <a:pt x="44812" y="57733"/>
                  <a:pt x="44685" y="47409"/>
                  <a:pt x="44685" y="41550"/>
                </a:cubicBezTo>
                <a:cubicBezTo>
                  <a:pt x="44654" y="33791"/>
                  <a:pt x="44939" y="23024"/>
                  <a:pt x="45065" y="17545"/>
                </a:cubicBezTo>
                <a:cubicBezTo>
                  <a:pt x="45160" y="12098"/>
                  <a:pt x="44907" y="1172"/>
                  <a:pt x="44305" y="444"/>
                </a:cubicBezTo>
                <a:cubicBezTo>
                  <a:pt x="44074" y="161"/>
                  <a:pt x="41365" y="61"/>
                  <a:pt x="37947" y="61"/>
                </a:cubicBezTo>
                <a:cubicBezTo>
                  <a:pt x="32952" y="61"/>
                  <a:pt x="26443" y="275"/>
                  <a:pt x="23942" y="444"/>
                </a:cubicBezTo>
                <a:cubicBezTo>
                  <a:pt x="23508" y="476"/>
                  <a:pt x="22942" y="490"/>
                  <a:pt x="22272" y="490"/>
                </a:cubicBezTo>
                <a:cubicBezTo>
                  <a:pt x="18291" y="490"/>
                  <a:pt x="10671" y="1"/>
                  <a:pt x="5760" y="1"/>
                </a:cubicBezTo>
                <a:close/>
              </a:path>
            </a:pathLst>
          </a:custGeom>
          <a:solidFill>
            <a:srgbClr val="FCE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D</a:t>
            </a:r>
            <a:r>
              <a:rPr lang="en" sz="2000" dirty="0">
                <a:solidFill>
                  <a:schemeClr val="dk1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ẫn chứng cụ thể,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rõ ràng</a:t>
            </a:r>
            <a:endParaRPr sz="2000" dirty="0">
              <a:latin typeface="#9Slide03 Ample" panose="02000000000000000000" pitchFamily="2" charset="0"/>
            </a:endParaRPr>
          </a:p>
        </p:txBody>
      </p:sp>
      <p:sp>
        <p:nvSpPr>
          <p:cNvPr id="2039" name="Google Shape;2039;p51"/>
          <p:cNvSpPr/>
          <p:nvPr/>
        </p:nvSpPr>
        <p:spPr>
          <a:xfrm>
            <a:off x="4882875" y="2305983"/>
            <a:ext cx="1572986" cy="2295996"/>
          </a:xfrm>
          <a:custGeom>
            <a:avLst/>
            <a:gdLst/>
            <a:ahLst/>
            <a:cxnLst/>
            <a:rect l="l" t="t" r="r" b="b"/>
            <a:pathLst>
              <a:path w="45605" h="60593" extrusionOk="0">
                <a:moveTo>
                  <a:pt x="5830" y="777"/>
                </a:moveTo>
                <a:cubicBezTo>
                  <a:pt x="8640" y="777"/>
                  <a:pt x="12313" y="931"/>
                  <a:pt x="15170" y="1055"/>
                </a:cubicBezTo>
                <a:cubicBezTo>
                  <a:pt x="18015" y="1175"/>
                  <a:pt x="20732" y="1278"/>
                  <a:pt x="22593" y="1278"/>
                </a:cubicBezTo>
                <a:cubicBezTo>
                  <a:pt x="23176" y="1278"/>
                  <a:pt x="23676" y="1267"/>
                  <a:pt x="24069" y="1245"/>
                </a:cubicBezTo>
                <a:cubicBezTo>
                  <a:pt x="26909" y="1048"/>
                  <a:pt x="33457" y="838"/>
                  <a:pt x="38323" y="838"/>
                </a:cubicBezTo>
                <a:cubicBezTo>
                  <a:pt x="41271" y="838"/>
                  <a:pt x="43602" y="915"/>
                  <a:pt x="44116" y="1118"/>
                </a:cubicBezTo>
                <a:cubicBezTo>
                  <a:pt x="44559" y="2195"/>
                  <a:pt x="44876" y="11664"/>
                  <a:pt x="44749" y="17934"/>
                </a:cubicBezTo>
                <a:cubicBezTo>
                  <a:pt x="44717" y="19296"/>
                  <a:pt x="44686" y="21006"/>
                  <a:pt x="44654" y="22938"/>
                </a:cubicBezTo>
                <a:cubicBezTo>
                  <a:pt x="44527" y="28480"/>
                  <a:pt x="44369" y="36112"/>
                  <a:pt x="44369" y="41939"/>
                </a:cubicBezTo>
                <a:lnTo>
                  <a:pt x="44369" y="43744"/>
                </a:lnTo>
                <a:cubicBezTo>
                  <a:pt x="44401" y="48780"/>
                  <a:pt x="44464" y="58122"/>
                  <a:pt x="43894" y="59041"/>
                </a:cubicBezTo>
                <a:cubicBezTo>
                  <a:pt x="43402" y="59508"/>
                  <a:pt x="39341" y="59593"/>
                  <a:pt x="35726" y="59593"/>
                </a:cubicBezTo>
                <a:cubicBezTo>
                  <a:pt x="34685" y="59593"/>
                  <a:pt x="33681" y="59586"/>
                  <a:pt x="32810" y="59579"/>
                </a:cubicBezTo>
                <a:cubicBezTo>
                  <a:pt x="31894" y="59567"/>
                  <a:pt x="31029" y="59560"/>
                  <a:pt x="30256" y="59560"/>
                </a:cubicBezTo>
                <a:cubicBezTo>
                  <a:pt x="28916" y="59560"/>
                  <a:pt x="27850" y="59582"/>
                  <a:pt x="27268" y="59642"/>
                </a:cubicBezTo>
                <a:cubicBezTo>
                  <a:pt x="25958" y="59786"/>
                  <a:pt x="23019" y="59823"/>
                  <a:pt x="20148" y="59823"/>
                </a:cubicBezTo>
                <a:cubicBezTo>
                  <a:pt x="18577" y="59823"/>
                  <a:pt x="17026" y="59812"/>
                  <a:pt x="15772" y="59801"/>
                </a:cubicBezTo>
                <a:lnTo>
                  <a:pt x="13713" y="59801"/>
                </a:lnTo>
                <a:lnTo>
                  <a:pt x="12953" y="59769"/>
                </a:lnTo>
                <a:cubicBezTo>
                  <a:pt x="12396" y="59773"/>
                  <a:pt x="11864" y="59775"/>
                  <a:pt x="11357" y="59775"/>
                </a:cubicBezTo>
                <a:cubicBezTo>
                  <a:pt x="3531" y="59775"/>
                  <a:pt x="1502" y="59332"/>
                  <a:pt x="1204" y="58946"/>
                </a:cubicBezTo>
                <a:cubicBezTo>
                  <a:pt x="729" y="58280"/>
                  <a:pt x="824" y="52928"/>
                  <a:pt x="887" y="49413"/>
                </a:cubicBezTo>
                <a:cubicBezTo>
                  <a:pt x="919" y="47545"/>
                  <a:pt x="951" y="45740"/>
                  <a:pt x="919" y="44663"/>
                </a:cubicBezTo>
                <a:cubicBezTo>
                  <a:pt x="792" y="41179"/>
                  <a:pt x="792" y="23730"/>
                  <a:pt x="919" y="16351"/>
                </a:cubicBezTo>
                <a:cubicBezTo>
                  <a:pt x="951" y="14641"/>
                  <a:pt x="951" y="12931"/>
                  <a:pt x="951" y="11284"/>
                </a:cubicBezTo>
                <a:cubicBezTo>
                  <a:pt x="982" y="6755"/>
                  <a:pt x="982" y="1625"/>
                  <a:pt x="1616" y="1150"/>
                </a:cubicBezTo>
                <a:cubicBezTo>
                  <a:pt x="1950" y="871"/>
                  <a:pt x="3625" y="777"/>
                  <a:pt x="5830" y="777"/>
                </a:cubicBezTo>
                <a:close/>
                <a:moveTo>
                  <a:pt x="5976" y="0"/>
                </a:moveTo>
                <a:cubicBezTo>
                  <a:pt x="3302" y="0"/>
                  <a:pt x="1596" y="145"/>
                  <a:pt x="1109" y="548"/>
                </a:cubicBezTo>
                <a:cubicBezTo>
                  <a:pt x="254" y="1245"/>
                  <a:pt x="191" y="4697"/>
                  <a:pt x="159" y="11284"/>
                </a:cubicBezTo>
                <a:cubicBezTo>
                  <a:pt x="159" y="12931"/>
                  <a:pt x="159" y="14641"/>
                  <a:pt x="127" y="16351"/>
                </a:cubicBezTo>
                <a:cubicBezTo>
                  <a:pt x="1" y="23730"/>
                  <a:pt x="1" y="41211"/>
                  <a:pt x="127" y="44695"/>
                </a:cubicBezTo>
                <a:cubicBezTo>
                  <a:pt x="159" y="45771"/>
                  <a:pt x="127" y="47545"/>
                  <a:pt x="96" y="49413"/>
                </a:cubicBezTo>
                <a:cubicBezTo>
                  <a:pt x="1" y="54924"/>
                  <a:pt x="1" y="58597"/>
                  <a:pt x="571" y="59421"/>
                </a:cubicBezTo>
                <a:cubicBezTo>
                  <a:pt x="1176" y="60237"/>
                  <a:pt x="4352" y="60563"/>
                  <a:pt x="11865" y="60563"/>
                </a:cubicBezTo>
                <a:cubicBezTo>
                  <a:pt x="12218" y="60563"/>
                  <a:pt x="12581" y="60562"/>
                  <a:pt x="12953" y="60561"/>
                </a:cubicBezTo>
                <a:lnTo>
                  <a:pt x="13713" y="60561"/>
                </a:lnTo>
                <a:cubicBezTo>
                  <a:pt x="14188" y="60561"/>
                  <a:pt x="14917" y="60561"/>
                  <a:pt x="15772" y="60592"/>
                </a:cubicBezTo>
                <a:lnTo>
                  <a:pt x="20459" y="60592"/>
                </a:lnTo>
                <a:cubicBezTo>
                  <a:pt x="23246" y="60592"/>
                  <a:pt x="26064" y="60561"/>
                  <a:pt x="27363" y="60434"/>
                </a:cubicBezTo>
                <a:cubicBezTo>
                  <a:pt x="27905" y="60374"/>
                  <a:pt x="28956" y="60352"/>
                  <a:pt x="30282" y="60352"/>
                </a:cubicBezTo>
                <a:cubicBezTo>
                  <a:pt x="31048" y="60352"/>
                  <a:pt x="31906" y="60359"/>
                  <a:pt x="32810" y="60371"/>
                </a:cubicBezTo>
                <a:cubicBezTo>
                  <a:pt x="33602" y="60374"/>
                  <a:pt x="34348" y="60376"/>
                  <a:pt x="35050" y="60376"/>
                </a:cubicBezTo>
                <a:cubicBezTo>
                  <a:pt x="41312" y="60376"/>
                  <a:pt x="44072" y="60224"/>
                  <a:pt x="44527" y="59484"/>
                </a:cubicBezTo>
                <a:cubicBezTo>
                  <a:pt x="45192" y="58439"/>
                  <a:pt x="45192" y="51725"/>
                  <a:pt x="45161" y="43744"/>
                </a:cubicBezTo>
                <a:lnTo>
                  <a:pt x="45161" y="41939"/>
                </a:lnTo>
                <a:cubicBezTo>
                  <a:pt x="45129" y="36144"/>
                  <a:pt x="45319" y="28512"/>
                  <a:pt x="45414" y="22938"/>
                </a:cubicBezTo>
                <a:cubicBezTo>
                  <a:pt x="45477" y="21038"/>
                  <a:pt x="45509" y="19328"/>
                  <a:pt x="45541" y="17966"/>
                </a:cubicBezTo>
                <a:cubicBezTo>
                  <a:pt x="45604" y="14704"/>
                  <a:pt x="45541" y="1593"/>
                  <a:pt x="44717" y="611"/>
                </a:cubicBezTo>
                <a:cubicBezTo>
                  <a:pt x="44548" y="385"/>
                  <a:pt x="44277" y="58"/>
                  <a:pt x="38070" y="58"/>
                </a:cubicBezTo>
                <a:cubicBezTo>
                  <a:pt x="37324" y="58"/>
                  <a:pt x="36493" y="63"/>
                  <a:pt x="35565" y="73"/>
                </a:cubicBezTo>
                <a:cubicBezTo>
                  <a:pt x="31005" y="136"/>
                  <a:pt x="26096" y="326"/>
                  <a:pt x="24006" y="453"/>
                </a:cubicBezTo>
                <a:cubicBezTo>
                  <a:pt x="23595" y="485"/>
                  <a:pt x="23062" y="499"/>
                  <a:pt x="22436" y="499"/>
                </a:cubicBezTo>
                <a:cubicBezTo>
                  <a:pt x="20602" y="499"/>
                  <a:pt x="17964" y="381"/>
                  <a:pt x="15202" y="263"/>
                </a:cubicBezTo>
                <a:cubicBezTo>
                  <a:pt x="11481" y="114"/>
                  <a:pt x="8348" y="0"/>
                  <a:pt x="59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51"/>
          <p:cNvSpPr/>
          <p:nvPr/>
        </p:nvSpPr>
        <p:spPr>
          <a:xfrm>
            <a:off x="5200189" y="1268002"/>
            <a:ext cx="714450" cy="711245"/>
          </a:xfrm>
          <a:custGeom>
            <a:avLst/>
            <a:gdLst/>
            <a:ahLst/>
            <a:cxnLst/>
            <a:rect l="l" t="t" r="r" b="b"/>
            <a:pathLst>
              <a:path w="23626" h="23520" extrusionOk="0">
                <a:moveTo>
                  <a:pt x="11782" y="1"/>
                </a:moveTo>
                <a:cubicBezTo>
                  <a:pt x="8995" y="32"/>
                  <a:pt x="5733" y="1331"/>
                  <a:pt x="3896" y="3041"/>
                </a:cubicBezTo>
                <a:cubicBezTo>
                  <a:pt x="2091" y="4719"/>
                  <a:pt x="1" y="7665"/>
                  <a:pt x="64" y="10578"/>
                </a:cubicBezTo>
                <a:cubicBezTo>
                  <a:pt x="159" y="13523"/>
                  <a:pt x="318" y="15740"/>
                  <a:pt x="2439" y="18939"/>
                </a:cubicBezTo>
                <a:cubicBezTo>
                  <a:pt x="4244" y="21631"/>
                  <a:pt x="6176" y="22264"/>
                  <a:pt x="7443" y="22707"/>
                </a:cubicBezTo>
                <a:cubicBezTo>
                  <a:pt x="8159" y="22962"/>
                  <a:pt x="10039" y="23519"/>
                  <a:pt x="12086" y="23519"/>
                </a:cubicBezTo>
                <a:cubicBezTo>
                  <a:pt x="12844" y="23519"/>
                  <a:pt x="13625" y="23443"/>
                  <a:pt x="14379" y="23246"/>
                </a:cubicBezTo>
                <a:cubicBezTo>
                  <a:pt x="17165" y="22517"/>
                  <a:pt x="19319" y="21504"/>
                  <a:pt x="20776" y="19350"/>
                </a:cubicBezTo>
                <a:cubicBezTo>
                  <a:pt x="22201" y="17197"/>
                  <a:pt x="23626" y="15075"/>
                  <a:pt x="23531" y="11782"/>
                </a:cubicBezTo>
                <a:cubicBezTo>
                  <a:pt x="23436" y="8456"/>
                  <a:pt x="22296" y="6081"/>
                  <a:pt x="21314" y="4909"/>
                </a:cubicBezTo>
                <a:cubicBezTo>
                  <a:pt x="20332" y="3738"/>
                  <a:pt x="18749" y="2091"/>
                  <a:pt x="16880" y="1173"/>
                </a:cubicBezTo>
                <a:cubicBezTo>
                  <a:pt x="15012" y="254"/>
                  <a:pt x="13904" y="1"/>
                  <a:pt x="117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51"/>
          <p:cNvSpPr/>
          <p:nvPr/>
        </p:nvSpPr>
        <p:spPr>
          <a:xfrm>
            <a:off x="5336719" y="1299602"/>
            <a:ext cx="714480" cy="711094"/>
          </a:xfrm>
          <a:custGeom>
            <a:avLst/>
            <a:gdLst/>
            <a:ahLst/>
            <a:cxnLst/>
            <a:rect l="l" t="t" r="r" b="b"/>
            <a:pathLst>
              <a:path w="23627" h="23515" extrusionOk="0">
                <a:moveTo>
                  <a:pt x="11782" y="1"/>
                </a:moveTo>
                <a:cubicBezTo>
                  <a:pt x="8995" y="33"/>
                  <a:pt x="5701" y="1331"/>
                  <a:pt x="3896" y="3041"/>
                </a:cubicBezTo>
                <a:cubicBezTo>
                  <a:pt x="2059" y="4720"/>
                  <a:pt x="1" y="7633"/>
                  <a:pt x="64" y="10578"/>
                </a:cubicBezTo>
                <a:cubicBezTo>
                  <a:pt x="128" y="13523"/>
                  <a:pt x="318" y="15740"/>
                  <a:pt x="2439" y="18939"/>
                </a:cubicBezTo>
                <a:cubicBezTo>
                  <a:pt x="4245" y="21631"/>
                  <a:pt x="6176" y="22264"/>
                  <a:pt x="7411" y="22707"/>
                </a:cubicBezTo>
                <a:cubicBezTo>
                  <a:pt x="8156" y="22940"/>
                  <a:pt x="10045" y="23514"/>
                  <a:pt x="12112" y="23514"/>
                </a:cubicBezTo>
                <a:cubicBezTo>
                  <a:pt x="12859" y="23514"/>
                  <a:pt x="13630" y="23439"/>
                  <a:pt x="14379" y="23246"/>
                </a:cubicBezTo>
                <a:cubicBezTo>
                  <a:pt x="17166" y="22486"/>
                  <a:pt x="19319" y="21504"/>
                  <a:pt x="20776" y="19351"/>
                </a:cubicBezTo>
                <a:cubicBezTo>
                  <a:pt x="22201" y="17197"/>
                  <a:pt x="23626" y="15075"/>
                  <a:pt x="23531" y="11750"/>
                </a:cubicBezTo>
                <a:cubicBezTo>
                  <a:pt x="23436" y="8456"/>
                  <a:pt x="22296" y="6081"/>
                  <a:pt x="21314" y="4910"/>
                </a:cubicBezTo>
                <a:cubicBezTo>
                  <a:pt x="20332" y="3706"/>
                  <a:pt x="18717" y="2091"/>
                  <a:pt x="16881" y="1173"/>
                </a:cubicBezTo>
                <a:cubicBezTo>
                  <a:pt x="15012" y="254"/>
                  <a:pt x="13904" y="1"/>
                  <a:pt x="11782" y="1"/>
                </a:cubicBezTo>
                <a:close/>
              </a:path>
            </a:pathLst>
          </a:custGeom>
          <a:solidFill>
            <a:srgbClr val="FCE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51"/>
          <p:cNvSpPr/>
          <p:nvPr/>
        </p:nvSpPr>
        <p:spPr>
          <a:xfrm>
            <a:off x="5715670" y="1454308"/>
            <a:ext cx="159002" cy="183133"/>
          </a:xfrm>
          <a:custGeom>
            <a:avLst/>
            <a:gdLst/>
            <a:ahLst/>
            <a:cxnLst/>
            <a:rect l="l" t="t" r="r" b="b"/>
            <a:pathLst>
              <a:path w="5258" h="6056" extrusionOk="0">
                <a:moveTo>
                  <a:pt x="2279" y="0"/>
                </a:moveTo>
                <a:cubicBezTo>
                  <a:pt x="1897" y="0"/>
                  <a:pt x="1333" y="312"/>
                  <a:pt x="1077" y="522"/>
                </a:cubicBezTo>
                <a:cubicBezTo>
                  <a:pt x="729" y="839"/>
                  <a:pt x="64" y="1219"/>
                  <a:pt x="32" y="1472"/>
                </a:cubicBezTo>
                <a:cubicBezTo>
                  <a:pt x="1" y="1725"/>
                  <a:pt x="2471" y="5684"/>
                  <a:pt x="2914" y="6032"/>
                </a:cubicBezTo>
                <a:cubicBezTo>
                  <a:pt x="2936" y="6048"/>
                  <a:pt x="2967" y="6055"/>
                  <a:pt x="3006" y="6055"/>
                </a:cubicBezTo>
                <a:cubicBezTo>
                  <a:pt x="3349" y="6055"/>
                  <a:pt x="4273" y="5465"/>
                  <a:pt x="4529" y="5209"/>
                </a:cubicBezTo>
                <a:cubicBezTo>
                  <a:pt x="4846" y="4956"/>
                  <a:pt x="5258" y="4671"/>
                  <a:pt x="5131" y="4291"/>
                </a:cubicBezTo>
                <a:cubicBezTo>
                  <a:pt x="5036" y="3879"/>
                  <a:pt x="3326" y="1282"/>
                  <a:pt x="2597" y="142"/>
                </a:cubicBezTo>
                <a:cubicBezTo>
                  <a:pt x="2530" y="41"/>
                  <a:pt x="2416" y="0"/>
                  <a:pt x="22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51"/>
          <p:cNvSpPr/>
          <p:nvPr/>
        </p:nvSpPr>
        <p:spPr>
          <a:xfrm>
            <a:off x="5578680" y="1503902"/>
            <a:ext cx="241315" cy="225046"/>
          </a:xfrm>
          <a:custGeom>
            <a:avLst/>
            <a:gdLst/>
            <a:ahLst/>
            <a:cxnLst/>
            <a:rect l="l" t="t" r="r" b="b"/>
            <a:pathLst>
              <a:path w="7980" h="7442" extrusionOk="0">
                <a:moveTo>
                  <a:pt x="5193" y="1"/>
                </a:moveTo>
                <a:cubicBezTo>
                  <a:pt x="4591" y="286"/>
                  <a:pt x="2817" y="1362"/>
                  <a:pt x="2311" y="1774"/>
                </a:cubicBezTo>
                <a:cubicBezTo>
                  <a:pt x="1772" y="2186"/>
                  <a:pt x="410" y="3009"/>
                  <a:pt x="220" y="3168"/>
                </a:cubicBezTo>
                <a:cubicBezTo>
                  <a:pt x="20" y="3282"/>
                  <a:pt x="1" y="4248"/>
                  <a:pt x="1235" y="4248"/>
                </a:cubicBezTo>
                <a:cubicBezTo>
                  <a:pt x="1367" y="4248"/>
                  <a:pt x="1514" y="4237"/>
                  <a:pt x="1677" y="4213"/>
                </a:cubicBezTo>
                <a:lnTo>
                  <a:pt x="1677" y="4213"/>
                </a:lnTo>
                <a:cubicBezTo>
                  <a:pt x="822" y="4688"/>
                  <a:pt x="886" y="5511"/>
                  <a:pt x="1266" y="5954"/>
                </a:cubicBezTo>
                <a:cubicBezTo>
                  <a:pt x="1519" y="6292"/>
                  <a:pt x="1871" y="6461"/>
                  <a:pt x="2190" y="6461"/>
                </a:cubicBezTo>
                <a:cubicBezTo>
                  <a:pt x="2349" y="6461"/>
                  <a:pt x="2501" y="6419"/>
                  <a:pt x="2627" y="6334"/>
                </a:cubicBezTo>
                <a:lnTo>
                  <a:pt x="2627" y="6334"/>
                </a:lnTo>
                <a:cubicBezTo>
                  <a:pt x="2350" y="6738"/>
                  <a:pt x="2594" y="7441"/>
                  <a:pt x="3088" y="7441"/>
                </a:cubicBezTo>
                <a:cubicBezTo>
                  <a:pt x="3215" y="7441"/>
                  <a:pt x="3359" y="7395"/>
                  <a:pt x="3514" y="7285"/>
                </a:cubicBezTo>
                <a:cubicBezTo>
                  <a:pt x="4274" y="6778"/>
                  <a:pt x="5383" y="6113"/>
                  <a:pt x="5984" y="5701"/>
                </a:cubicBezTo>
                <a:cubicBezTo>
                  <a:pt x="6618" y="5321"/>
                  <a:pt x="7251" y="4941"/>
                  <a:pt x="7979" y="4466"/>
                </a:cubicBezTo>
                <a:lnTo>
                  <a:pt x="519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51"/>
          <p:cNvSpPr/>
          <p:nvPr/>
        </p:nvSpPr>
        <p:spPr>
          <a:xfrm>
            <a:off x="5702273" y="1442152"/>
            <a:ext cx="184857" cy="207053"/>
          </a:xfrm>
          <a:custGeom>
            <a:avLst/>
            <a:gdLst/>
            <a:ahLst/>
            <a:cxnLst/>
            <a:rect l="l" t="t" r="r" b="b"/>
            <a:pathLst>
              <a:path w="6113" h="6847" extrusionOk="0">
                <a:moveTo>
                  <a:pt x="2689" y="794"/>
                </a:moveTo>
                <a:cubicBezTo>
                  <a:pt x="2702" y="794"/>
                  <a:pt x="2714" y="795"/>
                  <a:pt x="2724" y="797"/>
                </a:cubicBezTo>
                <a:cubicBezTo>
                  <a:pt x="4054" y="2792"/>
                  <a:pt x="5131" y="4534"/>
                  <a:pt x="5194" y="4788"/>
                </a:cubicBezTo>
                <a:cubicBezTo>
                  <a:pt x="5226" y="4883"/>
                  <a:pt x="5067" y="5009"/>
                  <a:pt x="4877" y="5199"/>
                </a:cubicBezTo>
                <a:cubicBezTo>
                  <a:pt x="4814" y="5231"/>
                  <a:pt x="4751" y="5294"/>
                  <a:pt x="4719" y="5326"/>
                </a:cubicBezTo>
                <a:cubicBezTo>
                  <a:pt x="4466" y="5579"/>
                  <a:pt x="3801" y="5991"/>
                  <a:pt x="3516" y="6054"/>
                </a:cubicBezTo>
                <a:cubicBezTo>
                  <a:pt x="3009" y="5516"/>
                  <a:pt x="1235" y="2602"/>
                  <a:pt x="919" y="1906"/>
                </a:cubicBezTo>
                <a:cubicBezTo>
                  <a:pt x="1014" y="1811"/>
                  <a:pt x="1235" y="1621"/>
                  <a:pt x="1394" y="1526"/>
                </a:cubicBezTo>
                <a:cubicBezTo>
                  <a:pt x="1520" y="1431"/>
                  <a:pt x="1647" y="1336"/>
                  <a:pt x="1742" y="1241"/>
                </a:cubicBezTo>
                <a:cubicBezTo>
                  <a:pt x="2038" y="1004"/>
                  <a:pt x="2501" y="794"/>
                  <a:pt x="2689" y="794"/>
                </a:cubicBezTo>
                <a:close/>
                <a:moveTo>
                  <a:pt x="2744" y="0"/>
                </a:moveTo>
                <a:cubicBezTo>
                  <a:pt x="2162" y="0"/>
                  <a:pt x="1476" y="460"/>
                  <a:pt x="1267" y="639"/>
                </a:cubicBezTo>
                <a:cubicBezTo>
                  <a:pt x="1140" y="734"/>
                  <a:pt x="1045" y="797"/>
                  <a:pt x="919" y="892"/>
                </a:cubicBezTo>
                <a:cubicBezTo>
                  <a:pt x="507" y="1209"/>
                  <a:pt x="127" y="1494"/>
                  <a:pt x="95" y="1811"/>
                </a:cubicBezTo>
                <a:cubicBezTo>
                  <a:pt x="0" y="2349"/>
                  <a:pt x="2755" y="6498"/>
                  <a:pt x="3135" y="6751"/>
                </a:cubicBezTo>
                <a:cubicBezTo>
                  <a:pt x="3230" y="6814"/>
                  <a:pt x="3325" y="6846"/>
                  <a:pt x="3452" y="6846"/>
                </a:cubicBezTo>
                <a:cubicBezTo>
                  <a:pt x="4149" y="6846"/>
                  <a:pt x="5226" y="5928"/>
                  <a:pt x="5257" y="5896"/>
                </a:cubicBezTo>
                <a:cubicBezTo>
                  <a:pt x="5289" y="5864"/>
                  <a:pt x="5352" y="5833"/>
                  <a:pt x="5384" y="5769"/>
                </a:cubicBezTo>
                <a:cubicBezTo>
                  <a:pt x="5669" y="5548"/>
                  <a:pt x="6112" y="5136"/>
                  <a:pt x="5954" y="4566"/>
                </a:cubicBezTo>
                <a:cubicBezTo>
                  <a:pt x="5827" y="4059"/>
                  <a:pt x="3927" y="1177"/>
                  <a:pt x="3357" y="322"/>
                </a:cubicBezTo>
                <a:cubicBezTo>
                  <a:pt x="3262" y="196"/>
                  <a:pt x="3135" y="69"/>
                  <a:pt x="2850" y="6"/>
                </a:cubicBezTo>
                <a:cubicBezTo>
                  <a:pt x="2815" y="2"/>
                  <a:pt x="2780" y="0"/>
                  <a:pt x="27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51"/>
          <p:cNvSpPr/>
          <p:nvPr/>
        </p:nvSpPr>
        <p:spPr>
          <a:xfrm>
            <a:off x="5709085" y="1486876"/>
            <a:ext cx="145606" cy="181470"/>
          </a:xfrm>
          <a:custGeom>
            <a:avLst/>
            <a:gdLst/>
            <a:ahLst/>
            <a:cxnLst/>
            <a:rect l="l" t="t" r="r" b="b"/>
            <a:pathLst>
              <a:path w="4815" h="6001" extrusionOk="0">
                <a:moveTo>
                  <a:pt x="1515" y="1"/>
                </a:moveTo>
                <a:cubicBezTo>
                  <a:pt x="1485" y="1"/>
                  <a:pt x="1455" y="5"/>
                  <a:pt x="1426" y="15"/>
                </a:cubicBezTo>
                <a:cubicBezTo>
                  <a:pt x="1204" y="47"/>
                  <a:pt x="64" y="617"/>
                  <a:pt x="33" y="1060"/>
                </a:cubicBezTo>
                <a:cubicBezTo>
                  <a:pt x="1" y="1408"/>
                  <a:pt x="1078" y="3214"/>
                  <a:pt x="1109" y="3214"/>
                </a:cubicBezTo>
                <a:cubicBezTo>
                  <a:pt x="1331" y="3594"/>
                  <a:pt x="2693" y="5620"/>
                  <a:pt x="2914" y="5842"/>
                </a:cubicBezTo>
                <a:cubicBezTo>
                  <a:pt x="3009" y="5937"/>
                  <a:pt x="3104" y="6000"/>
                  <a:pt x="3263" y="6000"/>
                </a:cubicBezTo>
                <a:cubicBezTo>
                  <a:pt x="3516" y="6000"/>
                  <a:pt x="3928" y="5810"/>
                  <a:pt x="4625" y="5272"/>
                </a:cubicBezTo>
                <a:cubicBezTo>
                  <a:pt x="4783" y="5145"/>
                  <a:pt x="4815" y="4892"/>
                  <a:pt x="4688" y="4702"/>
                </a:cubicBezTo>
                <a:cubicBezTo>
                  <a:pt x="4614" y="4610"/>
                  <a:pt x="4497" y="4560"/>
                  <a:pt x="4381" y="4560"/>
                </a:cubicBezTo>
                <a:cubicBezTo>
                  <a:pt x="4298" y="4560"/>
                  <a:pt x="4216" y="4586"/>
                  <a:pt x="4149" y="4639"/>
                </a:cubicBezTo>
                <a:cubicBezTo>
                  <a:pt x="3864" y="4860"/>
                  <a:pt x="3579" y="5050"/>
                  <a:pt x="3389" y="5145"/>
                </a:cubicBezTo>
                <a:cubicBezTo>
                  <a:pt x="3041" y="4670"/>
                  <a:pt x="2028" y="3214"/>
                  <a:pt x="1774" y="2802"/>
                </a:cubicBezTo>
                <a:cubicBezTo>
                  <a:pt x="1521" y="2453"/>
                  <a:pt x="1078" y="1598"/>
                  <a:pt x="888" y="1187"/>
                </a:cubicBezTo>
                <a:cubicBezTo>
                  <a:pt x="1078" y="1028"/>
                  <a:pt x="1458" y="807"/>
                  <a:pt x="1584" y="775"/>
                </a:cubicBezTo>
                <a:cubicBezTo>
                  <a:pt x="1806" y="743"/>
                  <a:pt x="1933" y="522"/>
                  <a:pt x="1869" y="300"/>
                </a:cubicBezTo>
                <a:cubicBezTo>
                  <a:pt x="1842" y="139"/>
                  <a:pt x="1679" y="1"/>
                  <a:pt x="151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51"/>
          <p:cNvSpPr/>
          <p:nvPr/>
        </p:nvSpPr>
        <p:spPr>
          <a:xfrm>
            <a:off x="5546644" y="1492320"/>
            <a:ext cx="265296" cy="248210"/>
          </a:xfrm>
          <a:custGeom>
            <a:avLst/>
            <a:gdLst/>
            <a:ahLst/>
            <a:cxnLst/>
            <a:rect l="l" t="t" r="r" b="b"/>
            <a:pathLst>
              <a:path w="8773" h="8208" extrusionOk="0">
                <a:moveTo>
                  <a:pt x="5541" y="0"/>
                </a:moveTo>
                <a:cubicBezTo>
                  <a:pt x="5488" y="0"/>
                  <a:pt x="5435" y="12"/>
                  <a:pt x="5384" y="37"/>
                </a:cubicBezTo>
                <a:cubicBezTo>
                  <a:pt x="4782" y="322"/>
                  <a:pt x="2946" y="1431"/>
                  <a:pt x="2407" y="1874"/>
                </a:cubicBezTo>
                <a:cubicBezTo>
                  <a:pt x="2027" y="2159"/>
                  <a:pt x="1172" y="2698"/>
                  <a:pt x="697" y="3014"/>
                </a:cubicBezTo>
                <a:cubicBezTo>
                  <a:pt x="539" y="3109"/>
                  <a:pt x="412" y="3173"/>
                  <a:pt x="349" y="3236"/>
                </a:cubicBezTo>
                <a:cubicBezTo>
                  <a:pt x="95" y="3394"/>
                  <a:pt x="0" y="3838"/>
                  <a:pt x="159" y="4218"/>
                </a:cubicBezTo>
                <a:cubicBezTo>
                  <a:pt x="254" y="4439"/>
                  <a:pt x="475" y="4851"/>
                  <a:pt x="1109" y="4978"/>
                </a:cubicBezTo>
                <a:cubicBezTo>
                  <a:pt x="1046" y="5136"/>
                  <a:pt x="1014" y="5263"/>
                  <a:pt x="982" y="5358"/>
                </a:cubicBezTo>
                <a:cubicBezTo>
                  <a:pt x="887" y="5801"/>
                  <a:pt x="1014" y="6244"/>
                  <a:pt x="1299" y="6593"/>
                </a:cubicBezTo>
                <a:cubicBezTo>
                  <a:pt x="1616" y="6973"/>
                  <a:pt x="2059" y="7226"/>
                  <a:pt x="2471" y="7226"/>
                </a:cubicBezTo>
                <a:cubicBezTo>
                  <a:pt x="2502" y="7511"/>
                  <a:pt x="2597" y="7765"/>
                  <a:pt x="2819" y="7955"/>
                </a:cubicBezTo>
                <a:cubicBezTo>
                  <a:pt x="2946" y="8113"/>
                  <a:pt x="3199" y="8208"/>
                  <a:pt x="3452" y="8208"/>
                </a:cubicBezTo>
                <a:cubicBezTo>
                  <a:pt x="3642" y="8208"/>
                  <a:pt x="3864" y="8145"/>
                  <a:pt x="4086" y="8018"/>
                </a:cubicBezTo>
                <a:cubicBezTo>
                  <a:pt x="4687" y="7606"/>
                  <a:pt x="5511" y="7068"/>
                  <a:pt x="6144" y="6719"/>
                </a:cubicBezTo>
                <a:lnTo>
                  <a:pt x="6556" y="6434"/>
                </a:lnTo>
                <a:cubicBezTo>
                  <a:pt x="6778" y="6308"/>
                  <a:pt x="6999" y="6181"/>
                  <a:pt x="7221" y="6023"/>
                </a:cubicBezTo>
                <a:cubicBezTo>
                  <a:pt x="7633" y="5769"/>
                  <a:pt x="8076" y="5516"/>
                  <a:pt x="8551" y="5199"/>
                </a:cubicBezTo>
                <a:cubicBezTo>
                  <a:pt x="8741" y="5073"/>
                  <a:pt x="8773" y="4819"/>
                  <a:pt x="8678" y="4661"/>
                </a:cubicBezTo>
                <a:cubicBezTo>
                  <a:pt x="8596" y="4538"/>
                  <a:pt x="8461" y="4468"/>
                  <a:pt x="8325" y="4468"/>
                </a:cubicBezTo>
                <a:cubicBezTo>
                  <a:pt x="8250" y="4468"/>
                  <a:pt x="8175" y="4489"/>
                  <a:pt x="8108" y="4534"/>
                </a:cubicBezTo>
                <a:cubicBezTo>
                  <a:pt x="7664" y="4851"/>
                  <a:pt x="7221" y="5104"/>
                  <a:pt x="6809" y="5358"/>
                </a:cubicBezTo>
                <a:cubicBezTo>
                  <a:pt x="6588" y="5516"/>
                  <a:pt x="6366" y="5643"/>
                  <a:pt x="6144" y="5769"/>
                </a:cubicBezTo>
                <a:lnTo>
                  <a:pt x="5701" y="6054"/>
                </a:lnTo>
                <a:cubicBezTo>
                  <a:pt x="5099" y="6434"/>
                  <a:pt x="4244" y="6941"/>
                  <a:pt x="3642" y="7353"/>
                </a:cubicBezTo>
                <a:cubicBezTo>
                  <a:pt x="3561" y="7420"/>
                  <a:pt x="3504" y="7442"/>
                  <a:pt x="3461" y="7442"/>
                </a:cubicBezTo>
                <a:cubicBezTo>
                  <a:pt x="3404" y="7442"/>
                  <a:pt x="3376" y="7403"/>
                  <a:pt x="3357" y="7385"/>
                </a:cubicBezTo>
                <a:cubicBezTo>
                  <a:pt x="3262" y="7290"/>
                  <a:pt x="3199" y="7068"/>
                  <a:pt x="3294" y="6941"/>
                </a:cubicBezTo>
                <a:cubicBezTo>
                  <a:pt x="3389" y="6783"/>
                  <a:pt x="3389" y="6593"/>
                  <a:pt x="3262" y="6466"/>
                </a:cubicBezTo>
                <a:cubicBezTo>
                  <a:pt x="3173" y="6377"/>
                  <a:pt x="3074" y="6338"/>
                  <a:pt x="2976" y="6338"/>
                </a:cubicBezTo>
                <a:cubicBezTo>
                  <a:pt x="2900" y="6338"/>
                  <a:pt x="2825" y="6361"/>
                  <a:pt x="2756" y="6403"/>
                </a:cubicBezTo>
                <a:cubicBezTo>
                  <a:pt x="2701" y="6439"/>
                  <a:pt x="2632" y="6457"/>
                  <a:pt x="2554" y="6457"/>
                </a:cubicBezTo>
                <a:cubicBezTo>
                  <a:pt x="2359" y="6457"/>
                  <a:pt x="2113" y="6344"/>
                  <a:pt x="1932" y="6118"/>
                </a:cubicBezTo>
                <a:cubicBezTo>
                  <a:pt x="1774" y="5928"/>
                  <a:pt x="1711" y="5706"/>
                  <a:pt x="1742" y="5516"/>
                </a:cubicBezTo>
                <a:cubicBezTo>
                  <a:pt x="1806" y="5294"/>
                  <a:pt x="1964" y="5104"/>
                  <a:pt x="2217" y="4946"/>
                </a:cubicBezTo>
                <a:cubicBezTo>
                  <a:pt x="2376" y="4851"/>
                  <a:pt x="2471" y="4661"/>
                  <a:pt x="2407" y="4503"/>
                </a:cubicBezTo>
                <a:cubicBezTo>
                  <a:pt x="2350" y="4332"/>
                  <a:pt x="2192" y="4213"/>
                  <a:pt x="2023" y="4213"/>
                </a:cubicBezTo>
                <a:cubicBezTo>
                  <a:pt x="2003" y="4213"/>
                  <a:pt x="1984" y="4214"/>
                  <a:pt x="1964" y="4218"/>
                </a:cubicBezTo>
                <a:cubicBezTo>
                  <a:pt x="1807" y="4247"/>
                  <a:pt x="1665" y="4261"/>
                  <a:pt x="1540" y="4261"/>
                </a:cubicBezTo>
                <a:cubicBezTo>
                  <a:pt x="1260" y="4261"/>
                  <a:pt x="1060" y="4190"/>
                  <a:pt x="951" y="4059"/>
                </a:cubicBezTo>
                <a:cubicBezTo>
                  <a:pt x="887" y="3964"/>
                  <a:pt x="856" y="3869"/>
                  <a:pt x="856" y="3838"/>
                </a:cubicBezTo>
                <a:cubicBezTo>
                  <a:pt x="919" y="3774"/>
                  <a:pt x="1014" y="3743"/>
                  <a:pt x="1109" y="3679"/>
                </a:cubicBezTo>
                <a:cubicBezTo>
                  <a:pt x="1647" y="3331"/>
                  <a:pt x="2502" y="2793"/>
                  <a:pt x="2882" y="2476"/>
                </a:cubicBezTo>
                <a:cubicBezTo>
                  <a:pt x="3357" y="2096"/>
                  <a:pt x="5099" y="1019"/>
                  <a:pt x="5701" y="734"/>
                </a:cubicBezTo>
                <a:cubicBezTo>
                  <a:pt x="5891" y="639"/>
                  <a:pt x="5986" y="417"/>
                  <a:pt x="5891" y="227"/>
                </a:cubicBezTo>
                <a:cubicBezTo>
                  <a:pt x="5821" y="88"/>
                  <a:pt x="5684" y="0"/>
                  <a:pt x="554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51"/>
          <p:cNvSpPr/>
          <p:nvPr/>
        </p:nvSpPr>
        <p:spPr>
          <a:xfrm>
            <a:off x="5420865" y="1602953"/>
            <a:ext cx="221266" cy="178597"/>
          </a:xfrm>
          <a:custGeom>
            <a:avLst/>
            <a:gdLst/>
            <a:ahLst/>
            <a:cxnLst/>
            <a:rect l="l" t="t" r="r" b="b"/>
            <a:pathLst>
              <a:path w="7317" h="5906" extrusionOk="0">
                <a:moveTo>
                  <a:pt x="3748" y="1"/>
                </a:moveTo>
                <a:cubicBezTo>
                  <a:pt x="3665" y="1"/>
                  <a:pt x="3582" y="26"/>
                  <a:pt x="3516" y="79"/>
                </a:cubicBezTo>
                <a:cubicBezTo>
                  <a:pt x="2344" y="1092"/>
                  <a:pt x="761" y="3309"/>
                  <a:pt x="476" y="3943"/>
                </a:cubicBezTo>
                <a:cubicBezTo>
                  <a:pt x="223" y="4418"/>
                  <a:pt x="1" y="4924"/>
                  <a:pt x="191" y="5368"/>
                </a:cubicBezTo>
                <a:cubicBezTo>
                  <a:pt x="223" y="5494"/>
                  <a:pt x="381" y="5684"/>
                  <a:pt x="666" y="5811"/>
                </a:cubicBezTo>
                <a:cubicBezTo>
                  <a:pt x="856" y="5874"/>
                  <a:pt x="1204" y="5906"/>
                  <a:pt x="1679" y="5906"/>
                </a:cubicBezTo>
                <a:cubicBezTo>
                  <a:pt x="2598" y="5906"/>
                  <a:pt x="3864" y="5811"/>
                  <a:pt x="4561" y="5716"/>
                </a:cubicBezTo>
                <a:lnTo>
                  <a:pt x="4878" y="5653"/>
                </a:lnTo>
                <a:cubicBezTo>
                  <a:pt x="5860" y="5558"/>
                  <a:pt x="6208" y="5526"/>
                  <a:pt x="7063" y="4956"/>
                </a:cubicBezTo>
                <a:cubicBezTo>
                  <a:pt x="7253" y="4829"/>
                  <a:pt x="7316" y="4608"/>
                  <a:pt x="7190" y="4418"/>
                </a:cubicBezTo>
                <a:cubicBezTo>
                  <a:pt x="7109" y="4296"/>
                  <a:pt x="6975" y="4239"/>
                  <a:pt x="6848" y="4239"/>
                </a:cubicBezTo>
                <a:cubicBezTo>
                  <a:pt x="6777" y="4239"/>
                  <a:pt x="6708" y="4257"/>
                  <a:pt x="6651" y="4291"/>
                </a:cubicBezTo>
                <a:cubicBezTo>
                  <a:pt x="5923" y="4766"/>
                  <a:pt x="5701" y="4798"/>
                  <a:pt x="4783" y="4893"/>
                </a:cubicBezTo>
                <a:lnTo>
                  <a:pt x="4466" y="4924"/>
                </a:lnTo>
                <a:cubicBezTo>
                  <a:pt x="3428" y="5057"/>
                  <a:pt x="2267" y="5112"/>
                  <a:pt x="1563" y="5112"/>
                </a:cubicBezTo>
                <a:cubicBezTo>
                  <a:pt x="1257" y="5112"/>
                  <a:pt x="1037" y="5102"/>
                  <a:pt x="951" y="5083"/>
                </a:cubicBezTo>
                <a:cubicBezTo>
                  <a:pt x="919" y="5051"/>
                  <a:pt x="888" y="5051"/>
                  <a:pt x="888" y="5051"/>
                </a:cubicBezTo>
                <a:cubicBezTo>
                  <a:pt x="856" y="4924"/>
                  <a:pt x="1078" y="4481"/>
                  <a:pt x="1173" y="4228"/>
                </a:cubicBezTo>
                <a:cubicBezTo>
                  <a:pt x="1426" y="3721"/>
                  <a:pt x="2914" y="1599"/>
                  <a:pt x="4023" y="681"/>
                </a:cubicBezTo>
                <a:cubicBezTo>
                  <a:pt x="4181" y="554"/>
                  <a:pt x="4213" y="301"/>
                  <a:pt x="4055" y="142"/>
                </a:cubicBezTo>
                <a:cubicBezTo>
                  <a:pt x="3981" y="50"/>
                  <a:pt x="3864" y="1"/>
                  <a:pt x="374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51"/>
          <p:cNvSpPr/>
          <p:nvPr/>
        </p:nvSpPr>
        <p:spPr>
          <a:xfrm>
            <a:off x="5435076" y="1725281"/>
            <a:ext cx="45662" cy="56125"/>
          </a:xfrm>
          <a:custGeom>
            <a:avLst/>
            <a:gdLst/>
            <a:ahLst/>
            <a:cxnLst/>
            <a:rect l="l" t="t" r="r" b="b"/>
            <a:pathLst>
              <a:path w="1510" h="1856" extrusionOk="0">
                <a:moveTo>
                  <a:pt x="561" y="0"/>
                </a:moveTo>
                <a:cubicBezTo>
                  <a:pt x="517" y="0"/>
                  <a:pt x="477" y="23"/>
                  <a:pt x="444" y="75"/>
                </a:cubicBezTo>
                <a:cubicBezTo>
                  <a:pt x="222" y="423"/>
                  <a:pt x="1" y="1373"/>
                  <a:pt x="286" y="1658"/>
                </a:cubicBezTo>
                <a:cubicBezTo>
                  <a:pt x="424" y="1796"/>
                  <a:pt x="646" y="1856"/>
                  <a:pt x="858" y="1856"/>
                </a:cubicBezTo>
                <a:cubicBezTo>
                  <a:pt x="1132" y="1856"/>
                  <a:pt x="1390" y="1755"/>
                  <a:pt x="1426" y="1595"/>
                </a:cubicBezTo>
                <a:cubicBezTo>
                  <a:pt x="1510" y="1343"/>
                  <a:pt x="900" y="0"/>
                  <a:pt x="56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51"/>
          <p:cNvSpPr/>
          <p:nvPr/>
        </p:nvSpPr>
        <p:spPr>
          <a:xfrm>
            <a:off x="5281449" y="1256239"/>
            <a:ext cx="737433" cy="734620"/>
          </a:xfrm>
          <a:custGeom>
            <a:avLst/>
            <a:gdLst/>
            <a:ahLst/>
            <a:cxnLst/>
            <a:rect l="l" t="t" r="r" b="b"/>
            <a:pathLst>
              <a:path w="24386" h="24293" extrusionOk="0">
                <a:moveTo>
                  <a:pt x="12485" y="792"/>
                </a:moveTo>
                <a:cubicBezTo>
                  <a:pt x="14335" y="792"/>
                  <a:pt x="15362" y="1064"/>
                  <a:pt x="17070" y="1903"/>
                </a:cubicBezTo>
                <a:cubicBezTo>
                  <a:pt x="19002" y="2853"/>
                  <a:pt x="20617" y="4595"/>
                  <a:pt x="21377" y="5545"/>
                </a:cubicBezTo>
                <a:cubicBezTo>
                  <a:pt x="21852" y="6115"/>
                  <a:pt x="23404" y="8268"/>
                  <a:pt x="23499" y="12164"/>
                </a:cubicBezTo>
                <a:cubicBezTo>
                  <a:pt x="23594" y="15362"/>
                  <a:pt x="22232" y="17357"/>
                  <a:pt x="20807" y="19511"/>
                </a:cubicBezTo>
                <a:cubicBezTo>
                  <a:pt x="19604" y="21316"/>
                  <a:pt x="17799" y="22393"/>
                  <a:pt x="14632" y="23248"/>
                </a:cubicBezTo>
                <a:cubicBezTo>
                  <a:pt x="13909" y="23441"/>
                  <a:pt x="13159" y="23516"/>
                  <a:pt x="12431" y="23516"/>
                </a:cubicBezTo>
                <a:cubicBezTo>
                  <a:pt x="10416" y="23516"/>
                  <a:pt x="8569" y="22942"/>
                  <a:pt x="7918" y="22709"/>
                </a:cubicBezTo>
                <a:lnTo>
                  <a:pt x="7886" y="22678"/>
                </a:lnTo>
                <a:cubicBezTo>
                  <a:pt x="6683" y="22266"/>
                  <a:pt x="4846" y="21633"/>
                  <a:pt x="3136" y="19099"/>
                </a:cubicBezTo>
                <a:cubicBezTo>
                  <a:pt x="1109" y="16059"/>
                  <a:pt x="919" y="13905"/>
                  <a:pt x="824" y="10960"/>
                </a:cubicBezTo>
                <a:cubicBezTo>
                  <a:pt x="793" y="8205"/>
                  <a:pt x="2724" y="5418"/>
                  <a:pt x="4529" y="3708"/>
                </a:cubicBezTo>
                <a:cubicBezTo>
                  <a:pt x="6366" y="2030"/>
                  <a:pt x="9565" y="794"/>
                  <a:pt x="12162" y="794"/>
                </a:cubicBezTo>
                <a:cubicBezTo>
                  <a:pt x="12272" y="793"/>
                  <a:pt x="12380" y="792"/>
                  <a:pt x="12485" y="792"/>
                </a:cubicBezTo>
                <a:close/>
                <a:moveTo>
                  <a:pt x="12470" y="0"/>
                </a:moveTo>
                <a:cubicBezTo>
                  <a:pt x="12369" y="0"/>
                  <a:pt x="12267" y="1"/>
                  <a:pt x="12162" y="3"/>
                </a:cubicBezTo>
                <a:cubicBezTo>
                  <a:pt x="9375" y="3"/>
                  <a:pt x="5955" y="1333"/>
                  <a:pt x="4023" y="3138"/>
                </a:cubicBezTo>
                <a:cubicBezTo>
                  <a:pt x="2059" y="4943"/>
                  <a:pt x="1" y="7952"/>
                  <a:pt x="64" y="10960"/>
                </a:cubicBezTo>
                <a:cubicBezTo>
                  <a:pt x="127" y="14032"/>
                  <a:pt x="349" y="16312"/>
                  <a:pt x="2503" y="19542"/>
                </a:cubicBezTo>
                <a:cubicBezTo>
                  <a:pt x="4371" y="22298"/>
                  <a:pt x="6335" y="22963"/>
                  <a:pt x="7633" y="23438"/>
                </a:cubicBezTo>
                <a:lnTo>
                  <a:pt x="7696" y="23438"/>
                </a:lnTo>
                <a:cubicBezTo>
                  <a:pt x="8361" y="23691"/>
                  <a:pt x="10325" y="24293"/>
                  <a:pt x="12478" y="24293"/>
                </a:cubicBezTo>
                <a:cubicBezTo>
                  <a:pt x="13238" y="24293"/>
                  <a:pt x="14062" y="24198"/>
                  <a:pt x="14854" y="24008"/>
                </a:cubicBezTo>
                <a:cubicBezTo>
                  <a:pt x="17324" y="23343"/>
                  <a:pt x="19826" y="22393"/>
                  <a:pt x="21472" y="19922"/>
                </a:cubicBezTo>
                <a:cubicBezTo>
                  <a:pt x="22898" y="17801"/>
                  <a:pt x="24386" y="15584"/>
                  <a:pt x="24291" y="12132"/>
                </a:cubicBezTo>
                <a:cubicBezTo>
                  <a:pt x="24196" y="8015"/>
                  <a:pt x="22518" y="5640"/>
                  <a:pt x="22011" y="5038"/>
                </a:cubicBezTo>
                <a:cubicBezTo>
                  <a:pt x="21187" y="4025"/>
                  <a:pt x="19509" y="2220"/>
                  <a:pt x="17419" y="1206"/>
                </a:cubicBezTo>
                <a:cubicBezTo>
                  <a:pt x="15611" y="302"/>
                  <a:pt x="14434" y="0"/>
                  <a:pt x="1247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4" name="Google Shape;2054;p51"/>
          <p:cNvSpPr/>
          <p:nvPr/>
        </p:nvSpPr>
        <p:spPr>
          <a:xfrm>
            <a:off x="5636254" y="1974762"/>
            <a:ext cx="27821" cy="343829"/>
          </a:xfrm>
          <a:custGeom>
            <a:avLst/>
            <a:gdLst/>
            <a:ahLst/>
            <a:cxnLst/>
            <a:rect l="l" t="t" r="r" b="b"/>
            <a:pathLst>
              <a:path w="920" h="11370" extrusionOk="0">
                <a:moveTo>
                  <a:pt x="381" y="0"/>
                </a:moveTo>
                <a:cubicBezTo>
                  <a:pt x="159" y="0"/>
                  <a:pt x="1" y="190"/>
                  <a:pt x="1" y="380"/>
                </a:cubicBezTo>
                <a:cubicBezTo>
                  <a:pt x="1" y="1331"/>
                  <a:pt x="32" y="2154"/>
                  <a:pt x="64" y="2787"/>
                </a:cubicBezTo>
                <a:cubicBezTo>
                  <a:pt x="96" y="3167"/>
                  <a:pt x="96" y="3516"/>
                  <a:pt x="96" y="3801"/>
                </a:cubicBezTo>
                <a:cubicBezTo>
                  <a:pt x="96" y="3959"/>
                  <a:pt x="96" y="4402"/>
                  <a:pt x="96" y="4941"/>
                </a:cubicBezTo>
                <a:cubicBezTo>
                  <a:pt x="64" y="6746"/>
                  <a:pt x="32" y="9754"/>
                  <a:pt x="96" y="11021"/>
                </a:cubicBezTo>
                <a:cubicBezTo>
                  <a:pt x="127" y="11211"/>
                  <a:pt x="286" y="11370"/>
                  <a:pt x="507" y="11370"/>
                </a:cubicBezTo>
                <a:lnTo>
                  <a:pt x="539" y="11370"/>
                </a:lnTo>
                <a:cubicBezTo>
                  <a:pt x="729" y="11370"/>
                  <a:pt x="919" y="11180"/>
                  <a:pt x="887" y="10958"/>
                </a:cubicBezTo>
                <a:cubicBezTo>
                  <a:pt x="792" y="9754"/>
                  <a:pt x="856" y="6619"/>
                  <a:pt x="887" y="4972"/>
                </a:cubicBezTo>
                <a:cubicBezTo>
                  <a:pt x="887" y="4402"/>
                  <a:pt x="887" y="3959"/>
                  <a:pt x="887" y="3801"/>
                </a:cubicBezTo>
                <a:cubicBezTo>
                  <a:pt x="887" y="3516"/>
                  <a:pt x="887" y="3167"/>
                  <a:pt x="856" y="2724"/>
                </a:cubicBezTo>
                <a:cubicBezTo>
                  <a:pt x="824" y="2122"/>
                  <a:pt x="792" y="1331"/>
                  <a:pt x="792" y="380"/>
                </a:cubicBezTo>
                <a:cubicBezTo>
                  <a:pt x="792" y="190"/>
                  <a:pt x="602" y="0"/>
                  <a:pt x="38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51"/>
          <p:cNvSpPr/>
          <p:nvPr/>
        </p:nvSpPr>
        <p:spPr>
          <a:xfrm>
            <a:off x="5410898" y="1888943"/>
            <a:ext cx="49805" cy="31268"/>
          </a:xfrm>
          <a:custGeom>
            <a:avLst/>
            <a:gdLst/>
            <a:ahLst/>
            <a:cxnLst/>
            <a:rect l="l" t="t" r="r" b="b"/>
            <a:pathLst>
              <a:path w="1647" h="1034" extrusionOk="0">
                <a:moveTo>
                  <a:pt x="464" y="0"/>
                </a:moveTo>
                <a:cubicBezTo>
                  <a:pt x="294" y="0"/>
                  <a:pt x="145" y="91"/>
                  <a:pt x="95" y="242"/>
                </a:cubicBezTo>
                <a:cubicBezTo>
                  <a:pt x="0" y="432"/>
                  <a:pt x="95" y="685"/>
                  <a:pt x="285" y="748"/>
                </a:cubicBezTo>
                <a:cubicBezTo>
                  <a:pt x="317" y="748"/>
                  <a:pt x="728" y="938"/>
                  <a:pt x="1108" y="1033"/>
                </a:cubicBezTo>
                <a:lnTo>
                  <a:pt x="1203" y="1033"/>
                </a:lnTo>
                <a:cubicBezTo>
                  <a:pt x="1393" y="1033"/>
                  <a:pt x="1552" y="907"/>
                  <a:pt x="1583" y="717"/>
                </a:cubicBezTo>
                <a:cubicBezTo>
                  <a:pt x="1647" y="527"/>
                  <a:pt x="1520" y="305"/>
                  <a:pt x="1298" y="273"/>
                </a:cubicBezTo>
                <a:cubicBezTo>
                  <a:pt x="950" y="178"/>
                  <a:pt x="602" y="20"/>
                  <a:pt x="602" y="20"/>
                </a:cubicBezTo>
                <a:cubicBezTo>
                  <a:pt x="555" y="7"/>
                  <a:pt x="509" y="0"/>
                  <a:pt x="4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51"/>
          <p:cNvSpPr/>
          <p:nvPr/>
        </p:nvSpPr>
        <p:spPr>
          <a:xfrm>
            <a:off x="6863670" y="2971674"/>
            <a:ext cx="1365669" cy="1808957"/>
          </a:xfrm>
          <a:custGeom>
            <a:avLst/>
            <a:gdLst/>
            <a:ahLst/>
            <a:cxnLst/>
            <a:rect l="l" t="t" r="r" b="b"/>
            <a:pathLst>
              <a:path w="45161" h="59820" extrusionOk="0">
                <a:moveTo>
                  <a:pt x="5760" y="1"/>
                </a:moveTo>
                <a:cubicBezTo>
                  <a:pt x="3410" y="1"/>
                  <a:pt x="1681" y="113"/>
                  <a:pt x="1267" y="444"/>
                </a:cubicBezTo>
                <a:cubicBezTo>
                  <a:pt x="285" y="1268"/>
                  <a:pt x="570" y="8646"/>
                  <a:pt x="443" y="15962"/>
                </a:cubicBezTo>
                <a:cubicBezTo>
                  <a:pt x="317" y="23309"/>
                  <a:pt x="317" y="40822"/>
                  <a:pt x="443" y="44274"/>
                </a:cubicBezTo>
                <a:cubicBezTo>
                  <a:pt x="570" y="47726"/>
                  <a:pt x="0" y="57638"/>
                  <a:pt x="823" y="58778"/>
                </a:cubicBezTo>
                <a:cubicBezTo>
                  <a:pt x="1472" y="59701"/>
                  <a:pt x="7576" y="59799"/>
                  <a:pt x="11303" y="59799"/>
                </a:cubicBezTo>
                <a:cubicBezTo>
                  <a:pt x="12310" y="59799"/>
                  <a:pt x="13144" y="59792"/>
                  <a:pt x="13649" y="59792"/>
                </a:cubicBezTo>
                <a:cubicBezTo>
                  <a:pt x="14767" y="59792"/>
                  <a:pt x="17273" y="59820"/>
                  <a:pt x="19881" y="59820"/>
                </a:cubicBezTo>
                <a:cubicBezTo>
                  <a:pt x="22815" y="59820"/>
                  <a:pt x="25877" y="59784"/>
                  <a:pt x="27235" y="59633"/>
                </a:cubicBezTo>
                <a:cubicBezTo>
                  <a:pt x="27775" y="59574"/>
                  <a:pt x="28790" y="59557"/>
                  <a:pt x="30066" y="59557"/>
                </a:cubicBezTo>
                <a:cubicBezTo>
                  <a:pt x="31741" y="59557"/>
                  <a:pt x="33865" y="59586"/>
                  <a:pt x="35952" y="59586"/>
                </a:cubicBezTo>
                <a:cubicBezTo>
                  <a:pt x="39920" y="59586"/>
                  <a:pt x="43753" y="59481"/>
                  <a:pt x="44115" y="58873"/>
                </a:cubicBezTo>
                <a:cubicBezTo>
                  <a:pt x="44843" y="57733"/>
                  <a:pt x="44717" y="47441"/>
                  <a:pt x="44685" y="41550"/>
                </a:cubicBezTo>
                <a:cubicBezTo>
                  <a:pt x="44653" y="33791"/>
                  <a:pt x="44970" y="23024"/>
                  <a:pt x="45065" y="17577"/>
                </a:cubicBezTo>
                <a:cubicBezTo>
                  <a:pt x="45160" y="12098"/>
                  <a:pt x="44938" y="1172"/>
                  <a:pt x="44337" y="444"/>
                </a:cubicBezTo>
                <a:cubicBezTo>
                  <a:pt x="44092" y="161"/>
                  <a:pt x="41381" y="61"/>
                  <a:pt x="37963" y="61"/>
                </a:cubicBezTo>
                <a:cubicBezTo>
                  <a:pt x="32967" y="61"/>
                  <a:pt x="26462" y="275"/>
                  <a:pt x="23942" y="444"/>
                </a:cubicBezTo>
                <a:cubicBezTo>
                  <a:pt x="23508" y="476"/>
                  <a:pt x="22942" y="490"/>
                  <a:pt x="22272" y="490"/>
                </a:cubicBezTo>
                <a:cubicBezTo>
                  <a:pt x="18291" y="490"/>
                  <a:pt x="10671" y="1"/>
                  <a:pt x="5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51"/>
          <p:cNvSpPr/>
          <p:nvPr/>
        </p:nvSpPr>
        <p:spPr>
          <a:xfrm>
            <a:off x="7010724" y="2364403"/>
            <a:ext cx="1557673" cy="2266706"/>
          </a:xfrm>
          <a:custGeom>
            <a:avLst/>
            <a:gdLst/>
            <a:ahLst/>
            <a:cxnLst/>
            <a:rect l="l" t="t" r="r" b="b"/>
            <a:pathLst>
              <a:path w="45161" h="59820" extrusionOk="0">
                <a:moveTo>
                  <a:pt x="5760" y="1"/>
                </a:moveTo>
                <a:cubicBezTo>
                  <a:pt x="3411" y="1"/>
                  <a:pt x="1681" y="113"/>
                  <a:pt x="1267" y="444"/>
                </a:cubicBezTo>
                <a:cubicBezTo>
                  <a:pt x="285" y="1267"/>
                  <a:pt x="570" y="8646"/>
                  <a:pt x="444" y="15962"/>
                </a:cubicBezTo>
                <a:cubicBezTo>
                  <a:pt x="317" y="23309"/>
                  <a:pt x="317" y="40822"/>
                  <a:pt x="444" y="44274"/>
                </a:cubicBezTo>
                <a:cubicBezTo>
                  <a:pt x="570" y="47726"/>
                  <a:pt x="0" y="57638"/>
                  <a:pt x="824" y="58778"/>
                </a:cubicBezTo>
                <a:cubicBezTo>
                  <a:pt x="1472" y="59700"/>
                  <a:pt x="7576" y="59799"/>
                  <a:pt x="11303" y="59799"/>
                </a:cubicBezTo>
                <a:cubicBezTo>
                  <a:pt x="12311" y="59799"/>
                  <a:pt x="13144" y="59791"/>
                  <a:pt x="13650" y="59791"/>
                </a:cubicBezTo>
                <a:cubicBezTo>
                  <a:pt x="14768" y="59791"/>
                  <a:pt x="17274" y="59819"/>
                  <a:pt x="19885" y="59819"/>
                </a:cubicBezTo>
                <a:cubicBezTo>
                  <a:pt x="22823" y="59819"/>
                  <a:pt x="25893" y="59784"/>
                  <a:pt x="27268" y="59633"/>
                </a:cubicBezTo>
                <a:cubicBezTo>
                  <a:pt x="27801" y="59574"/>
                  <a:pt x="28811" y="59557"/>
                  <a:pt x="30082" y="59557"/>
                </a:cubicBezTo>
                <a:cubicBezTo>
                  <a:pt x="31751" y="59557"/>
                  <a:pt x="33872" y="59586"/>
                  <a:pt x="35957" y="59586"/>
                </a:cubicBezTo>
                <a:cubicBezTo>
                  <a:pt x="39920" y="59586"/>
                  <a:pt x="43754" y="59481"/>
                  <a:pt x="44115" y="58873"/>
                </a:cubicBezTo>
                <a:cubicBezTo>
                  <a:pt x="44844" y="57733"/>
                  <a:pt x="44717" y="47409"/>
                  <a:pt x="44686" y="41550"/>
                </a:cubicBezTo>
                <a:cubicBezTo>
                  <a:pt x="44654" y="33791"/>
                  <a:pt x="44971" y="23024"/>
                  <a:pt x="45066" y="17545"/>
                </a:cubicBezTo>
                <a:cubicBezTo>
                  <a:pt x="45161" y="12098"/>
                  <a:pt x="44939" y="1172"/>
                  <a:pt x="44337" y="444"/>
                </a:cubicBezTo>
                <a:cubicBezTo>
                  <a:pt x="44093" y="161"/>
                  <a:pt x="41382" y="61"/>
                  <a:pt x="37964" y="61"/>
                </a:cubicBezTo>
                <a:cubicBezTo>
                  <a:pt x="32968" y="61"/>
                  <a:pt x="26462" y="275"/>
                  <a:pt x="23942" y="444"/>
                </a:cubicBezTo>
                <a:cubicBezTo>
                  <a:pt x="23509" y="476"/>
                  <a:pt x="22942" y="490"/>
                  <a:pt x="22273" y="490"/>
                </a:cubicBezTo>
                <a:cubicBezTo>
                  <a:pt x="18292" y="490"/>
                  <a:pt x="10671" y="1"/>
                  <a:pt x="5760" y="1"/>
                </a:cubicBezTo>
                <a:close/>
              </a:path>
            </a:pathLst>
          </a:custGeom>
          <a:solidFill>
            <a:srgbClr val="DFF1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N</a:t>
            </a:r>
            <a:r>
              <a:rPr lang="en" sz="2000" dirty="0">
                <a:solidFill>
                  <a:schemeClr val="dk1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gôn ngữ giản dị, giàu cảm xúc</a:t>
            </a:r>
            <a:endParaRPr sz="2000" dirty="0">
              <a:latin typeface="#9Slide03 Ample" panose="02000000000000000000" pitchFamily="2" charset="0"/>
            </a:endParaRPr>
          </a:p>
        </p:txBody>
      </p:sp>
      <p:sp>
        <p:nvSpPr>
          <p:cNvPr id="2065" name="Google Shape;2065;p51"/>
          <p:cNvSpPr/>
          <p:nvPr/>
        </p:nvSpPr>
        <p:spPr>
          <a:xfrm>
            <a:off x="6965728" y="2305983"/>
            <a:ext cx="1572952" cy="2295996"/>
          </a:xfrm>
          <a:custGeom>
            <a:avLst/>
            <a:gdLst/>
            <a:ahLst/>
            <a:cxnLst/>
            <a:rect l="l" t="t" r="r" b="b"/>
            <a:pathLst>
              <a:path w="45604" h="60593" extrusionOk="0">
                <a:moveTo>
                  <a:pt x="5829" y="777"/>
                </a:moveTo>
                <a:cubicBezTo>
                  <a:pt x="8640" y="777"/>
                  <a:pt x="12312" y="931"/>
                  <a:pt x="15169" y="1055"/>
                </a:cubicBezTo>
                <a:cubicBezTo>
                  <a:pt x="17936" y="1149"/>
                  <a:pt x="20581" y="1260"/>
                  <a:pt x="22436" y="1260"/>
                </a:cubicBezTo>
                <a:cubicBezTo>
                  <a:pt x="23087" y="1260"/>
                  <a:pt x="23641" y="1246"/>
                  <a:pt x="24068" y="1213"/>
                </a:cubicBezTo>
                <a:cubicBezTo>
                  <a:pt x="26908" y="1037"/>
                  <a:pt x="33394" y="836"/>
                  <a:pt x="38252" y="836"/>
                </a:cubicBezTo>
                <a:cubicBezTo>
                  <a:pt x="41249" y="836"/>
                  <a:pt x="43627" y="913"/>
                  <a:pt x="44147" y="1118"/>
                </a:cubicBezTo>
                <a:cubicBezTo>
                  <a:pt x="44590" y="2195"/>
                  <a:pt x="44875" y="11664"/>
                  <a:pt x="44780" y="17934"/>
                </a:cubicBezTo>
                <a:cubicBezTo>
                  <a:pt x="44748" y="19328"/>
                  <a:pt x="44717" y="21006"/>
                  <a:pt x="44653" y="22938"/>
                </a:cubicBezTo>
                <a:cubicBezTo>
                  <a:pt x="44527" y="28480"/>
                  <a:pt x="44368" y="36112"/>
                  <a:pt x="44400" y="41939"/>
                </a:cubicBezTo>
                <a:lnTo>
                  <a:pt x="44400" y="43744"/>
                </a:lnTo>
                <a:cubicBezTo>
                  <a:pt x="44432" y="48780"/>
                  <a:pt x="44463" y="58122"/>
                  <a:pt x="43893" y="59041"/>
                </a:cubicBezTo>
                <a:cubicBezTo>
                  <a:pt x="43402" y="59508"/>
                  <a:pt x="39359" y="59593"/>
                  <a:pt x="35738" y="59593"/>
                </a:cubicBezTo>
                <a:cubicBezTo>
                  <a:pt x="34695" y="59593"/>
                  <a:pt x="33687" y="59586"/>
                  <a:pt x="32809" y="59579"/>
                </a:cubicBezTo>
                <a:cubicBezTo>
                  <a:pt x="31905" y="59567"/>
                  <a:pt x="31043" y="59560"/>
                  <a:pt x="30271" y="59560"/>
                </a:cubicBezTo>
                <a:cubicBezTo>
                  <a:pt x="28932" y="59560"/>
                  <a:pt x="27861" y="59582"/>
                  <a:pt x="27299" y="59642"/>
                </a:cubicBezTo>
                <a:cubicBezTo>
                  <a:pt x="25989" y="59786"/>
                  <a:pt x="23037" y="59823"/>
                  <a:pt x="20164" y="59823"/>
                </a:cubicBezTo>
                <a:cubicBezTo>
                  <a:pt x="18593" y="59823"/>
                  <a:pt x="17046" y="59812"/>
                  <a:pt x="15803" y="59801"/>
                </a:cubicBezTo>
                <a:lnTo>
                  <a:pt x="13744" y="59801"/>
                </a:lnTo>
                <a:lnTo>
                  <a:pt x="12953" y="59769"/>
                </a:lnTo>
                <a:cubicBezTo>
                  <a:pt x="12642" y="59770"/>
                  <a:pt x="12339" y="59771"/>
                  <a:pt x="12044" y="59771"/>
                </a:cubicBezTo>
                <a:cubicBezTo>
                  <a:pt x="3648" y="59771"/>
                  <a:pt x="1510" y="59343"/>
                  <a:pt x="1235" y="58946"/>
                </a:cubicBezTo>
                <a:cubicBezTo>
                  <a:pt x="760" y="58249"/>
                  <a:pt x="855" y="52928"/>
                  <a:pt x="918" y="49413"/>
                </a:cubicBezTo>
                <a:cubicBezTo>
                  <a:pt x="950" y="47513"/>
                  <a:pt x="982" y="45740"/>
                  <a:pt x="950" y="44631"/>
                </a:cubicBezTo>
                <a:cubicBezTo>
                  <a:pt x="823" y="41179"/>
                  <a:pt x="823" y="23730"/>
                  <a:pt x="950" y="16351"/>
                </a:cubicBezTo>
                <a:cubicBezTo>
                  <a:pt x="950" y="14641"/>
                  <a:pt x="982" y="12931"/>
                  <a:pt x="982" y="11284"/>
                </a:cubicBezTo>
                <a:cubicBezTo>
                  <a:pt x="982" y="6755"/>
                  <a:pt x="1013" y="1625"/>
                  <a:pt x="1615" y="1150"/>
                </a:cubicBezTo>
                <a:cubicBezTo>
                  <a:pt x="1949" y="871"/>
                  <a:pt x="3624" y="777"/>
                  <a:pt x="5829" y="777"/>
                </a:cubicBezTo>
                <a:close/>
                <a:moveTo>
                  <a:pt x="6003" y="0"/>
                </a:moveTo>
                <a:cubicBezTo>
                  <a:pt x="3333" y="0"/>
                  <a:pt x="1627" y="145"/>
                  <a:pt x="1140" y="548"/>
                </a:cubicBezTo>
                <a:cubicBezTo>
                  <a:pt x="253" y="1245"/>
                  <a:pt x="222" y="4697"/>
                  <a:pt x="190" y="11284"/>
                </a:cubicBezTo>
                <a:cubicBezTo>
                  <a:pt x="190" y="12931"/>
                  <a:pt x="190" y="14641"/>
                  <a:pt x="158" y="16351"/>
                </a:cubicBezTo>
                <a:cubicBezTo>
                  <a:pt x="32" y="23730"/>
                  <a:pt x="32" y="41211"/>
                  <a:pt x="158" y="44695"/>
                </a:cubicBezTo>
                <a:cubicBezTo>
                  <a:pt x="190" y="45771"/>
                  <a:pt x="158" y="47545"/>
                  <a:pt x="127" y="49413"/>
                </a:cubicBezTo>
                <a:cubicBezTo>
                  <a:pt x="32" y="54924"/>
                  <a:pt x="0" y="58597"/>
                  <a:pt x="602" y="59421"/>
                </a:cubicBezTo>
                <a:cubicBezTo>
                  <a:pt x="1176" y="60237"/>
                  <a:pt x="4380" y="60563"/>
                  <a:pt x="11868" y="60563"/>
                </a:cubicBezTo>
                <a:cubicBezTo>
                  <a:pt x="12220" y="60563"/>
                  <a:pt x="12581" y="60562"/>
                  <a:pt x="12953" y="60561"/>
                </a:cubicBezTo>
                <a:lnTo>
                  <a:pt x="13744" y="60561"/>
                </a:lnTo>
                <a:cubicBezTo>
                  <a:pt x="14219" y="60561"/>
                  <a:pt x="14916" y="60561"/>
                  <a:pt x="15771" y="60592"/>
                </a:cubicBezTo>
                <a:lnTo>
                  <a:pt x="20458" y="60592"/>
                </a:lnTo>
                <a:cubicBezTo>
                  <a:pt x="23277" y="60592"/>
                  <a:pt x="26064" y="60561"/>
                  <a:pt x="27394" y="60434"/>
                </a:cubicBezTo>
                <a:cubicBezTo>
                  <a:pt x="27936" y="60374"/>
                  <a:pt x="28987" y="60352"/>
                  <a:pt x="30305" y="60352"/>
                </a:cubicBezTo>
                <a:cubicBezTo>
                  <a:pt x="31066" y="60352"/>
                  <a:pt x="31917" y="60359"/>
                  <a:pt x="32809" y="60371"/>
                </a:cubicBezTo>
                <a:cubicBezTo>
                  <a:pt x="33604" y="60374"/>
                  <a:pt x="34354" y="60376"/>
                  <a:pt x="35058" y="60376"/>
                </a:cubicBezTo>
                <a:cubicBezTo>
                  <a:pt x="41343" y="60376"/>
                  <a:pt x="44103" y="60224"/>
                  <a:pt x="44558" y="59484"/>
                </a:cubicBezTo>
                <a:cubicBezTo>
                  <a:pt x="45192" y="58439"/>
                  <a:pt x="45223" y="51757"/>
                  <a:pt x="45192" y="43776"/>
                </a:cubicBezTo>
                <a:lnTo>
                  <a:pt x="45160" y="41939"/>
                </a:lnTo>
                <a:cubicBezTo>
                  <a:pt x="45160" y="36144"/>
                  <a:pt x="45318" y="28512"/>
                  <a:pt x="45445" y="22938"/>
                </a:cubicBezTo>
                <a:cubicBezTo>
                  <a:pt x="45477" y="21038"/>
                  <a:pt x="45540" y="19328"/>
                  <a:pt x="45540" y="17966"/>
                </a:cubicBezTo>
                <a:cubicBezTo>
                  <a:pt x="45603" y="14704"/>
                  <a:pt x="45540" y="1593"/>
                  <a:pt x="44717" y="611"/>
                </a:cubicBezTo>
                <a:cubicBezTo>
                  <a:pt x="44547" y="385"/>
                  <a:pt x="44277" y="58"/>
                  <a:pt x="38092" y="58"/>
                </a:cubicBezTo>
                <a:cubicBezTo>
                  <a:pt x="37349" y="58"/>
                  <a:pt x="36520" y="63"/>
                  <a:pt x="35596" y="73"/>
                </a:cubicBezTo>
                <a:cubicBezTo>
                  <a:pt x="31036" y="136"/>
                  <a:pt x="26127" y="326"/>
                  <a:pt x="24005" y="453"/>
                </a:cubicBezTo>
                <a:cubicBezTo>
                  <a:pt x="23602" y="485"/>
                  <a:pt x="23073" y="499"/>
                  <a:pt x="22448" y="499"/>
                </a:cubicBezTo>
                <a:cubicBezTo>
                  <a:pt x="20619" y="499"/>
                  <a:pt x="17963" y="381"/>
                  <a:pt x="15201" y="263"/>
                </a:cubicBezTo>
                <a:cubicBezTo>
                  <a:pt x="11495" y="114"/>
                  <a:pt x="8370" y="0"/>
                  <a:pt x="600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51"/>
          <p:cNvSpPr/>
          <p:nvPr/>
        </p:nvSpPr>
        <p:spPr>
          <a:xfrm>
            <a:off x="7433878" y="1268002"/>
            <a:ext cx="713513" cy="711245"/>
          </a:xfrm>
          <a:custGeom>
            <a:avLst/>
            <a:gdLst/>
            <a:ahLst/>
            <a:cxnLst/>
            <a:rect l="l" t="t" r="r" b="b"/>
            <a:pathLst>
              <a:path w="23595" h="23520" extrusionOk="0">
                <a:moveTo>
                  <a:pt x="11750" y="1"/>
                </a:moveTo>
                <a:cubicBezTo>
                  <a:pt x="8995" y="32"/>
                  <a:pt x="5701" y="1331"/>
                  <a:pt x="3896" y="3041"/>
                </a:cubicBezTo>
                <a:cubicBezTo>
                  <a:pt x="2059" y="4719"/>
                  <a:pt x="1" y="7665"/>
                  <a:pt x="64" y="10578"/>
                </a:cubicBezTo>
                <a:cubicBezTo>
                  <a:pt x="128" y="13523"/>
                  <a:pt x="318" y="15740"/>
                  <a:pt x="2439" y="18939"/>
                </a:cubicBezTo>
                <a:cubicBezTo>
                  <a:pt x="4244" y="21631"/>
                  <a:pt x="6176" y="22264"/>
                  <a:pt x="7411" y="22707"/>
                </a:cubicBezTo>
                <a:cubicBezTo>
                  <a:pt x="8128" y="22962"/>
                  <a:pt x="10007" y="23519"/>
                  <a:pt x="12054" y="23519"/>
                </a:cubicBezTo>
                <a:cubicBezTo>
                  <a:pt x="12812" y="23519"/>
                  <a:pt x="13593" y="23443"/>
                  <a:pt x="14347" y="23246"/>
                </a:cubicBezTo>
                <a:cubicBezTo>
                  <a:pt x="17134" y="22517"/>
                  <a:pt x="19319" y="21504"/>
                  <a:pt x="20744" y="19350"/>
                </a:cubicBezTo>
                <a:cubicBezTo>
                  <a:pt x="22201" y="17197"/>
                  <a:pt x="23594" y="15075"/>
                  <a:pt x="23531" y="11782"/>
                </a:cubicBezTo>
                <a:cubicBezTo>
                  <a:pt x="23436" y="8456"/>
                  <a:pt x="22296" y="6081"/>
                  <a:pt x="21314" y="4909"/>
                </a:cubicBezTo>
                <a:cubicBezTo>
                  <a:pt x="20332" y="3738"/>
                  <a:pt x="18717" y="2091"/>
                  <a:pt x="16880" y="1173"/>
                </a:cubicBezTo>
                <a:cubicBezTo>
                  <a:pt x="15012" y="254"/>
                  <a:pt x="13904" y="1"/>
                  <a:pt x="117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51"/>
          <p:cNvSpPr/>
          <p:nvPr/>
        </p:nvSpPr>
        <p:spPr>
          <a:xfrm>
            <a:off x="7427066" y="1299602"/>
            <a:ext cx="714450" cy="711094"/>
          </a:xfrm>
          <a:custGeom>
            <a:avLst/>
            <a:gdLst/>
            <a:ahLst/>
            <a:cxnLst/>
            <a:rect l="l" t="t" r="r" b="b"/>
            <a:pathLst>
              <a:path w="23626" h="23515" extrusionOk="0">
                <a:moveTo>
                  <a:pt x="11781" y="1"/>
                </a:moveTo>
                <a:cubicBezTo>
                  <a:pt x="9026" y="33"/>
                  <a:pt x="5732" y="1331"/>
                  <a:pt x="3896" y="3041"/>
                </a:cubicBezTo>
                <a:cubicBezTo>
                  <a:pt x="2090" y="4720"/>
                  <a:pt x="0" y="7633"/>
                  <a:pt x="95" y="10578"/>
                </a:cubicBezTo>
                <a:cubicBezTo>
                  <a:pt x="159" y="13523"/>
                  <a:pt x="317" y="15740"/>
                  <a:pt x="2470" y="18939"/>
                </a:cubicBezTo>
                <a:cubicBezTo>
                  <a:pt x="4276" y="21631"/>
                  <a:pt x="6207" y="22264"/>
                  <a:pt x="7442" y="22707"/>
                </a:cubicBezTo>
                <a:cubicBezTo>
                  <a:pt x="8164" y="22940"/>
                  <a:pt x="10063" y="23514"/>
                  <a:pt x="12126" y="23514"/>
                </a:cubicBezTo>
                <a:cubicBezTo>
                  <a:pt x="12871" y="23514"/>
                  <a:pt x="13638" y="23439"/>
                  <a:pt x="14378" y="23246"/>
                </a:cubicBezTo>
                <a:cubicBezTo>
                  <a:pt x="17165" y="22486"/>
                  <a:pt x="19350" y="21504"/>
                  <a:pt x="20775" y="19351"/>
                </a:cubicBezTo>
                <a:cubicBezTo>
                  <a:pt x="22232" y="17197"/>
                  <a:pt x="23625" y="15075"/>
                  <a:pt x="23530" y="11750"/>
                </a:cubicBezTo>
                <a:cubicBezTo>
                  <a:pt x="23467" y="8456"/>
                  <a:pt x="22295" y="6081"/>
                  <a:pt x="21345" y="4910"/>
                </a:cubicBezTo>
                <a:cubicBezTo>
                  <a:pt x="20363" y="3706"/>
                  <a:pt x="18748" y="2091"/>
                  <a:pt x="16880" y="1173"/>
                </a:cubicBezTo>
                <a:cubicBezTo>
                  <a:pt x="15043" y="254"/>
                  <a:pt x="13935" y="1"/>
                  <a:pt x="11781" y="1"/>
                </a:cubicBezTo>
                <a:close/>
              </a:path>
            </a:pathLst>
          </a:custGeom>
          <a:solidFill>
            <a:srgbClr val="DFF1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51"/>
          <p:cNvSpPr/>
          <p:nvPr/>
        </p:nvSpPr>
        <p:spPr>
          <a:xfrm>
            <a:off x="7601466" y="1437948"/>
            <a:ext cx="377365" cy="371680"/>
          </a:xfrm>
          <a:custGeom>
            <a:avLst/>
            <a:gdLst/>
            <a:ahLst/>
            <a:cxnLst/>
            <a:rect l="l" t="t" r="r" b="b"/>
            <a:pathLst>
              <a:path w="12479" h="12291" extrusionOk="0">
                <a:moveTo>
                  <a:pt x="6492" y="4323"/>
                </a:moveTo>
                <a:cubicBezTo>
                  <a:pt x="6917" y="4323"/>
                  <a:pt x="7360" y="4623"/>
                  <a:pt x="7601" y="4895"/>
                </a:cubicBezTo>
                <a:cubicBezTo>
                  <a:pt x="7887" y="5180"/>
                  <a:pt x="8077" y="5687"/>
                  <a:pt x="8077" y="6130"/>
                </a:cubicBezTo>
                <a:cubicBezTo>
                  <a:pt x="8077" y="6478"/>
                  <a:pt x="8045" y="6637"/>
                  <a:pt x="7887" y="6922"/>
                </a:cubicBezTo>
                <a:cubicBezTo>
                  <a:pt x="7760" y="7207"/>
                  <a:pt x="7506" y="7460"/>
                  <a:pt x="7316" y="7618"/>
                </a:cubicBezTo>
                <a:cubicBezTo>
                  <a:pt x="7126" y="7777"/>
                  <a:pt x="6778" y="7967"/>
                  <a:pt x="6240" y="7967"/>
                </a:cubicBezTo>
                <a:cubicBezTo>
                  <a:pt x="5733" y="7967"/>
                  <a:pt x="5416" y="7745"/>
                  <a:pt x="5068" y="7523"/>
                </a:cubicBezTo>
                <a:cubicBezTo>
                  <a:pt x="4751" y="7302"/>
                  <a:pt x="4593" y="6953"/>
                  <a:pt x="4466" y="6542"/>
                </a:cubicBezTo>
                <a:cubicBezTo>
                  <a:pt x="4340" y="6098"/>
                  <a:pt x="4498" y="5623"/>
                  <a:pt x="4561" y="5465"/>
                </a:cubicBezTo>
                <a:cubicBezTo>
                  <a:pt x="4625" y="5275"/>
                  <a:pt x="4720" y="4958"/>
                  <a:pt x="5131" y="4673"/>
                </a:cubicBezTo>
                <a:cubicBezTo>
                  <a:pt x="5638" y="4356"/>
                  <a:pt x="5986" y="4325"/>
                  <a:pt x="6430" y="4325"/>
                </a:cubicBezTo>
                <a:cubicBezTo>
                  <a:pt x="6450" y="4323"/>
                  <a:pt x="6471" y="4323"/>
                  <a:pt x="6492" y="4323"/>
                </a:cubicBezTo>
                <a:close/>
                <a:moveTo>
                  <a:pt x="6451" y="1"/>
                </a:moveTo>
                <a:cubicBezTo>
                  <a:pt x="6359" y="1"/>
                  <a:pt x="6257" y="6"/>
                  <a:pt x="6145" y="18"/>
                </a:cubicBezTo>
                <a:cubicBezTo>
                  <a:pt x="6043" y="29"/>
                  <a:pt x="5947" y="32"/>
                  <a:pt x="5858" y="32"/>
                </a:cubicBezTo>
                <a:cubicBezTo>
                  <a:pt x="5742" y="32"/>
                  <a:pt x="5638" y="27"/>
                  <a:pt x="5549" y="27"/>
                </a:cubicBezTo>
                <a:cubicBezTo>
                  <a:pt x="5325" y="27"/>
                  <a:pt x="5195" y="61"/>
                  <a:pt x="5195" y="303"/>
                </a:cubicBezTo>
                <a:cubicBezTo>
                  <a:pt x="5195" y="683"/>
                  <a:pt x="5226" y="1380"/>
                  <a:pt x="5290" y="2013"/>
                </a:cubicBezTo>
                <a:cubicBezTo>
                  <a:pt x="4846" y="2108"/>
                  <a:pt x="4435" y="2266"/>
                  <a:pt x="3928" y="2551"/>
                </a:cubicBezTo>
                <a:cubicBezTo>
                  <a:pt x="3471" y="1972"/>
                  <a:pt x="2926" y="1218"/>
                  <a:pt x="2744" y="1218"/>
                </a:cubicBezTo>
                <a:cubicBezTo>
                  <a:pt x="2737" y="1218"/>
                  <a:pt x="2730" y="1219"/>
                  <a:pt x="2724" y="1221"/>
                </a:cubicBezTo>
                <a:cubicBezTo>
                  <a:pt x="2534" y="1285"/>
                  <a:pt x="2218" y="1411"/>
                  <a:pt x="1838" y="1886"/>
                </a:cubicBezTo>
                <a:cubicBezTo>
                  <a:pt x="1489" y="2330"/>
                  <a:pt x="1078" y="2488"/>
                  <a:pt x="1394" y="2773"/>
                </a:cubicBezTo>
                <a:cubicBezTo>
                  <a:pt x="1616" y="3026"/>
                  <a:pt x="2123" y="3438"/>
                  <a:pt x="2598" y="3850"/>
                </a:cubicBezTo>
                <a:cubicBezTo>
                  <a:pt x="2439" y="4103"/>
                  <a:pt x="2344" y="4356"/>
                  <a:pt x="2281" y="4547"/>
                </a:cubicBezTo>
                <a:cubicBezTo>
                  <a:pt x="2218" y="4673"/>
                  <a:pt x="2154" y="4927"/>
                  <a:pt x="2091" y="5243"/>
                </a:cubicBezTo>
                <a:cubicBezTo>
                  <a:pt x="1542" y="5177"/>
                  <a:pt x="916" y="5081"/>
                  <a:pt x="564" y="5081"/>
                </a:cubicBezTo>
                <a:cubicBezTo>
                  <a:pt x="408" y="5081"/>
                  <a:pt x="305" y="5100"/>
                  <a:pt x="286" y="5148"/>
                </a:cubicBezTo>
                <a:cubicBezTo>
                  <a:pt x="191" y="5338"/>
                  <a:pt x="64" y="5655"/>
                  <a:pt x="128" y="6225"/>
                </a:cubicBezTo>
                <a:cubicBezTo>
                  <a:pt x="191" y="6827"/>
                  <a:pt x="1" y="7207"/>
                  <a:pt x="413" y="7207"/>
                </a:cubicBezTo>
                <a:cubicBezTo>
                  <a:pt x="793" y="7207"/>
                  <a:pt x="1458" y="7143"/>
                  <a:pt x="2091" y="7112"/>
                </a:cubicBezTo>
                <a:cubicBezTo>
                  <a:pt x="2218" y="7618"/>
                  <a:pt x="2408" y="8093"/>
                  <a:pt x="2629" y="8505"/>
                </a:cubicBezTo>
                <a:cubicBezTo>
                  <a:pt x="2028" y="8980"/>
                  <a:pt x="1268" y="9519"/>
                  <a:pt x="1331" y="9677"/>
                </a:cubicBezTo>
                <a:cubicBezTo>
                  <a:pt x="1394" y="9867"/>
                  <a:pt x="1521" y="10152"/>
                  <a:pt x="1996" y="10532"/>
                </a:cubicBezTo>
                <a:cubicBezTo>
                  <a:pt x="2331" y="10819"/>
                  <a:pt x="2504" y="11106"/>
                  <a:pt x="2691" y="11106"/>
                </a:cubicBezTo>
                <a:cubicBezTo>
                  <a:pt x="2751" y="11106"/>
                  <a:pt x="2813" y="11077"/>
                  <a:pt x="2883" y="11007"/>
                </a:cubicBezTo>
                <a:cubicBezTo>
                  <a:pt x="3136" y="10754"/>
                  <a:pt x="3611" y="10215"/>
                  <a:pt x="4023" y="9740"/>
                </a:cubicBezTo>
                <a:cubicBezTo>
                  <a:pt x="4435" y="9994"/>
                  <a:pt x="4846" y="10215"/>
                  <a:pt x="5353" y="10310"/>
                </a:cubicBezTo>
                <a:cubicBezTo>
                  <a:pt x="5258" y="11102"/>
                  <a:pt x="5100" y="12052"/>
                  <a:pt x="5258" y="12115"/>
                </a:cubicBezTo>
                <a:cubicBezTo>
                  <a:pt x="5412" y="12193"/>
                  <a:pt x="5651" y="12291"/>
                  <a:pt x="6041" y="12291"/>
                </a:cubicBezTo>
                <a:cubicBezTo>
                  <a:pt x="6130" y="12291"/>
                  <a:pt x="6228" y="12286"/>
                  <a:pt x="6335" y="12274"/>
                </a:cubicBezTo>
                <a:cubicBezTo>
                  <a:pt x="6446" y="12262"/>
                  <a:pt x="6549" y="12259"/>
                  <a:pt x="6644" y="12259"/>
                </a:cubicBezTo>
                <a:cubicBezTo>
                  <a:pt x="6748" y="12259"/>
                  <a:pt x="6842" y="12263"/>
                  <a:pt x="6924" y="12263"/>
                </a:cubicBezTo>
                <a:cubicBezTo>
                  <a:pt x="7174" y="12263"/>
                  <a:pt x="7316" y="12229"/>
                  <a:pt x="7316" y="11957"/>
                </a:cubicBezTo>
                <a:cubicBezTo>
                  <a:pt x="7316" y="11609"/>
                  <a:pt x="7253" y="10912"/>
                  <a:pt x="7221" y="10279"/>
                </a:cubicBezTo>
                <a:cubicBezTo>
                  <a:pt x="7823" y="10152"/>
                  <a:pt x="8267" y="9930"/>
                  <a:pt x="8583" y="9740"/>
                </a:cubicBezTo>
                <a:cubicBezTo>
                  <a:pt x="9040" y="10319"/>
                  <a:pt x="9585" y="11074"/>
                  <a:pt x="9767" y="11074"/>
                </a:cubicBezTo>
                <a:cubicBezTo>
                  <a:pt x="9774" y="11074"/>
                  <a:pt x="9781" y="11073"/>
                  <a:pt x="9787" y="11070"/>
                </a:cubicBezTo>
                <a:cubicBezTo>
                  <a:pt x="9977" y="11007"/>
                  <a:pt x="10293" y="10880"/>
                  <a:pt x="10642" y="10405"/>
                </a:cubicBezTo>
                <a:cubicBezTo>
                  <a:pt x="11022" y="9962"/>
                  <a:pt x="11433" y="9804"/>
                  <a:pt x="11117" y="9519"/>
                </a:cubicBezTo>
                <a:cubicBezTo>
                  <a:pt x="10863" y="9265"/>
                  <a:pt x="10325" y="8790"/>
                  <a:pt x="9882" y="8378"/>
                </a:cubicBezTo>
                <a:cubicBezTo>
                  <a:pt x="9945" y="8252"/>
                  <a:pt x="10040" y="8125"/>
                  <a:pt x="10103" y="7998"/>
                </a:cubicBezTo>
                <a:cubicBezTo>
                  <a:pt x="10293" y="7618"/>
                  <a:pt x="10388" y="7333"/>
                  <a:pt x="10452" y="7048"/>
                </a:cubicBezTo>
                <a:cubicBezTo>
                  <a:pt x="10979" y="7114"/>
                  <a:pt x="11598" y="7211"/>
                  <a:pt x="11948" y="7211"/>
                </a:cubicBezTo>
                <a:cubicBezTo>
                  <a:pt x="12103" y="7211"/>
                  <a:pt x="12206" y="7192"/>
                  <a:pt x="12225" y="7143"/>
                </a:cubicBezTo>
                <a:cubicBezTo>
                  <a:pt x="12320" y="6953"/>
                  <a:pt x="12447" y="6637"/>
                  <a:pt x="12384" y="6035"/>
                </a:cubicBezTo>
                <a:cubicBezTo>
                  <a:pt x="12320" y="5465"/>
                  <a:pt x="12479" y="5085"/>
                  <a:pt x="12067" y="5085"/>
                </a:cubicBezTo>
                <a:cubicBezTo>
                  <a:pt x="11718" y="5085"/>
                  <a:pt x="11022" y="5148"/>
                  <a:pt x="10388" y="5180"/>
                </a:cubicBezTo>
                <a:cubicBezTo>
                  <a:pt x="10262" y="4705"/>
                  <a:pt x="10072" y="4230"/>
                  <a:pt x="9818" y="3818"/>
                </a:cubicBezTo>
                <a:cubicBezTo>
                  <a:pt x="10452" y="3343"/>
                  <a:pt x="11243" y="2773"/>
                  <a:pt x="11180" y="2615"/>
                </a:cubicBezTo>
                <a:cubicBezTo>
                  <a:pt x="11117" y="2425"/>
                  <a:pt x="10990" y="2108"/>
                  <a:pt x="10515" y="1728"/>
                </a:cubicBezTo>
                <a:cubicBezTo>
                  <a:pt x="10160" y="1467"/>
                  <a:pt x="9999" y="1171"/>
                  <a:pt x="9822" y="1171"/>
                </a:cubicBezTo>
                <a:cubicBezTo>
                  <a:pt x="9762" y="1171"/>
                  <a:pt x="9700" y="1205"/>
                  <a:pt x="9628" y="1285"/>
                </a:cubicBezTo>
                <a:cubicBezTo>
                  <a:pt x="9375" y="1538"/>
                  <a:pt x="8932" y="2045"/>
                  <a:pt x="8520" y="2488"/>
                </a:cubicBezTo>
                <a:cubicBezTo>
                  <a:pt x="8108" y="2235"/>
                  <a:pt x="7633" y="2013"/>
                  <a:pt x="7126" y="1918"/>
                </a:cubicBezTo>
                <a:cubicBezTo>
                  <a:pt x="7253" y="1158"/>
                  <a:pt x="7380" y="240"/>
                  <a:pt x="7253" y="176"/>
                </a:cubicBezTo>
                <a:cubicBezTo>
                  <a:pt x="7073" y="99"/>
                  <a:pt x="6851" y="1"/>
                  <a:pt x="64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51"/>
          <p:cNvSpPr/>
          <p:nvPr/>
        </p:nvSpPr>
        <p:spPr>
          <a:xfrm>
            <a:off x="7591910" y="1426367"/>
            <a:ext cx="397444" cy="395207"/>
          </a:xfrm>
          <a:custGeom>
            <a:avLst/>
            <a:gdLst/>
            <a:ahLst/>
            <a:cxnLst/>
            <a:rect l="l" t="t" r="r" b="b"/>
            <a:pathLst>
              <a:path w="13143" h="13069" extrusionOk="0">
                <a:moveTo>
                  <a:pt x="6799" y="799"/>
                </a:moveTo>
                <a:cubicBezTo>
                  <a:pt x="6997" y="799"/>
                  <a:pt x="7140" y="822"/>
                  <a:pt x="7252" y="844"/>
                </a:cubicBezTo>
                <a:cubicBezTo>
                  <a:pt x="7221" y="1098"/>
                  <a:pt x="7157" y="1604"/>
                  <a:pt x="7126" y="1984"/>
                </a:cubicBezTo>
                <a:lnTo>
                  <a:pt x="7062" y="2269"/>
                </a:lnTo>
                <a:cubicBezTo>
                  <a:pt x="7062" y="2459"/>
                  <a:pt x="7189" y="2649"/>
                  <a:pt x="7411" y="2681"/>
                </a:cubicBezTo>
                <a:cubicBezTo>
                  <a:pt x="7791" y="2776"/>
                  <a:pt x="8203" y="2934"/>
                  <a:pt x="8614" y="3219"/>
                </a:cubicBezTo>
                <a:cubicBezTo>
                  <a:pt x="8677" y="3257"/>
                  <a:pt x="8749" y="3275"/>
                  <a:pt x="8821" y="3275"/>
                </a:cubicBezTo>
                <a:cubicBezTo>
                  <a:pt x="8933" y="3275"/>
                  <a:pt x="9044" y="3233"/>
                  <a:pt x="9121" y="3156"/>
                </a:cubicBezTo>
                <a:lnTo>
                  <a:pt x="9248" y="3029"/>
                </a:lnTo>
                <a:cubicBezTo>
                  <a:pt x="9564" y="2649"/>
                  <a:pt x="9913" y="2269"/>
                  <a:pt x="10134" y="2016"/>
                </a:cubicBezTo>
                <a:cubicBezTo>
                  <a:pt x="10166" y="2048"/>
                  <a:pt x="10198" y="2079"/>
                  <a:pt x="10229" y="2079"/>
                </a:cubicBezTo>
                <a:cubicBezTo>
                  <a:pt x="10324" y="2174"/>
                  <a:pt x="10419" y="2301"/>
                  <a:pt x="10578" y="2428"/>
                </a:cubicBezTo>
                <a:cubicBezTo>
                  <a:pt x="10863" y="2649"/>
                  <a:pt x="10989" y="2839"/>
                  <a:pt x="11053" y="2966"/>
                </a:cubicBezTo>
                <a:cubicBezTo>
                  <a:pt x="10863" y="3156"/>
                  <a:pt x="10483" y="3473"/>
                  <a:pt x="10166" y="3694"/>
                </a:cubicBezTo>
                <a:lnTo>
                  <a:pt x="9913" y="3884"/>
                </a:lnTo>
                <a:cubicBezTo>
                  <a:pt x="9754" y="4011"/>
                  <a:pt x="9723" y="4233"/>
                  <a:pt x="9818" y="4423"/>
                </a:cubicBezTo>
                <a:cubicBezTo>
                  <a:pt x="10039" y="4771"/>
                  <a:pt x="10229" y="5215"/>
                  <a:pt x="10324" y="5658"/>
                </a:cubicBezTo>
                <a:cubicBezTo>
                  <a:pt x="10353" y="5828"/>
                  <a:pt x="10509" y="5948"/>
                  <a:pt x="10677" y="5948"/>
                </a:cubicBezTo>
                <a:cubicBezTo>
                  <a:pt x="10697" y="5948"/>
                  <a:pt x="10716" y="5946"/>
                  <a:pt x="10736" y="5943"/>
                </a:cubicBezTo>
                <a:lnTo>
                  <a:pt x="10894" y="5943"/>
                </a:lnTo>
                <a:cubicBezTo>
                  <a:pt x="11401" y="5911"/>
                  <a:pt x="11939" y="5880"/>
                  <a:pt x="12288" y="5880"/>
                </a:cubicBezTo>
                <a:lnTo>
                  <a:pt x="12288" y="5975"/>
                </a:lnTo>
                <a:cubicBezTo>
                  <a:pt x="12288" y="6101"/>
                  <a:pt x="12288" y="6291"/>
                  <a:pt x="12288" y="6481"/>
                </a:cubicBezTo>
                <a:cubicBezTo>
                  <a:pt x="12351" y="6830"/>
                  <a:pt x="12288" y="7051"/>
                  <a:pt x="12256" y="7210"/>
                </a:cubicBezTo>
                <a:cubicBezTo>
                  <a:pt x="12003" y="7210"/>
                  <a:pt x="11496" y="7115"/>
                  <a:pt x="11148" y="7083"/>
                </a:cubicBezTo>
                <a:lnTo>
                  <a:pt x="10799" y="7020"/>
                </a:lnTo>
                <a:cubicBezTo>
                  <a:pt x="10609" y="7020"/>
                  <a:pt x="10419" y="7146"/>
                  <a:pt x="10388" y="7336"/>
                </a:cubicBezTo>
                <a:cubicBezTo>
                  <a:pt x="10324" y="7590"/>
                  <a:pt x="10229" y="7843"/>
                  <a:pt x="10071" y="8191"/>
                </a:cubicBezTo>
                <a:cubicBezTo>
                  <a:pt x="10008" y="8318"/>
                  <a:pt x="9944" y="8413"/>
                  <a:pt x="9849" y="8571"/>
                </a:cubicBezTo>
                <a:cubicBezTo>
                  <a:pt x="9754" y="8730"/>
                  <a:pt x="9786" y="8951"/>
                  <a:pt x="9913" y="9078"/>
                </a:cubicBezTo>
                <a:lnTo>
                  <a:pt x="10071" y="9205"/>
                </a:lnTo>
                <a:cubicBezTo>
                  <a:pt x="10451" y="9521"/>
                  <a:pt x="10831" y="9870"/>
                  <a:pt x="11084" y="10092"/>
                </a:cubicBezTo>
                <a:cubicBezTo>
                  <a:pt x="11053" y="10123"/>
                  <a:pt x="11021" y="10155"/>
                  <a:pt x="10989" y="10187"/>
                </a:cubicBezTo>
                <a:cubicBezTo>
                  <a:pt x="10894" y="10282"/>
                  <a:pt x="10768" y="10377"/>
                  <a:pt x="10673" y="10535"/>
                </a:cubicBezTo>
                <a:cubicBezTo>
                  <a:pt x="10451" y="10820"/>
                  <a:pt x="10261" y="10947"/>
                  <a:pt x="10103" y="11010"/>
                </a:cubicBezTo>
                <a:cubicBezTo>
                  <a:pt x="9944" y="10852"/>
                  <a:pt x="9628" y="10440"/>
                  <a:pt x="9406" y="10155"/>
                </a:cubicBezTo>
                <a:lnTo>
                  <a:pt x="9184" y="9870"/>
                </a:lnTo>
                <a:cubicBezTo>
                  <a:pt x="9105" y="9771"/>
                  <a:pt x="8989" y="9721"/>
                  <a:pt x="8874" y="9721"/>
                </a:cubicBezTo>
                <a:cubicBezTo>
                  <a:pt x="8805" y="9721"/>
                  <a:pt x="8737" y="9739"/>
                  <a:pt x="8678" y="9775"/>
                </a:cubicBezTo>
                <a:cubicBezTo>
                  <a:pt x="8488" y="9902"/>
                  <a:pt x="8076" y="10155"/>
                  <a:pt x="7442" y="10282"/>
                </a:cubicBezTo>
                <a:cubicBezTo>
                  <a:pt x="7252" y="10313"/>
                  <a:pt x="7126" y="10503"/>
                  <a:pt x="7126" y="10693"/>
                </a:cubicBezTo>
                <a:lnTo>
                  <a:pt x="7157" y="10883"/>
                </a:lnTo>
                <a:cubicBezTo>
                  <a:pt x="7189" y="11390"/>
                  <a:pt x="7221" y="11897"/>
                  <a:pt x="7221" y="12245"/>
                </a:cubicBezTo>
                <a:lnTo>
                  <a:pt x="7126" y="12245"/>
                </a:lnTo>
                <a:cubicBezTo>
                  <a:pt x="6999" y="12245"/>
                  <a:pt x="6809" y="12245"/>
                  <a:pt x="6619" y="12277"/>
                </a:cubicBezTo>
                <a:cubicBezTo>
                  <a:pt x="6526" y="12285"/>
                  <a:pt x="6441" y="12289"/>
                  <a:pt x="6365" y="12289"/>
                </a:cubicBezTo>
                <a:cubicBezTo>
                  <a:pt x="6156" y="12289"/>
                  <a:pt x="6007" y="12260"/>
                  <a:pt x="5891" y="12213"/>
                </a:cubicBezTo>
                <a:cubicBezTo>
                  <a:pt x="5891" y="11960"/>
                  <a:pt x="5954" y="11453"/>
                  <a:pt x="6049" y="11105"/>
                </a:cubicBezTo>
                <a:lnTo>
                  <a:pt x="6081" y="10757"/>
                </a:lnTo>
                <a:cubicBezTo>
                  <a:pt x="6112" y="10567"/>
                  <a:pt x="5986" y="10377"/>
                  <a:pt x="5764" y="10313"/>
                </a:cubicBezTo>
                <a:cubicBezTo>
                  <a:pt x="5384" y="10250"/>
                  <a:pt x="5004" y="10060"/>
                  <a:pt x="4561" y="9807"/>
                </a:cubicBezTo>
                <a:cubicBezTo>
                  <a:pt x="4494" y="9754"/>
                  <a:pt x="4417" y="9728"/>
                  <a:pt x="4341" y="9728"/>
                </a:cubicBezTo>
                <a:cubicBezTo>
                  <a:pt x="4234" y="9728"/>
                  <a:pt x="4128" y="9778"/>
                  <a:pt x="4054" y="9870"/>
                </a:cubicBezTo>
                <a:lnTo>
                  <a:pt x="3927" y="10028"/>
                </a:lnTo>
                <a:cubicBezTo>
                  <a:pt x="3579" y="10408"/>
                  <a:pt x="3230" y="10788"/>
                  <a:pt x="3009" y="11042"/>
                </a:cubicBezTo>
                <a:cubicBezTo>
                  <a:pt x="2977" y="11010"/>
                  <a:pt x="2945" y="10978"/>
                  <a:pt x="2945" y="10978"/>
                </a:cubicBezTo>
                <a:cubicBezTo>
                  <a:pt x="2850" y="10883"/>
                  <a:pt x="2724" y="10757"/>
                  <a:pt x="2565" y="10630"/>
                </a:cubicBezTo>
                <a:cubicBezTo>
                  <a:pt x="2280" y="10408"/>
                  <a:pt x="2154" y="10218"/>
                  <a:pt x="2090" y="10092"/>
                </a:cubicBezTo>
                <a:cubicBezTo>
                  <a:pt x="2280" y="9902"/>
                  <a:pt x="2692" y="9585"/>
                  <a:pt x="2977" y="9363"/>
                </a:cubicBezTo>
                <a:lnTo>
                  <a:pt x="3199" y="9173"/>
                </a:lnTo>
                <a:cubicBezTo>
                  <a:pt x="3357" y="9078"/>
                  <a:pt x="3420" y="8856"/>
                  <a:pt x="3294" y="8666"/>
                </a:cubicBezTo>
                <a:cubicBezTo>
                  <a:pt x="3104" y="8350"/>
                  <a:pt x="2945" y="7938"/>
                  <a:pt x="2787" y="7400"/>
                </a:cubicBezTo>
                <a:cubicBezTo>
                  <a:pt x="2755" y="7210"/>
                  <a:pt x="2597" y="7115"/>
                  <a:pt x="2407" y="7115"/>
                </a:cubicBezTo>
                <a:lnTo>
                  <a:pt x="2249" y="7115"/>
                </a:lnTo>
                <a:cubicBezTo>
                  <a:pt x="1742" y="7146"/>
                  <a:pt x="1204" y="7178"/>
                  <a:pt x="855" y="7210"/>
                </a:cubicBezTo>
                <a:lnTo>
                  <a:pt x="855" y="7083"/>
                </a:lnTo>
                <a:cubicBezTo>
                  <a:pt x="855" y="6956"/>
                  <a:pt x="855" y="6798"/>
                  <a:pt x="855" y="6576"/>
                </a:cubicBezTo>
                <a:cubicBezTo>
                  <a:pt x="824" y="6228"/>
                  <a:pt x="855" y="6006"/>
                  <a:pt x="887" y="5880"/>
                </a:cubicBezTo>
                <a:cubicBezTo>
                  <a:pt x="1140" y="5880"/>
                  <a:pt x="1647" y="5943"/>
                  <a:pt x="2027" y="5975"/>
                </a:cubicBezTo>
                <a:lnTo>
                  <a:pt x="2375" y="6038"/>
                </a:lnTo>
                <a:cubicBezTo>
                  <a:pt x="2395" y="6041"/>
                  <a:pt x="2414" y="6043"/>
                  <a:pt x="2433" y="6043"/>
                </a:cubicBezTo>
                <a:cubicBezTo>
                  <a:pt x="2603" y="6043"/>
                  <a:pt x="2759" y="5920"/>
                  <a:pt x="2787" y="5721"/>
                </a:cubicBezTo>
                <a:cubicBezTo>
                  <a:pt x="2850" y="5436"/>
                  <a:pt x="2945" y="5183"/>
                  <a:pt x="2977" y="5088"/>
                </a:cubicBezTo>
                <a:cubicBezTo>
                  <a:pt x="3040" y="4898"/>
                  <a:pt x="3104" y="4676"/>
                  <a:pt x="3262" y="4423"/>
                </a:cubicBezTo>
                <a:cubicBezTo>
                  <a:pt x="3357" y="4264"/>
                  <a:pt x="3294" y="4074"/>
                  <a:pt x="3167" y="3948"/>
                </a:cubicBezTo>
                <a:lnTo>
                  <a:pt x="3072" y="3884"/>
                </a:lnTo>
                <a:cubicBezTo>
                  <a:pt x="2692" y="3536"/>
                  <a:pt x="2312" y="3188"/>
                  <a:pt x="2059" y="2966"/>
                </a:cubicBezTo>
                <a:cubicBezTo>
                  <a:pt x="2090" y="2934"/>
                  <a:pt x="2122" y="2903"/>
                  <a:pt x="2154" y="2903"/>
                </a:cubicBezTo>
                <a:cubicBezTo>
                  <a:pt x="2249" y="2808"/>
                  <a:pt x="2375" y="2681"/>
                  <a:pt x="2470" y="2523"/>
                </a:cubicBezTo>
                <a:cubicBezTo>
                  <a:pt x="2692" y="2238"/>
                  <a:pt x="2882" y="2111"/>
                  <a:pt x="3040" y="2048"/>
                </a:cubicBezTo>
                <a:cubicBezTo>
                  <a:pt x="3199" y="2238"/>
                  <a:pt x="3515" y="2649"/>
                  <a:pt x="3737" y="2934"/>
                </a:cubicBezTo>
                <a:lnTo>
                  <a:pt x="3959" y="3188"/>
                </a:lnTo>
                <a:cubicBezTo>
                  <a:pt x="4023" y="3295"/>
                  <a:pt x="4146" y="3359"/>
                  <a:pt x="4278" y="3359"/>
                </a:cubicBezTo>
                <a:cubicBezTo>
                  <a:pt x="4340" y="3359"/>
                  <a:pt x="4405" y="3345"/>
                  <a:pt x="4466" y="3314"/>
                </a:cubicBezTo>
                <a:cubicBezTo>
                  <a:pt x="4877" y="3061"/>
                  <a:pt x="5289" y="2871"/>
                  <a:pt x="5701" y="2808"/>
                </a:cubicBezTo>
                <a:cubicBezTo>
                  <a:pt x="5891" y="2744"/>
                  <a:pt x="6017" y="2586"/>
                  <a:pt x="5986" y="2396"/>
                </a:cubicBezTo>
                <a:lnTo>
                  <a:pt x="5986" y="2174"/>
                </a:lnTo>
                <a:cubicBezTo>
                  <a:pt x="5954" y="1668"/>
                  <a:pt x="5922" y="1161"/>
                  <a:pt x="5922" y="813"/>
                </a:cubicBezTo>
                <a:lnTo>
                  <a:pt x="6524" y="813"/>
                </a:lnTo>
                <a:cubicBezTo>
                  <a:pt x="6626" y="803"/>
                  <a:pt x="6717" y="799"/>
                  <a:pt x="6799" y="799"/>
                </a:cubicBezTo>
                <a:close/>
                <a:moveTo>
                  <a:pt x="6823" y="1"/>
                </a:moveTo>
                <a:cubicBezTo>
                  <a:pt x="6705" y="1"/>
                  <a:pt x="6575" y="7"/>
                  <a:pt x="6429" y="21"/>
                </a:cubicBezTo>
                <a:lnTo>
                  <a:pt x="6017" y="21"/>
                </a:lnTo>
                <a:cubicBezTo>
                  <a:pt x="5764" y="21"/>
                  <a:pt x="5511" y="21"/>
                  <a:pt x="5289" y="211"/>
                </a:cubicBezTo>
                <a:cubicBezTo>
                  <a:pt x="5194" y="338"/>
                  <a:pt x="5131" y="496"/>
                  <a:pt x="5131" y="686"/>
                </a:cubicBezTo>
                <a:cubicBezTo>
                  <a:pt x="5131" y="1003"/>
                  <a:pt x="5162" y="1541"/>
                  <a:pt x="5194" y="2111"/>
                </a:cubicBezTo>
                <a:cubicBezTo>
                  <a:pt x="4909" y="2174"/>
                  <a:pt x="4624" y="2301"/>
                  <a:pt x="4339" y="2428"/>
                </a:cubicBezTo>
                <a:cubicBezTo>
                  <a:pt x="3712" y="1610"/>
                  <a:pt x="3390" y="1191"/>
                  <a:pt x="3070" y="1191"/>
                </a:cubicBezTo>
                <a:cubicBezTo>
                  <a:pt x="3019" y="1191"/>
                  <a:pt x="2967" y="1202"/>
                  <a:pt x="2914" y="1224"/>
                </a:cubicBezTo>
                <a:cubicBezTo>
                  <a:pt x="2629" y="1351"/>
                  <a:pt x="2280" y="1509"/>
                  <a:pt x="1869" y="2016"/>
                </a:cubicBezTo>
                <a:cubicBezTo>
                  <a:pt x="1774" y="2143"/>
                  <a:pt x="1679" y="2238"/>
                  <a:pt x="1584" y="2301"/>
                </a:cubicBezTo>
                <a:cubicBezTo>
                  <a:pt x="1394" y="2491"/>
                  <a:pt x="1204" y="2681"/>
                  <a:pt x="1204" y="2966"/>
                </a:cubicBezTo>
                <a:cubicBezTo>
                  <a:pt x="1204" y="3124"/>
                  <a:pt x="1267" y="3283"/>
                  <a:pt x="1425" y="3441"/>
                </a:cubicBezTo>
                <a:cubicBezTo>
                  <a:pt x="1615" y="3631"/>
                  <a:pt x="2027" y="3979"/>
                  <a:pt x="2407" y="4328"/>
                </a:cubicBezTo>
                <a:cubicBezTo>
                  <a:pt x="2312" y="4518"/>
                  <a:pt x="2249" y="4676"/>
                  <a:pt x="2217" y="4803"/>
                </a:cubicBezTo>
                <a:cubicBezTo>
                  <a:pt x="2185" y="4898"/>
                  <a:pt x="2154" y="5025"/>
                  <a:pt x="2090" y="5215"/>
                </a:cubicBezTo>
                <a:cubicBezTo>
                  <a:pt x="1538" y="5140"/>
                  <a:pt x="1133" y="5079"/>
                  <a:pt x="840" y="5079"/>
                </a:cubicBezTo>
                <a:cubicBezTo>
                  <a:pt x="511" y="5079"/>
                  <a:pt x="322" y="5155"/>
                  <a:pt x="222" y="5373"/>
                </a:cubicBezTo>
                <a:cubicBezTo>
                  <a:pt x="95" y="5658"/>
                  <a:pt x="0" y="6006"/>
                  <a:pt x="64" y="6671"/>
                </a:cubicBezTo>
                <a:cubicBezTo>
                  <a:pt x="64" y="6798"/>
                  <a:pt x="64" y="6956"/>
                  <a:pt x="64" y="7083"/>
                </a:cubicBezTo>
                <a:cubicBezTo>
                  <a:pt x="64" y="7336"/>
                  <a:pt x="64" y="7590"/>
                  <a:pt x="254" y="7780"/>
                </a:cubicBezTo>
                <a:cubicBezTo>
                  <a:pt x="380" y="7906"/>
                  <a:pt x="539" y="7970"/>
                  <a:pt x="729" y="7970"/>
                </a:cubicBezTo>
                <a:cubicBezTo>
                  <a:pt x="1045" y="7970"/>
                  <a:pt x="1584" y="7938"/>
                  <a:pt x="2122" y="7906"/>
                </a:cubicBezTo>
                <a:cubicBezTo>
                  <a:pt x="2217" y="8223"/>
                  <a:pt x="2344" y="8508"/>
                  <a:pt x="2470" y="8761"/>
                </a:cubicBezTo>
                <a:cubicBezTo>
                  <a:pt x="1520" y="9490"/>
                  <a:pt x="1109" y="9775"/>
                  <a:pt x="1267" y="10187"/>
                </a:cubicBezTo>
                <a:cubicBezTo>
                  <a:pt x="1362" y="10472"/>
                  <a:pt x="1552" y="10820"/>
                  <a:pt x="2059" y="11232"/>
                </a:cubicBezTo>
                <a:cubicBezTo>
                  <a:pt x="2185" y="11327"/>
                  <a:pt x="2280" y="11422"/>
                  <a:pt x="2344" y="11517"/>
                </a:cubicBezTo>
                <a:cubicBezTo>
                  <a:pt x="2534" y="11707"/>
                  <a:pt x="2724" y="11897"/>
                  <a:pt x="3009" y="11897"/>
                </a:cubicBezTo>
                <a:cubicBezTo>
                  <a:pt x="3167" y="11897"/>
                  <a:pt x="3325" y="11833"/>
                  <a:pt x="3484" y="11675"/>
                </a:cubicBezTo>
                <a:cubicBezTo>
                  <a:pt x="3706" y="11453"/>
                  <a:pt x="4054" y="11042"/>
                  <a:pt x="4402" y="10630"/>
                </a:cubicBezTo>
                <a:cubicBezTo>
                  <a:pt x="4656" y="10757"/>
                  <a:pt x="4941" y="10883"/>
                  <a:pt x="5257" y="10978"/>
                </a:cubicBezTo>
                <a:cubicBezTo>
                  <a:pt x="5067" y="12182"/>
                  <a:pt x="5004" y="12688"/>
                  <a:pt x="5416" y="12847"/>
                </a:cubicBezTo>
                <a:cubicBezTo>
                  <a:pt x="5637" y="12973"/>
                  <a:pt x="5922" y="13068"/>
                  <a:pt x="6366" y="13068"/>
                </a:cubicBezTo>
                <a:cubicBezTo>
                  <a:pt x="6461" y="13068"/>
                  <a:pt x="6556" y="13068"/>
                  <a:pt x="6714" y="13037"/>
                </a:cubicBezTo>
                <a:lnTo>
                  <a:pt x="7126" y="13037"/>
                </a:lnTo>
                <a:cubicBezTo>
                  <a:pt x="7379" y="13037"/>
                  <a:pt x="7632" y="13037"/>
                  <a:pt x="7822" y="12847"/>
                </a:cubicBezTo>
                <a:cubicBezTo>
                  <a:pt x="7949" y="12752"/>
                  <a:pt x="8013" y="12562"/>
                  <a:pt x="8013" y="12372"/>
                </a:cubicBezTo>
                <a:cubicBezTo>
                  <a:pt x="8013" y="12055"/>
                  <a:pt x="7981" y="11517"/>
                  <a:pt x="7949" y="10978"/>
                </a:cubicBezTo>
                <a:cubicBezTo>
                  <a:pt x="8298" y="10883"/>
                  <a:pt x="8583" y="10757"/>
                  <a:pt x="8804" y="10630"/>
                </a:cubicBezTo>
                <a:cubicBezTo>
                  <a:pt x="9431" y="11448"/>
                  <a:pt x="9730" y="11866"/>
                  <a:pt x="10063" y="11866"/>
                </a:cubicBezTo>
                <a:cubicBezTo>
                  <a:pt x="10117" y="11866"/>
                  <a:pt x="10172" y="11855"/>
                  <a:pt x="10229" y="11833"/>
                </a:cubicBezTo>
                <a:cubicBezTo>
                  <a:pt x="10514" y="11738"/>
                  <a:pt x="10863" y="11548"/>
                  <a:pt x="11274" y="11042"/>
                </a:cubicBezTo>
                <a:cubicBezTo>
                  <a:pt x="11369" y="10915"/>
                  <a:pt x="11464" y="10820"/>
                  <a:pt x="11559" y="10757"/>
                </a:cubicBezTo>
                <a:cubicBezTo>
                  <a:pt x="11749" y="10567"/>
                  <a:pt x="11939" y="10377"/>
                  <a:pt x="11939" y="10123"/>
                </a:cubicBezTo>
                <a:cubicBezTo>
                  <a:pt x="11939" y="9933"/>
                  <a:pt x="11876" y="9775"/>
                  <a:pt x="11718" y="9617"/>
                </a:cubicBezTo>
                <a:cubicBezTo>
                  <a:pt x="11496" y="9426"/>
                  <a:pt x="11084" y="9046"/>
                  <a:pt x="10704" y="8698"/>
                </a:cubicBezTo>
                <a:cubicBezTo>
                  <a:pt x="10704" y="8635"/>
                  <a:pt x="10736" y="8603"/>
                  <a:pt x="10768" y="8540"/>
                </a:cubicBezTo>
                <a:cubicBezTo>
                  <a:pt x="10894" y="8286"/>
                  <a:pt x="10989" y="8065"/>
                  <a:pt x="11053" y="7843"/>
                </a:cubicBezTo>
                <a:cubicBezTo>
                  <a:pt x="11605" y="7918"/>
                  <a:pt x="12010" y="7978"/>
                  <a:pt x="12300" y="7978"/>
                </a:cubicBezTo>
                <a:cubicBezTo>
                  <a:pt x="12625" y="7978"/>
                  <a:pt x="12806" y="7902"/>
                  <a:pt x="12890" y="7685"/>
                </a:cubicBezTo>
                <a:cubicBezTo>
                  <a:pt x="13016" y="7400"/>
                  <a:pt x="13143" y="7051"/>
                  <a:pt x="13080" y="6386"/>
                </a:cubicBezTo>
                <a:cubicBezTo>
                  <a:pt x="13080" y="6260"/>
                  <a:pt x="13080" y="6101"/>
                  <a:pt x="13080" y="5975"/>
                </a:cubicBezTo>
                <a:cubicBezTo>
                  <a:pt x="13080" y="5721"/>
                  <a:pt x="13080" y="5468"/>
                  <a:pt x="12890" y="5278"/>
                </a:cubicBezTo>
                <a:cubicBezTo>
                  <a:pt x="12763" y="5151"/>
                  <a:pt x="12605" y="5088"/>
                  <a:pt x="12383" y="5088"/>
                </a:cubicBezTo>
                <a:cubicBezTo>
                  <a:pt x="12098" y="5088"/>
                  <a:pt x="11528" y="5120"/>
                  <a:pt x="10989" y="5151"/>
                </a:cubicBezTo>
                <a:cubicBezTo>
                  <a:pt x="10894" y="4866"/>
                  <a:pt x="10799" y="4581"/>
                  <a:pt x="10641" y="4296"/>
                </a:cubicBezTo>
                <a:cubicBezTo>
                  <a:pt x="11623" y="3568"/>
                  <a:pt x="12003" y="3283"/>
                  <a:pt x="11876" y="2871"/>
                </a:cubicBezTo>
                <a:cubicBezTo>
                  <a:pt x="11749" y="2586"/>
                  <a:pt x="11591" y="2238"/>
                  <a:pt x="11084" y="1826"/>
                </a:cubicBezTo>
                <a:cubicBezTo>
                  <a:pt x="10958" y="1731"/>
                  <a:pt x="10863" y="1636"/>
                  <a:pt x="10768" y="1541"/>
                </a:cubicBezTo>
                <a:cubicBezTo>
                  <a:pt x="10609" y="1351"/>
                  <a:pt x="10419" y="1161"/>
                  <a:pt x="10134" y="1161"/>
                </a:cubicBezTo>
                <a:cubicBezTo>
                  <a:pt x="9976" y="1161"/>
                  <a:pt x="9818" y="1224"/>
                  <a:pt x="9659" y="1383"/>
                </a:cubicBezTo>
                <a:cubicBezTo>
                  <a:pt x="9438" y="1604"/>
                  <a:pt x="9121" y="1984"/>
                  <a:pt x="8773" y="2364"/>
                </a:cubicBezTo>
                <a:cubicBezTo>
                  <a:pt x="8488" y="2206"/>
                  <a:pt x="8203" y="2079"/>
                  <a:pt x="7886" y="2016"/>
                </a:cubicBezTo>
                <a:cubicBezTo>
                  <a:pt x="8044" y="844"/>
                  <a:pt x="8108" y="369"/>
                  <a:pt x="7727" y="179"/>
                </a:cubicBezTo>
                <a:cubicBezTo>
                  <a:pt x="7505" y="80"/>
                  <a:pt x="7244" y="1"/>
                  <a:pt x="68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51"/>
          <p:cNvSpPr/>
          <p:nvPr/>
        </p:nvSpPr>
        <p:spPr>
          <a:xfrm>
            <a:off x="7428945" y="1256450"/>
            <a:ext cx="738370" cy="734620"/>
          </a:xfrm>
          <a:custGeom>
            <a:avLst/>
            <a:gdLst/>
            <a:ahLst/>
            <a:cxnLst/>
            <a:rect l="l" t="t" r="r" b="b"/>
            <a:pathLst>
              <a:path w="24417" h="24293" extrusionOk="0">
                <a:moveTo>
                  <a:pt x="12485" y="792"/>
                </a:moveTo>
                <a:cubicBezTo>
                  <a:pt x="14337" y="792"/>
                  <a:pt x="15393" y="1064"/>
                  <a:pt x="17101" y="1903"/>
                </a:cubicBezTo>
                <a:cubicBezTo>
                  <a:pt x="19033" y="2853"/>
                  <a:pt x="20617" y="4595"/>
                  <a:pt x="21408" y="5545"/>
                </a:cubicBezTo>
                <a:cubicBezTo>
                  <a:pt x="21883" y="6115"/>
                  <a:pt x="23435" y="8268"/>
                  <a:pt x="23530" y="12164"/>
                </a:cubicBezTo>
                <a:cubicBezTo>
                  <a:pt x="23625" y="15362"/>
                  <a:pt x="22263" y="17357"/>
                  <a:pt x="20838" y="19511"/>
                </a:cubicBezTo>
                <a:cubicBezTo>
                  <a:pt x="19635" y="21316"/>
                  <a:pt x="17830" y="22393"/>
                  <a:pt x="14663" y="23248"/>
                </a:cubicBezTo>
                <a:cubicBezTo>
                  <a:pt x="13940" y="23441"/>
                  <a:pt x="13190" y="23516"/>
                  <a:pt x="12462" y="23516"/>
                </a:cubicBezTo>
                <a:cubicBezTo>
                  <a:pt x="10447" y="23516"/>
                  <a:pt x="8600" y="22942"/>
                  <a:pt x="7949" y="22709"/>
                </a:cubicBezTo>
                <a:lnTo>
                  <a:pt x="7886" y="22678"/>
                </a:lnTo>
                <a:cubicBezTo>
                  <a:pt x="6682" y="22266"/>
                  <a:pt x="4877" y="21633"/>
                  <a:pt x="3167" y="19099"/>
                </a:cubicBezTo>
                <a:cubicBezTo>
                  <a:pt x="1109" y="16059"/>
                  <a:pt x="919" y="13905"/>
                  <a:pt x="855" y="10960"/>
                </a:cubicBezTo>
                <a:cubicBezTo>
                  <a:pt x="792" y="8205"/>
                  <a:pt x="2724" y="5418"/>
                  <a:pt x="4560" y="3708"/>
                </a:cubicBezTo>
                <a:cubicBezTo>
                  <a:pt x="6366" y="2030"/>
                  <a:pt x="9564" y="794"/>
                  <a:pt x="12161" y="794"/>
                </a:cubicBezTo>
                <a:cubicBezTo>
                  <a:pt x="12272" y="793"/>
                  <a:pt x="12380" y="792"/>
                  <a:pt x="12485" y="792"/>
                </a:cubicBezTo>
                <a:close/>
                <a:moveTo>
                  <a:pt x="12473" y="0"/>
                </a:moveTo>
                <a:cubicBezTo>
                  <a:pt x="12371" y="0"/>
                  <a:pt x="12267" y="1"/>
                  <a:pt x="12161" y="3"/>
                </a:cubicBezTo>
                <a:cubicBezTo>
                  <a:pt x="9374" y="3"/>
                  <a:pt x="5954" y="1333"/>
                  <a:pt x="4022" y="3138"/>
                </a:cubicBezTo>
                <a:cubicBezTo>
                  <a:pt x="2059" y="4943"/>
                  <a:pt x="0" y="7952"/>
                  <a:pt x="95" y="10960"/>
                </a:cubicBezTo>
                <a:cubicBezTo>
                  <a:pt x="158" y="14032"/>
                  <a:pt x="380" y="16312"/>
                  <a:pt x="2534" y="19542"/>
                </a:cubicBezTo>
                <a:cubicBezTo>
                  <a:pt x="4370" y="22298"/>
                  <a:pt x="6334" y="22963"/>
                  <a:pt x="7632" y="23438"/>
                </a:cubicBezTo>
                <a:lnTo>
                  <a:pt x="7696" y="23438"/>
                </a:lnTo>
                <a:cubicBezTo>
                  <a:pt x="8392" y="23691"/>
                  <a:pt x="10324" y="24293"/>
                  <a:pt x="12478" y="24293"/>
                </a:cubicBezTo>
                <a:cubicBezTo>
                  <a:pt x="13269" y="24293"/>
                  <a:pt x="14093" y="24198"/>
                  <a:pt x="14853" y="24008"/>
                </a:cubicBezTo>
                <a:cubicBezTo>
                  <a:pt x="17323" y="23343"/>
                  <a:pt x="19857" y="22393"/>
                  <a:pt x="21503" y="19922"/>
                </a:cubicBezTo>
                <a:cubicBezTo>
                  <a:pt x="22929" y="17801"/>
                  <a:pt x="24417" y="15584"/>
                  <a:pt x="24322" y="12132"/>
                </a:cubicBezTo>
                <a:cubicBezTo>
                  <a:pt x="24227" y="8015"/>
                  <a:pt x="22549" y="5640"/>
                  <a:pt x="22010" y="5038"/>
                </a:cubicBezTo>
                <a:cubicBezTo>
                  <a:pt x="21187" y="4025"/>
                  <a:pt x="19508" y="2220"/>
                  <a:pt x="17450" y="1206"/>
                </a:cubicBezTo>
                <a:cubicBezTo>
                  <a:pt x="15612" y="302"/>
                  <a:pt x="14462" y="0"/>
                  <a:pt x="1247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51"/>
          <p:cNvSpPr/>
          <p:nvPr/>
        </p:nvSpPr>
        <p:spPr>
          <a:xfrm>
            <a:off x="7780575" y="1974763"/>
            <a:ext cx="27791" cy="343829"/>
          </a:xfrm>
          <a:custGeom>
            <a:avLst/>
            <a:gdLst/>
            <a:ahLst/>
            <a:cxnLst/>
            <a:rect l="l" t="t" r="r" b="b"/>
            <a:pathLst>
              <a:path w="919" h="11370" extrusionOk="0">
                <a:moveTo>
                  <a:pt x="412" y="0"/>
                </a:moveTo>
                <a:cubicBezTo>
                  <a:pt x="190" y="0"/>
                  <a:pt x="0" y="190"/>
                  <a:pt x="0" y="380"/>
                </a:cubicBezTo>
                <a:cubicBezTo>
                  <a:pt x="0" y="1331"/>
                  <a:pt x="63" y="2154"/>
                  <a:pt x="95" y="2787"/>
                </a:cubicBezTo>
                <a:cubicBezTo>
                  <a:pt x="95" y="3167"/>
                  <a:pt x="127" y="3516"/>
                  <a:pt x="127" y="3801"/>
                </a:cubicBezTo>
                <a:cubicBezTo>
                  <a:pt x="127" y="3959"/>
                  <a:pt x="127" y="4402"/>
                  <a:pt x="95" y="4941"/>
                </a:cubicBezTo>
                <a:cubicBezTo>
                  <a:pt x="63" y="6746"/>
                  <a:pt x="32" y="9754"/>
                  <a:pt x="127" y="11021"/>
                </a:cubicBezTo>
                <a:cubicBezTo>
                  <a:pt x="127" y="11211"/>
                  <a:pt x="317" y="11370"/>
                  <a:pt x="507" y="11370"/>
                </a:cubicBezTo>
                <a:lnTo>
                  <a:pt x="538" y="11370"/>
                </a:lnTo>
                <a:cubicBezTo>
                  <a:pt x="760" y="11370"/>
                  <a:pt x="918" y="11180"/>
                  <a:pt x="918" y="10958"/>
                </a:cubicBezTo>
                <a:cubicBezTo>
                  <a:pt x="823" y="9754"/>
                  <a:pt x="855" y="6619"/>
                  <a:pt x="887" y="4972"/>
                </a:cubicBezTo>
                <a:cubicBezTo>
                  <a:pt x="918" y="4402"/>
                  <a:pt x="918" y="3959"/>
                  <a:pt x="918" y="3801"/>
                </a:cubicBezTo>
                <a:cubicBezTo>
                  <a:pt x="918" y="3516"/>
                  <a:pt x="887" y="3167"/>
                  <a:pt x="855" y="2756"/>
                </a:cubicBezTo>
                <a:cubicBezTo>
                  <a:pt x="823" y="2122"/>
                  <a:pt x="792" y="1331"/>
                  <a:pt x="792" y="380"/>
                </a:cubicBezTo>
                <a:cubicBezTo>
                  <a:pt x="792" y="190"/>
                  <a:pt x="602" y="0"/>
                  <a:pt x="41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2" name="Google Shape;2082;p51"/>
          <p:cNvSpPr/>
          <p:nvPr/>
        </p:nvSpPr>
        <p:spPr>
          <a:xfrm>
            <a:off x="7512596" y="1735045"/>
            <a:ext cx="109197" cy="118964"/>
          </a:xfrm>
          <a:custGeom>
            <a:avLst/>
            <a:gdLst/>
            <a:ahLst/>
            <a:cxnLst/>
            <a:rect l="l" t="t" r="r" b="b"/>
            <a:pathLst>
              <a:path w="3611" h="3934" extrusionOk="0">
                <a:moveTo>
                  <a:pt x="442" y="1"/>
                </a:moveTo>
                <a:cubicBezTo>
                  <a:pt x="389" y="1"/>
                  <a:pt x="336" y="13"/>
                  <a:pt x="285" y="38"/>
                </a:cubicBezTo>
                <a:cubicBezTo>
                  <a:pt x="95" y="101"/>
                  <a:pt x="0" y="355"/>
                  <a:pt x="63" y="545"/>
                </a:cubicBezTo>
                <a:cubicBezTo>
                  <a:pt x="665" y="1906"/>
                  <a:pt x="1647" y="2856"/>
                  <a:pt x="2914" y="3838"/>
                </a:cubicBezTo>
                <a:cubicBezTo>
                  <a:pt x="3009" y="3902"/>
                  <a:pt x="3072" y="3933"/>
                  <a:pt x="3167" y="3933"/>
                </a:cubicBezTo>
                <a:cubicBezTo>
                  <a:pt x="3294" y="3933"/>
                  <a:pt x="3389" y="3870"/>
                  <a:pt x="3484" y="3775"/>
                </a:cubicBezTo>
                <a:cubicBezTo>
                  <a:pt x="3610" y="3617"/>
                  <a:pt x="3579" y="3363"/>
                  <a:pt x="3389" y="3237"/>
                </a:cubicBezTo>
                <a:cubicBezTo>
                  <a:pt x="2217" y="2286"/>
                  <a:pt x="1298" y="1431"/>
                  <a:pt x="792" y="228"/>
                </a:cubicBezTo>
                <a:cubicBezTo>
                  <a:pt x="722" y="89"/>
                  <a:pt x="585" y="1"/>
                  <a:pt x="44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3" name="Google Shape;2083;p51"/>
          <p:cNvSpPr/>
          <p:nvPr/>
        </p:nvSpPr>
        <p:spPr>
          <a:xfrm>
            <a:off x="7622103" y="1873953"/>
            <a:ext cx="48868" cy="31268"/>
          </a:xfrm>
          <a:custGeom>
            <a:avLst/>
            <a:gdLst/>
            <a:ahLst/>
            <a:cxnLst/>
            <a:rect l="l" t="t" r="r" b="b"/>
            <a:pathLst>
              <a:path w="1616" h="1034" extrusionOk="0">
                <a:moveTo>
                  <a:pt x="448" y="0"/>
                </a:moveTo>
                <a:cubicBezTo>
                  <a:pt x="293" y="0"/>
                  <a:pt x="139" y="91"/>
                  <a:pt x="63" y="242"/>
                </a:cubicBezTo>
                <a:cubicBezTo>
                  <a:pt x="0" y="432"/>
                  <a:pt x="95" y="685"/>
                  <a:pt x="285" y="748"/>
                </a:cubicBezTo>
                <a:cubicBezTo>
                  <a:pt x="317" y="748"/>
                  <a:pt x="697" y="938"/>
                  <a:pt x="1108" y="1033"/>
                </a:cubicBezTo>
                <a:lnTo>
                  <a:pt x="1203" y="1033"/>
                </a:lnTo>
                <a:cubicBezTo>
                  <a:pt x="1362" y="1033"/>
                  <a:pt x="1520" y="907"/>
                  <a:pt x="1583" y="717"/>
                </a:cubicBezTo>
                <a:cubicBezTo>
                  <a:pt x="1615" y="527"/>
                  <a:pt x="1488" y="305"/>
                  <a:pt x="1298" y="273"/>
                </a:cubicBezTo>
                <a:cubicBezTo>
                  <a:pt x="950" y="178"/>
                  <a:pt x="602" y="20"/>
                  <a:pt x="570" y="20"/>
                </a:cubicBezTo>
                <a:cubicBezTo>
                  <a:pt x="530" y="7"/>
                  <a:pt x="489" y="0"/>
                  <a:pt x="44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9" grpId="0"/>
      <p:bldP spid="1990" grpId="0" animBg="1"/>
      <p:bldP spid="1991" grpId="0" animBg="1"/>
      <p:bldP spid="1992" grpId="0" animBg="1"/>
      <p:bldP spid="1993" grpId="0" animBg="1"/>
      <p:bldP spid="1994" grpId="0" animBg="1"/>
      <p:bldP spid="1997" grpId="0" animBg="1"/>
      <p:bldP spid="1998" grpId="0" animBg="1"/>
      <p:bldP spid="1999" grpId="0" animBg="1"/>
      <p:bldP spid="2000" grpId="0" animBg="1"/>
      <p:bldP spid="2001" grpId="0" animBg="1"/>
      <p:bldP spid="2002" grpId="0" animBg="1"/>
      <p:bldP spid="2003" grpId="0" animBg="1"/>
      <p:bldP spid="2004" grpId="0" animBg="1"/>
      <p:bldP spid="2005" grpId="0" animBg="1"/>
      <p:bldP spid="2006" grpId="0" animBg="1"/>
      <p:bldP spid="2007" grpId="0" animBg="1"/>
      <p:bldP spid="2014" grpId="0" animBg="1"/>
      <p:bldP spid="2015" grpId="0" animBg="1"/>
      <p:bldP spid="2016" grpId="0" animBg="1"/>
      <p:bldP spid="2017" grpId="0" animBg="1"/>
      <p:bldP spid="2018" grpId="0" animBg="1"/>
      <p:bldP spid="2023" grpId="0" animBg="1"/>
      <p:bldP spid="2024" grpId="0" animBg="1"/>
      <p:bldP spid="2025" grpId="0" animBg="1"/>
      <p:bldP spid="2026" grpId="0" animBg="1"/>
      <p:bldP spid="2027" grpId="0" animBg="1"/>
      <p:bldP spid="2028" grpId="0" animBg="1"/>
      <p:bldP spid="2035" grpId="0" animBg="1"/>
      <p:bldP spid="2036" grpId="0" animBg="1"/>
      <p:bldP spid="2037" grpId="0" animBg="1"/>
      <p:bldP spid="2038" grpId="0" animBg="1"/>
      <p:bldP spid="2039" grpId="0" animBg="1"/>
      <p:bldP spid="2044" grpId="0" animBg="1"/>
      <p:bldP spid="2045" grpId="0" animBg="1"/>
      <p:bldP spid="2046" grpId="0" animBg="1"/>
      <p:bldP spid="2047" grpId="0" animBg="1"/>
      <p:bldP spid="2048" grpId="0" animBg="1"/>
      <p:bldP spid="2049" grpId="0" animBg="1"/>
      <p:bldP spid="2050" grpId="0" animBg="1"/>
      <p:bldP spid="2051" grpId="0" animBg="1"/>
      <p:bldP spid="2052" grpId="0" animBg="1"/>
      <p:bldP spid="2053" grpId="0" animBg="1"/>
      <p:bldP spid="2054" grpId="0" animBg="1"/>
      <p:bldP spid="2062" grpId="0" animBg="1"/>
      <p:bldP spid="2063" grpId="0" animBg="1"/>
      <p:bldP spid="2064" grpId="0" animBg="1"/>
      <p:bldP spid="2065" grpId="0" animBg="1"/>
      <p:bldP spid="2070" grpId="0" animBg="1"/>
      <p:bldP spid="2071" grpId="0" animBg="1"/>
      <p:bldP spid="2072" grpId="0" animBg="1"/>
      <p:bldP spid="2073" grpId="0" animBg="1"/>
      <p:bldP spid="2075" grpId="0" animBg="1"/>
      <p:bldP spid="2076" grpId="0" animBg="1"/>
      <p:bldP spid="2082" grpId="0" animBg="1"/>
      <p:bldP spid="20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EA3BF5-EBF3-D062-7030-ED579D4FFF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25" b="50000"/>
          <a:stretch/>
        </p:blipFill>
        <p:spPr>
          <a:xfrm>
            <a:off x="5359400" y="216804"/>
            <a:ext cx="2625796" cy="470989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F21AD6E-0D47-84C9-11FB-68B9C20E7103}"/>
              </a:ext>
            </a:extLst>
          </p:cNvPr>
          <p:cNvGrpSpPr/>
          <p:nvPr/>
        </p:nvGrpSpPr>
        <p:grpSpPr>
          <a:xfrm>
            <a:off x="475597" y="-153078"/>
            <a:ext cx="5006225" cy="4812356"/>
            <a:chOff x="455511" y="-645658"/>
            <a:chExt cx="8781664" cy="84501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E3D20A-0645-A782-B64E-DEC1E3002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511" y="-645658"/>
              <a:ext cx="8781664" cy="845014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F521E2-050F-CEC6-939E-EA093AB6DAEE}"/>
                </a:ext>
              </a:extLst>
            </p:cNvPr>
            <p:cNvSpPr txBox="1"/>
            <p:nvPr/>
          </p:nvSpPr>
          <p:spPr>
            <a:xfrm>
              <a:off x="1203736" y="1523634"/>
              <a:ext cx="6915330" cy="3188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Tham</a:t>
              </a:r>
              <a:r>
                <a:rPr lang="en-US" sz="2800" dirty="0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gia</a:t>
              </a:r>
              <a:r>
                <a:rPr lang="en-US" sz="2800" dirty="0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trò</a:t>
              </a:r>
              <a:r>
                <a:rPr lang="en-US" sz="2800" dirty="0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chơi</a:t>
              </a:r>
              <a:r>
                <a:rPr lang="en-US" sz="2800" dirty="0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dirty="0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“</a:t>
              </a:r>
              <a:r>
                <a:rPr lang="en-US" sz="2800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Mảnh</a:t>
              </a:r>
              <a:r>
                <a:rPr lang="en-US" sz="2800" dirty="0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ghép</a:t>
              </a:r>
              <a:r>
                <a:rPr lang="en-US" sz="2800" dirty="0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bí</a:t>
              </a:r>
              <a:r>
                <a:rPr lang="en-US" sz="2800" dirty="0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mật</a:t>
              </a:r>
              <a:r>
                <a:rPr lang="en-US" sz="2800" dirty="0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để</a:t>
              </a:r>
              <a:r>
                <a:rPr lang="en-US" sz="2800" dirty="0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tìm</a:t>
              </a:r>
              <a:r>
                <a:rPr lang="en-US" sz="2800" dirty="0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hiểu</a:t>
              </a:r>
              <a:r>
                <a:rPr lang="en-US" sz="2800" dirty="0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kiến</a:t>
              </a:r>
              <a:r>
                <a:rPr lang="en-US" sz="2800" dirty="0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thức</a:t>
              </a:r>
              <a:r>
                <a:rPr lang="en-US" sz="2800" dirty="0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về</a:t>
              </a:r>
              <a:r>
                <a:rPr lang="en-US" sz="2800" dirty="0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tác</a:t>
              </a:r>
              <a:r>
                <a:rPr lang="en-US" sz="2800" dirty="0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giả</a:t>
              </a:r>
              <a:r>
                <a:rPr lang="en-US" sz="2800" dirty="0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tác</a:t>
              </a:r>
              <a:r>
                <a:rPr lang="en-US" sz="2800" dirty="0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phẩm</a:t>
              </a:r>
              <a:r>
                <a:rPr lang="en-US" sz="2800" dirty="0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nha</a:t>
              </a:r>
              <a:r>
                <a:rPr lang="en-US" sz="2800" dirty="0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itchFamily="18" charset="0"/>
                </a:rPr>
                <a:t>!</a:t>
              </a:r>
              <a:endParaRPr lang="en-US" sz="2800" dirty="0">
                <a:solidFill>
                  <a:srgbClr val="0070C0"/>
                </a:solidFill>
                <a:latin typeface="#9Slide03 Ample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8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9FB756-5C01-1845-D775-2782E56B8ED4}"/>
              </a:ext>
            </a:extLst>
          </p:cNvPr>
          <p:cNvGrpSpPr/>
          <p:nvPr/>
        </p:nvGrpSpPr>
        <p:grpSpPr>
          <a:xfrm>
            <a:off x="191906" y="1247929"/>
            <a:ext cx="1757836" cy="3641980"/>
            <a:chOff x="407015" y="1247929"/>
            <a:chExt cx="2199357" cy="4507796"/>
          </a:xfrm>
        </p:grpSpPr>
        <p:sp>
          <p:nvSpPr>
            <p:cNvPr id="4" name="Google Shape;1958;p46">
              <a:extLst>
                <a:ext uri="{FF2B5EF4-FFF2-40B4-BE49-F238E27FC236}">
                  <a16:creationId xmlns:a16="http://schemas.microsoft.com/office/drawing/2014/main" id="{86CC3CF2-7DB6-678C-AA86-69A78536E6E6}"/>
                </a:ext>
              </a:extLst>
            </p:cNvPr>
            <p:cNvSpPr/>
            <p:nvPr/>
          </p:nvSpPr>
          <p:spPr>
            <a:xfrm>
              <a:off x="407015" y="1737446"/>
              <a:ext cx="2199357" cy="4018279"/>
            </a:xfrm>
            <a:custGeom>
              <a:avLst/>
              <a:gdLst/>
              <a:ahLst/>
              <a:cxnLst/>
              <a:rect l="l" t="t" r="r" b="b"/>
              <a:pathLst>
                <a:path w="23852" h="63346" extrusionOk="0">
                  <a:moveTo>
                    <a:pt x="1" y="0"/>
                  </a:moveTo>
                  <a:lnTo>
                    <a:pt x="23851" y="0"/>
                  </a:lnTo>
                  <a:lnTo>
                    <a:pt x="23851" y="63345"/>
                  </a:lnTo>
                  <a:lnTo>
                    <a:pt x="1" y="6334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  <p:grpSp>
          <p:nvGrpSpPr>
            <p:cNvPr id="5" name="Google Shape;1960;p46">
              <a:extLst>
                <a:ext uri="{FF2B5EF4-FFF2-40B4-BE49-F238E27FC236}">
                  <a16:creationId xmlns:a16="http://schemas.microsoft.com/office/drawing/2014/main" id="{6CA30B14-1BAA-C6B1-85CF-B246E0597FB8}"/>
                </a:ext>
              </a:extLst>
            </p:cNvPr>
            <p:cNvGrpSpPr/>
            <p:nvPr/>
          </p:nvGrpSpPr>
          <p:grpSpPr>
            <a:xfrm>
              <a:off x="994507" y="1247929"/>
              <a:ext cx="1025801" cy="1024960"/>
              <a:chOff x="3440498" y="1453350"/>
              <a:chExt cx="1025801" cy="1024960"/>
            </a:xfrm>
          </p:grpSpPr>
          <p:sp>
            <p:nvSpPr>
              <p:cNvPr id="6" name="Google Shape;1961;p46">
                <a:extLst>
                  <a:ext uri="{FF2B5EF4-FFF2-40B4-BE49-F238E27FC236}">
                    <a16:creationId xmlns:a16="http://schemas.microsoft.com/office/drawing/2014/main" id="{751DF64E-99B6-2D69-3867-8A666BC77D0C}"/>
                  </a:ext>
                </a:extLst>
              </p:cNvPr>
              <p:cNvSpPr/>
              <p:nvPr/>
            </p:nvSpPr>
            <p:spPr>
              <a:xfrm>
                <a:off x="3440498" y="1453350"/>
                <a:ext cx="1025801" cy="1024960"/>
              </a:xfrm>
              <a:custGeom>
                <a:avLst/>
                <a:gdLst/>
                <a:ahLst/>
                <a:cxnLst/>
                <a:rect l="l" t="t" r="r" b="b"/>
                <a:pathLst>
                  <a:path w="40263" h="40230" extrusionOk="0">
                    <a:moveTo>
                      <a:pt x="20115" y="40230"/>
                    </a:moveTo>
                    <a:cubicBezTo>
                      <a:pt x="9041" y="40230"/>
                      <a:pt x="1" y="31223"/>
                      <a:pt x="1" y="20115"/>
                    </a:cubicBezTo>
                    <a:cubicBezTo>
                      <a:pt x="1" y="9007"/>
                      <a:pt x="9041" y="1"/>
                      <a:pt x="20115" y="1"/>
                    </a:cubicBezTo>
                    <a:cubicBezTo>
                      <a:pt x="31223" y="1"/>
                      <a:pt x="40263" y="9007"/>
                      <a:pt x="40263" y="20115"/>
                    </a:cubicBezTo>
                    <a:cubicBezTo>
                      <a:pt x="40263" y="31223"/>
                      <a:pt x="31223" y="40230"/>
                      <a:pt x="20115" y="402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dirty="0">
                  <a:solidFill>
                    <a:schemeClr val="tx1"/>
                  </a:solidFill>
                  <a:latin typeface="#9Slide03 AmpleSoft" panose="02000000000000000000" pitchFamily="2" charset="0"/>
                </a:endParaRPr>
              </a:p>
            </p:txBody>
          </p:sp>
          <p:sp>
            <p:nvSpPr>
              <p:cNvPr id="7" name="Google Shape;1962;p46">
                <a:extLst>
                  <a:ext uri="{FF2B5EF4-FFF2-40B4-BE49-F238E27FC236}">
                    <a16:creationId xmlns:a16="http://schemas.microsoft.com/office/drawing/2014/main" id="{2246A232-2CD7-3760-6599-E5D44AF00522}"/>
                  </a:ext>
                </a:extLst>
              </p:cNvPr>
              <p:cNvSpPr/>
              <p:nvPr/>
            </p:nvSpPr>
            <p:spPr>
              <a:xfrm>
                <a:off x="3517844" y="1530697"/>
                <a:ext cx="870286" cy="870260"/>
              </a:xfrm>
              <a:custGeom>
                <a:avLst/>
                <a:gdLst/>
                <a:ahLst/>
                <a:cxnLst/>
                <a:rect l="l" t="t" r="r" b="b"/>
                <a:pathLst>
                  <a:path w="34159" h="34158" extrusionOk="0">
                    <a:moveTo>
                      <a:pt x="17079" y="0"/>
                    </a:moveTo>
                    <a:cubicBezTo>
                      <a:pt x="7673" y="0"/>
                      <a:pt x="0" y="7672"/>
                      <a:pt x="0" y="17079"/>
                    </a:cubicBezTo>
                    <a:cubicBezTo>
                      <a:pt x="0" y="26486"/>
                      <a:pt x="7673" y="34158"/>
                      <a:pt x="17079" y="34158"/>
                    </a:cubicBezTo>
                    <a:cubicBezTo>
                      <a:pt x="26519" y="34158"/>
                      <a:pt x="34158" y="26486"/>
                      <a:pt x="34158" y="17079"/>
                    </a:cubicBezTo>
                    <a:cubicBezTo>
                      <a:pt x="34158" y="7672"/>
                      <a:pt x="26519" y="0"/>
                      <a:pt x="170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1"/>
                  </a:solidFill>
                  <a:latin typeface="#9Slide03 AmpleSoft" panose="02000000000000000000" pitchFamily="2" charset="0"/>
                </a:endParaRPr>
              </a:p>
            </p:txBody>
          </p:sp>
          <p:sp>
            <p:nvSpPr>
              <p:cNvPr id="8" name="Google Shape;1963;p46">
                <a:extLst>
                  <a:ext uri="{FF2B5EF4-FFF2-40B4-BE49-F238E27FC236}">
                    <a16:creationId xmlns:a16="http://schemas.microsoft.com/office/drawing/2014/main" id="{47FE8A61-93AA-823C-71F3-E123CDDB30BA}"/>
                  </a:ext>
                </a:extLst>
              </p:cNvPr>
              <p:cNvSpPr/>
              <p:nvPr/>
            </p:nvSpPr>
            <p:spPr>
              <a:xfrm>
                <a:off x="3600286" y="1613113"/>
                <a:ext cx="705396" cy="705421"/>
              </a:xfrm>
              <a:custGeom>
                <a:avLst/>
                <a:gdLst/>
                <a:ahLst/>
                <a:cxnLst/>
                <a:rect l="l" t="t" r="r" b="b"/>
                <a:pathLst>
                  <a:path w="27687" h="27688" extrusionOk="0">
                    <a:moveTo>
                      <a:pt x="13843" y="27687"/>
                    </a:moveTo>
                    <a:cubicBezTo>
                      <a:pt x="6205" y="27687"/>
                      <a:pt x="0" y="21483"/>
                      <a:pt x="0" y="13844"/>
                    </a:cubicBezTo>
                    <a:cubicBezTo>
                      <a:pt x="0" y="6205"/>
                      <a:pt x="6205" y="1"/>
                      <a:pt x="13843" y="1"/>
                    </a:cubicBezTo>
                    <a:cubicBezTo>
                      <a:pt x="21482" y="1"/>
                      <a:pt x="27687" y="6205"/>
                      <a:pt x="27687" y="13844"/>
                    </a:cubicBezTo>
                    <a:cubicBezTo>
                      <a:pt x="27687" y="21483"/>
                      <a:pt x="21482" y="27687"/>
                      <a:pt x="13843" y="2768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dirty="0">
                  <a:solidFill>
                    <a:schemeClr val="tx1"/>
                  </a:solidFill>
                  <a:latin typeface="#9Slide03 AmpleSoft" panose="02000000000000000000" pitchFamily="2" charset="0"/>
                </a:endParaRPr>
              </a:p>
            </p:txBody>
          </p:sp>
        </p:grpSp>
        <p:sp>
          <p:nvSpPr>
            <p:cNvPr id="9" name="Google Shape;1985;p46">
              <a:extLst>
                <a:ext uri="{FF2B5EF4-FFF2-40B4-BE49-F238E27FC236}">
                  <a16:creationId xmlns:a16="http://schemas.microsoft.com/office/drawing/2014/main" id="{1A8C9161-6273-201E-826A-98A7C84F9707}"/>
                </a:ext>
              </a:extLst>
            </p:cNvPr>
            <p:cNvSpPr txBox="1"/>
            <p:nvPr/>
          </p:nvSpPr>
          <p:spPr>
            <a:xfrm>
              <a:off x="452140" y="2365299"/>
              <a:ext cx="2115460" cy="79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Tác giả: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Bùi Hồng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(1931 – 2012)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Q</a:t>
              </a:r>
              <a:r>
                <a:rPr lang="en" sz="20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uê Hà Tĩnh</a:t>
              </a:r>
              <a:endParaRPr sz="2000" dirty="0">
                <a:solidFill>
                  <a:schemeClr val="tx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A5F532-AF3E-D73F-C069-861D682650E9}"/>
              </a:ext>
            </a:extLst>
          </p:cNvPr>
          <p:cNvGrpSpPr/>
          <p:nvPr/>
        </p:nvGrpSpPr>
        <p:grpSpPr>
          <a:xfrm>
            <a:off x="2146971" y="1247927"/>
            <a:ext cx="1757836" cy="3641980"/>
            <a:chOff x="407015" y="1247929"/>
            <a:chExt cx="2199357" cy="4507796"/>
          </a:xfrm>
        </p:grpSpPr>
        <p:sp>
          <p:nvSpPr>
            <p:cNvPr id="12" name="Google Shape;1958;p46">
              <a:extLst>
                <a:ext uri="{FF2B5EF4-FFF2-40B4-BE49-F238E27FC236}">
                  <a16:creationId xmlns:a16="http://schemas.microsoft.com/office/drawing/2014/main" id="{73AD40A6-152A-3535-6F3E-353C22099010}"/>
                </a:ext>
              </a:extLst>
            </p:cNvPr>
            <p:cNvSpPr/>
            <p:nvPr/>
          </p:nvSpPr>
          <p:spPr>
            <a:xfrm>
              <a:off x="407015" y="1737446"/>
              <a:ext cx="2199357" cy="4018279"/>
            </a:xfrm>
            <a:custGeom>
              <a:avLst/>
              <a:gdLst/>
              <a:ahLst/>
              <a:cxnLst/>
              <a:rect l="l" t="t" r="r" b="b"/>
              <a:pathLst>
                <a:path w="23852" h="63346" extrusionOk="0">
                  <a:moveTo>
                    <a:pt x="1" y="0"/>
                  </a:moveTo>
                  <a:lnTo>
                    <a:pt x="23851" y="0"/>
                  </a:lnTo>
                  <a:lnTo>
                    <a:pt x="23851" y="63345"/>
                  </a:lnTo>
                  <a:lnTo>
                    <a:pt x="1" y="63345"/>
                  </a:lnTo>
                  <a:close/>
                </a:path>
              </a:pathLst>
            </a:custGeom>
            <a:solidFill>
              <a:srgbClr val="FCE6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  <p:grpSp>
          <p:nvGrpSpPr>
            <p:cNvPr id="13" name="Google Shape;1960;p46">
              <a:extLst>
                <a:ext uri="{FF2B5EF4-FFF2-40B4-BE49-F238E27FC236}">
                  <a16:creationId xmlns:a16="http://schemas.microsoft.com/office/drawing/2014/main" id="{012A28B8-64F2-B93B-275C-E0B8392A6026}"/>
                </a:ext>
              </a:extLst>
            </p:cNvPr>
            <p:cNvGrpSpPr/>
            <p:nvPr/>
          </p:nvGrpSpPr>
          <p:grpSpPr>
            <a:xfrm>
              <a:off x="994507" y="1247929"/>
              <a:ext cx="1025801" cy="1024960"/>
              <a:chOff x="3440498" y="1453350"/>
              <a:chExt cx="1025801" cy="1024960"/>
            </a:xfrm>
          </p:grpSpPr>
          <p:sp>
            <p:nvSpPr>
              <p:cNvPr id="15" name="Google Shape;1961;p46">
                <a:extLst>
                  <a:ext uri="{FF2B5EF4-FFF2-40B4-BE49-F238E27FC236}">
                    <a16:creationId xmlns:a16="http://schemas.microsoft.com/office/drawing/2014/main" id="{064F6A5D-DB02-73A1-ED70-7A95673A1159}"/>
                  </a:ext>
                </a:extLst>
              </p:cNvPr>
              <p:cNvSpPr/>
              <p:nvPr/>
            </p:nvSpPr>
            <p:spPr>
              <a:xfrm>
                <a:off x="3440498" y="1453350"/>
                <a:ext cx="1025801" cy="1024960"/>
              </a:xfrm>
              <a:custGeom>
                <a:avLst/>
                <a:gdLst/>
                <a:ahLst/>
                <a:cxnLst/>
                <a:rect l="l" t="t" r="r" b="b"/>
                <a:pathLst>
                  <a:path w="40263" h="40230" extrusionOk="0">
                    <a:moveTo>
                      <a:pt x="20115" y="40230"/>
                    </a:moveTo>
                    <a:cubicBezTo>
                      <a:pt x="9041" y="40230"/>
                      <a:pt x="1" y="31223"/>
                      <a:pt x="1" y="20115"/>
                    </a:cubicBezTo>
                    <a:cubicBezTo>
                      <a:pt x="1" y="9007"/>
                      <a:pt x="9041" y="1"/>
                      <a:pt x="20115" y="1"/>
                    </a:cubicBezTo>
                    <a:cubicBezTo>
                      <a:pt x="31223" y="1"/>
                      <a:pt x="40263" y="9007"/>
                      <a:pt x="40263" y="20115"/>
                    </a:cubicBezTo>
                    <a:cubicBezTo>
                      <a:pt x="40263" y="31223"/>
                      <a:pt x="31223" y="40230"/>
                      <a:pt x="20115" y="40230"/>
                    </a:cubicBezTo>
                    <a:close/>
                  </a:path>
                </a:pathLst>
              </a:custGeom>
              <a:solidFill>
                <a:srgbClr val="FFA1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dirty="0">
                  <a:solidFill>
                    <a:schemeClr val="tx1"/>
                  </a:solidFill>
                  <a:latin typeface="#9Slide03 AmpleSoft" panose="02000000000000000000" pitchFamily="2" charset="0"/>
                </a:endParaRPr>
              </a:p>
            </p:txBody>
          </p:sp>
          <p:sp>
            <p:nvSpPr>
              <p:cNvPr id="16" name="Google Shape;1962;p46">
                <a:extLst>
                  <a:ext uri="{FF2B5EF4-FFF2-40B4-BE49-F238E27FC236}">
                    <a16:creationId xmlns:a16="http://schemas.microsoft.com/office/drawing/2014/main" id="{114797DF-44F6-5852-4B2C-7A92CD282309}"/>
                  </a:ext>
                </a:extLst>
              </p:cNvPr>
              <p:cNvSpPr/>
              <p:nvPr/>
            </p:nvSpPr>
            <p:spPr>
              <a:xfrm>
                <a:off x="3517844" y="1530697"/>
                <a:ext cx="870286" cy="870260"/>
              </a:xfrm>
              <a:custGeom>
                <a:avLst/>
                <a:gdLst/>
                <a:ahLst/>
                <a:cxnLst/>
                <a:rect l="l" t="t" r="r" b="b"/>
                <a:pathLst>
                  <a:path w="34159" h="34158" extrusionOk="0">
                    <a:moveTo>
                      <a:pt x="17079" y="0"/>
                    </a:moveTo>
                    <a:cubicBezTo>
                      <a:pt x="7673" y="0"/>
                      <a:pt x="0" y="7672"/>
                      <a:pt x="0" y="17079"/>
                    </a:cubicBezTo>
                    <a:cubicBezTo>
                      <a:pt x="0" y="26486"/>
                      <a:pt x="7673" y="34158"/>
                      <a:pt x="17079" y="34158"/>
                    </a:cubicBezTo>
                    <a:cubicBezTo>
                      <a:pt x="26519" y="34158"/>
                      <a:pt x="34158" y="26486"/>
                      <a:pt x="34158" y="17079"/>
                    </a:cubicBezTo>
                    <a:cubicBezTo>
                      <a:pt x="34158" y="7672"/>
                      <a:pt x="26519" y="0"/>
                      <a:pt x="170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1"/>
                  </a:solidFill>
                  <a:latin typeface="#9Slide03 AmpleSoft" panose="02000000000000000000" pitchFamily="2" charset="0"/>
                </a:endParaRPr>
              </a:p>
            </p:txBody>
          </p:sp>
          <p:sp>
            <p:nvSpPr>
              <p:cNvPr id="17" name="Google Shape;1963;p46">
                <a:extLst>
                  <a:ext uri="{FF2B5EF4-FFF2-40B4-BE49-F238E27FC236}">
                    <a16:creationId xmlns:a16="http://schemas.microsoft.com/office/drawing/2014/main" id="{0125EC50-5142-69CF-878E-29862A2A80E7}"/>
                  </a:ext>
                </a:extLst>
              </p:cNvPr>
              <p:cNvSpPr/>
              <p:nvPr/>
            </p:nvSpPr>
            <p:spPr>
              <a:xfrm>
                <a:off x="3600286" y="1613113"/>
                <a:ext cx="705396" cy="705421"/>
              </a:xfrm>
              <a:custGeom>
                <a:avLst/>
                <a:gdLst/>
                <a:ahLst/>
                <a:cxnLst/>
                <a:rect l="l" t="t" r="r" b="b"/>
                <a:pathLst>
                  <a:path w="27687" h="27688" extrusionOk="0">
                    <a:moveTo>
                      <a:pt x="13843" y="27687"/>
                    </a:moveTo>
                    <a:cubicBezTo>
                      <a:pt x="6205" y="27687"/>
                      <a:pt x="0" y="21483"/>
                      <a:pt x="0" y="13844"/>
                    </a:cubicBezTo>
                    <a:cubicBezTo>
                      <a:pt x="0" y="6205"/>
                      <a:pt x="6205" y="1"/>
                      <a:pt x="13843" y="1"/>
                    </a:cubicBezTo>
                    <a:cubicBezTo>
                      <a:pt x="21482" y="1"/>
                      <a:pt x="27687" y="6205"/>
                      <a:pt x="27687" y="13844"/>
                    </a:cubicBezTo>
                    <a:cubicBezTo>
                      <a:pt x="27687" y="21483"/>
                      <a:pt x="21482" y="27687"/>
                      <a:pt x="13843" y="27687"/>
                    </a:cubicBezTo>
                    <a:close/>
                  </a:path>
                </a:pathLst>
              </a:custGeom>
              <a:solidFill>
                <a:srgbClr val="FFA1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dirty="0">
                  <a:solidFill>
                    <a:schemeClr val="tx1"/>
                  </a:solidFill>
                  <a:latin typeface="#9Slide03 AmpleSoft" panose="02000000000000000000" pitchFamily="2" charset="0"/>
                </a:endParaRPr>
              </a:p>
            </p:txBody>
          </p:sp>
        </p:grpSp>
        <p:sp>
          <p:nvSpPr>
            <p:cNvPr id="14" name="Google Shape;1985;p46">
              <a:extLst>
                <a:ext uri="{FF2B5EF4-FFF2-40B4-BE49-F238E27FC236}">
                  <a16:creationId xmlns:a16="http://schemas.microsoft.com/office/drawing/2014/main" id="{E5B08771-7124-869A-1C61-DE2609E8FD8C}"/>
                </a:ext>
              </a:extLst>
            </p:cNvPr>
            <p:cNvSpPr txBox="1"/>
            <p:nvPr/>
          </p:nvSpPr>
          <p:spPr>
            <a:xfrm>
              <a:off x="456231" y="2495504"/>
              <a:ext cx="2112006" cy="79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Thể loại: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Nghị luận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văn học</a:t>
              </a:r>
              <a:endParaRPr sz="2000" dirty="0">
                <a:solidFill>
                  <a:schemeClr val="tx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4C9BA4-64BB-3266-DE50-A311CFC570F9}"/>
              </a:ext>
            </a:extLst>
          </p:cNvPr>
          <p:cNvGrpSpPr/>
          <p:nvPr/>
        </p:nvGrpSpPr>
        <p:grpSpPr>
          <a:xfrm>
            <a:off x="4102036" y="1247928"/>
            <a:ext cx="2220603" cy="3641979"/>
            <a:chOff x="171285" y="1247929"/>
            <a:chExt cx="2778359" cy="4587745"/>
          </a:xfrm>
        </p:grpSpPr>
        <p:sp>
          <p:nvSpPr>
            <p:cNvPr id="19" name="Google Shape;1958;p46">
              <a:extLst>
                <a:ext uri="{FF2B5EF4-FFF2-40B4-BE49-F238E27FC236}">
                  <a16:creationId xmlns:a16="http://schemas.microsoft.com/office/drawing/2014/main" id="{762E1B10-1896-1E7D-4033-D4222585F90B}"/>
                </a:ext>
              </a:extLst>
            </p:cNvPr>
            <p:cNvSpPr/>
            <p:nvPr/>
          </p:nvSpPr>
          <p:spPr>
            <a:xfrm>
              <a:off x="171285" y="1737447"/>
              <a:ext cx="2767860" cy="4098227"/>
            </a:xfrm>
            <a:custGeom>
              <a:avLst/>
              <a:gdLst/>
              <a:ahLst/>
              <a:cxnLst/>
              <a:rect l="l" t="t" r="r" b="b"/>
              <a:pathLst>
                <a:path w="23852" h="63346" extrusionOk="0">
                  <a:moveTo>
                    <a:pt x="1" y="0"/>
                  </a:moveTo>
                  <a:lnTo>
                    <a:pt x="23851" y="0"/>
                  </a:lnTo>
                  <a:lnTo>
                    <a:pt x="23851" y="63345"/>
                  </a:lnTo>
                  <a:lnTo>
                    <a:pt x="1" y="63345"/>
                  </a:lnTo>
                  <a:close/>
                </a:path>
              </a:pathLst>
            </a:custGeom>
            <a:solidFill>
              <a:srgbClr val="DFF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  <p:grpSp>
          <p:nvGrpSpPr>
            <p:cNvPr id="20" name="Google Shape;1960;p46">
              <a:extLst>
                <a:ext uri="{FF2B5EF4-FFF2-40B4-BE49-F238E27FC236}">
                  <a16:creationId xmlns:a16="http://schemas.microsoft.com/office/drawing/2014/main" id="{E8088D57-4851-C128-1721-0236AE71FFAB}"/>
                </a:ext>
              </a:extLst>
            </p:cNvPr>
            <p:cNvGrpSpPr/>
            <p:nvPr/>
          </p:nvGrpSpPr>
          <p:grpSpPr>
            <a:xfrm>
              <a:off x="994507" y="1247929"/>
              <a:ext cx="1025801" cy="1024960"/>
              <a:chOff x="3440498" y="1453350"/>
              <a:chExt cx="1025801" cy="1024960"/>
            </a:xfrm>
          </p:grpSpPr>
          <p:sp>
            <p:nvSpPr>
              <p:cNvPr id="22" name="Google Shape;1961;p46">
                <a:extLst>
                  <a:ext uri="{FF2B5EF4-FFF2-40B4-BE49-F238E27FC236}">
                    <a16:creationId xmlns:a16="http://schemas.microsoft.com/office/drawing/2014/main" id="{0F503CA6-CD6B-79CD-1C78-2547F6E34191}"/>
                  </a:ext>
                </a:extLst>
              </p:cNvPr>
              <p:cNvSpPr/>
              <p:nvPr/>
            </p:nvSpPr>
            <p:spPr>
              <a:xfrm>
                <a:off x="3440498" y="1453350"/>
                <a:ext cx="1025801" cy="1024960"/>
              </a:xfrm>
              <a:custGeom>
                <a:avLst/>
                <a:gdLst/>
                <a:ahLst/>
                <a:cxnLst/>
                <a:rect l="l" t="t" r="r" b="b"/>
                <a:pathLst>
                  <a:path w="40263" h="40230" extrusionOk="0">
                    <a:moveTo>
                      <a:pt x="20115" y="40230"/>
                    </a:moveTo>
                    <a:cubicBezTo>
                      <a:pt x="9041" y="40230"/>
                      <a:pt x="1" y="31223"/>
                      <a:pt x="1" y="20115"/>
                    </a:cubicBezTo>
                    <a:cubicBezTo>
                      <a:pt x="1" y="9007"/>
                      <a:pt x="9041" y="1"/>
                      <a:pt x="20115" y="1"/>
                    </a:cubicBezTo>
                    <a:cubicBezTo>
                      <a:pt x="31223" y="1"/>
                      <a:pt x="40263" y="9007"/>
                      <a:pt x="40263" y="20115"/>
                    </a:cubicBezTo>
                    <a:cubicBezTo>
                      <a:pt x="40263" y="31223"/>
                      <a:pt x="31223" y="40230"/>
                      <a:pt x="20115" y="4023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dirty="0">
                  <a:solidFill>
                    <a:schemeClr val="tx1"/>
                  </a:solidFill>
                  <a:latin typeface="#9Slide03 AmpleSoft" panose="02000000000000000000" pitchFamily="2" charset="0"/>
                </a:endParaRPr>
              </a:p>
            </p:txBody>
          </p:sp>
          <p:sp>
            <p:nvSpPr>
              <p:cNvPr id="23" name="Google Shape;1962;p46">
                <a:extLst>
                  <a:ext uri="{FF2B5EF4-FFF2-40B4-BE49-F238E27FC236}">
                    <a16:creationId xmlns:a16="http://schemas.microsoft.com/office/drawing/2014/main" id="{04F4B57B-3793-6F49-FD4E-443216389EF6}"/>
                  </a:ext>
                </a:extLst>
              </p:cNvPr>
              <p:cNvSpPr/>
              <p:nvPr/>
            </p:nvSpPr>
            <p:spPr>
              <a:xfrm>
                <a:off x="3517844" y="1530697"/>
                <a:ext cx="870286" cy="870260"/>
              </a:xfrm>
              <a:custGeom>
                <a:avLst/>
                <a:gdLst/>
                <a:ahLst/>
                <a:cxnLst/>
                <a:rect l="l" t="t" r="r" b="b"/>
                <a:pathLst>
                  <a:path w="34159" h="34158" extrusionOk="0">
                    <a:moveTo>
                      <a:pt x="17079" y="0"/>
                    </a:moveTo>
                    <a:cubicBezTo>
                      <a:pt x="7673" y="0"/>
                      <a:pt x="0" y="7672"/>
                      <a:pt x="0" y="17079"/>
                    </a:cubicBezTo>
                    <a:cubicBezTo>
                      <a:pt x="0" y="26486"/>
                      <a:pt x="7673" y="34158"/>
                      <a:pt x="17079" y="34158"/>
                    </a:cubicBezTo>
                    <a:cubicBezTo>
                      <a:pt x="26519" y="34158"/>
                      <a:pt x="34158" y="26486"/>
                      <a:pt x="34158" y="17079"/>
                    </a:cubicBezTo>
                    <a:cubicBezTo>
                      <a:pt x="34158" y="7672"/>
                      <a:pt x="26519" y="0"/>
                      <a:pt x="170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1"/>
                  </a:solidFill>
                  <a:latin typeface="#9Slide03 AmpleSoft" panose="02000000000000000000" pitchFamily="2" charset="0"/>
                </a:endParaRPr>
              </a:p>
            </p:txBody>
          </p:sp>
          <p:sp>
            <p:nvSpPr>
              <p:cNvPr id="24" name="Google Shape;1963;p46">
                <a:extLst>
                  <a:ext uri="{FF2B5EF4-FFF2-40B4-BE49-F238E27FC236}">
                    <a16:creationId xmlns:a16="http://schemas.microsoft.com/office/drawing/2014/main" id="{943FEBA0-5378-661C-EAFB-8D82F3BDF1BF}"/>
                  </a:ext>
                </a:extLst>
              </p:cNvPr>
              <p:cNvSpPr/>
              <p:nvPr/>
            </p:nvSpPr>
            <p:spPr>
              <a:xfrm>
                <a:off x="3600286" y="1613113"/>
                <a:ext cx="705396" cy="705421"/>
              </a:xfrm>
              <a:custGeom>
                <a:avLst/>
                <a:gdLst/>
                <a:ahLst/>
                <a:cxnLst/>
                <a:rect l="l" t="t" r="r" b="b"/>
                <a:pathLst>
                  <a:path w="27687" h="27688" extrusionOk="0">
                    <a:moveTo>
                      <a:pt x="13843" y="27687"/>
                    </a:moveTo>
                    <a:cubicBezTo>
                      <a:pt x="6205" y="27687"/>
                      <a:pt x="0" y="21483"/>
                      <a:pt x="0" y="13844"/>
                    </a:cubicBezTo>
                    <a:cubicBezTo>
                      <a:pt x="0" y="6205"/>
                      <a:pt x="6205" y="1"/>
                      <a:pt x="13843" y="1"/>
                    </a:cubicBezTo>
                    <a:cubicBezTo>
                      <a:pt x="21482" y="1"/>
                      <a:pt x="27687" y="6205"/>
                      <a:pt x="27687" y="13844"/>
                    </a:cubicBezTo>
                    <a:cubicBezTo>
                      <a:pt x="27687" y="21483"/>
                      <a:pt x="21482" y="27687"/>
                      <a:pt x="13843" y="27687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1"/>
                  </a:solidFill>
                  <a:latin typeface="#9Slide03 AmpleSoft" panose="02000000000000000000" pitchFamily="2" charset="0"/>
                </a:endParaRPr>
              </a:p>
            </p:txBody>
          </p:sp>
        </p:grpSp>
        <p:sp>
          <p:nvSpPr>
            <p:cNvPr id="21" name="Google Shape;1985;p46">
              <a:extLst>
                <a:ext uri="{FF2B5EF4-FFF2-40B4-BE49-F238E27FC236}">
                  <a16:creationId xmlns:a16="http://schemas.microsoft.com/office/drawing/2014/main" id="{E7C30449-4A29-B870-5D94-9F540AE7E2ED}"/>
                </a:ext>
              </a:extLst>
            </p:cNvPr>
            <p:cNvSpPr txBox="1"/>
            <p:nvPr/>
          </p:nvSpPr>
          <p:spPr>
            <a:xfrm>
              <a:off x="181680" y="2359444"/>
              <a:ext cx="2767964" cy="79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Vấn đề NL: Vẻ đẹp của thiên nhiên và con người trong tiểu thuyết Đất rừng phương Nam (Qua nhan đề và nội dung văn bản)</a:t>
              </a:r>
              <a:endParaRPr sz="2000" dirty="0">
                <a:solidFill>
                  <a:schemeClr val="tx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464F0BE-EC7C-BE6A-595F-C0A4F2C7FD4C}"/>
              </a:ext>
            </a:extLst>
          </p:cNvPr>
          <p:cNvGrpSpPr/>
          <p:nvPr/>
        </p:nvGrpSpPr>
        <p:grpSpPr>
          <a:xfrm>
            <a:off x="6511477" y="1247928"/>
            <a:ext cx="2440617" cy="3641979"/>
            <a:chOff x="-15792" y="1247929"/>
            <a:chExt cx="3053635" cy="4507796"/>
          </a:xfrm>
        </p:grpSpPr>
        <p:sp>
          <p:nvSpPr>
            <p:cNvPr id="25" name="Google Shape;1958;p46">
              <a:extLst>
                <a:ext uri="{FF2B5EF4-FFF2-40B4-BE49-F238E27FC236}">
                  <a16:creationId xmlns:a16="http://schemas.microsoft.com/office/drawing/2014/main" id="{8D18E2E3-2642-15BD-5B45-C37BC8980108}"/>
                </a:ext>
              </a:extLst>
            </p:cNvPr>
            <p:cNvSpPr/>
            <p:nvPr/>
          </p:nvSpPr>
          <p:spPr>
            <a:xfrm>
              <a:off x="-15792" y="1728917"/>
              <a:ext cx="3053635" cy="4026808"/>
            </a:xfrm>
            <a:custGeom>
              <a:avLst/>
              <a:gdLst/>
              <a:ahLst/>
              <a:cxnLst/>
              <a:rect l="l" t="t" r="r" b="b"/>
              <a:pathLst>
                <a:path w="23852" h="63346" extrusionOk="0">
                  <a:moveTo>
                    <a:pt x="1" y="0"/>
                  </a:moveTo>
                  <a:lnTo>
                    <a:pt x="23851" y="0"/>
                  </a:lnTo>
                  <a:lnTo>
                    <a:pt x="23851" y="63345"/>
                  </a:lnTo>
                  <a:lnTo>
                    <a:pt x="1" y="63345"/>
                  </a:lnTo>
                  <a:close/>
                </a:path>
              </a:pathLst>
            </a:custGeom>
            <a:solidFill>
              <a:srgbClr val="FFF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  <p:grpSp>
          <p:nvGrpSpPr>
            <p:cNvPr id="26" name="Google Shape;1960;p46">
              <a:extLst>
                <a:ext uri="{FF2B5EF4-FFF2-40B4-BE49-F238E27FC236}">
                  <a16:creationId xmlns:a16="http://schemas.microsoft.com/office/drawing/2014/main" id="{7F0842C7-BB99-106D-74A4-1A13A734765E}"/>
                </a:ext>
              </a:extLst>
            </p:cNvPr>
            <p:cNvGrpSpPr/>
            <p:nvPr/>
          </p:nvGrpSpPr>
          <p:grpSpPr>
            <a:xfrm>
              <a:off x="994507" y="1247929"/>
              <a:ext cx="1025801" cy="1024960"/>
              <a:chOff x="3440498" y="1453350"/>
              <a:chExt cx="1025801" cy="1024960"/>
            </a:xfrm>
          </p:grpSpPr>
          <p:sp>
            <p:nvSpPr>
              <p:cNvPr id="28" name="Google Shape;1961;p46">
                <a:extLst>
                  <a:ext uri="{FF2B5EF4-FFF2-40B4-BE49-F238E27FC236}">
                    <a16:creationId xmlns:a16="http://schemas.microsoft.com/office/drawing/2014/main" id="{30992306-49AB-DDB6-991D-23FF5065B07A}"/>
                  </a:ext>
                </a:extLst>
              </p:cNvPr>
              <p:cNvSpPr/>
              <p:nvPr/>
            </p:nvSpPr>
            <p:spPr>
              <a:xfrm>
                <a:off x="3440498" y="1453350"/>
                <a:ext cx="1025801" cy="1024960"/>
              </a:xfrm>
              <a:custGeom>
                <a:avLst/>
                <a:gdLst/>
                <a:ahLst/>
                <a:cxnLst/>
                <a:rect l="l" t="t" r="r" b="b"/>
                <a:pathLst>
                  <a:path w="40263" h="40230" extrusionOk="0">
                    <a:moveTo>
                      <a:pt x="20115" y="40230"/>
                    </a:moveTo>
                    <a:cubicBezTo>
                      <a:pt x="9041" y="40230"/>
                      <a:pt x="1" y="31223"/>
                      <a:pt x="1" y="20115"/>
                    </a:cubicBezTo>
                    <a:cubicBezTo>
                      <a:pt x="1" y="9007"/>
                      <a:pt x="9041" y="1"/>
                      <a:pt x="20115" y="1"/>
                    </a:cubicBezTo>
                    <a:cubicBezTo>
                      <a:pt x="31223" y="1"/>
                      <a:pt x="40263" y="9007"/>
                      <a:pt x="40263" y="20115"/>
                    </a:cubicBezTo>
                    <a:cubicBezTo>
                      <a:pt x="40263" y="31223"/>
                      <a:pt x="31223" y="40230"/>
                      <a:pt x="20115" y="402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dirty="0">
                  <a:solidFill>
                    <a:schemeClr val="tx1"/>
                  </a:solidFill>
                  <a:latin typeface="#9Slide03 AmpleSoft" panose="02000000000000000000" pitchFamily="2" charset="0"/>
                </a:endParaRPr>
              </a:p>
            </p:txBody>
          </p:sp>
          <p:sp>
            <p:nvSpPr>
              <p:cNvPr id="29" name="Google Shape;1962;p46">
                <a:extLst>
                  <a:ext uri="{FF2B5EF4-FFF2-40B4-BE49-F238E27FC236}">
                    <a16:creationId xmlns:a16="http://schemas.microsoft.com/office/drawing/2014/main" id="{15BA8626-5595-411F-FD1E-CE5EBEE95753}"/>
                  </a:ext>
                </a:extLst>
              </p:cNvPr>
              <p:cNvSpPr/>
              <p:nvPr/>
            </p:nvSpPr>
            <p:spPr>
              <a:xfrm>
                <a:off x="3517844" y="1530697"/>
                <a:ext cx="870286" cy="870260"/>
              </a:xfrm>
              <a:custGeom>
                <a:avLst/>
                <a:gdLst/>
                <a:ahLst/>
                <a:cxnLst/>
                <a:rect l="l" t="t" r="r" b="b"/>
                <a:pathLst>
                  <a:path w="34159" h="34158" extrusionOk="0">
                    <a:moveTo>
                      <a:pt x="17079" y="0"/>
                    </a:moveTo>
                    <a:cubicBezTo>
                      <a:pt x="7673" y="0"/>
                      <a:pt x="0" y="7672"/>
                      <a:pt x="0" y="17079"/>
                    </a:cubicBezTo>
                    <a:cubicBezTo>
                      <a:pt x="0" y="26486"/>
                      <a:pt x="7673" y="34158"/>
                      <a:pt x="17079" y="34158"/>
                    </a:cubicBezTo>
                    <a:cubicBezTo>
                      <a:pt x="26519" y="34158"/>
                      <a:pt x="34158" y="26486"/>
                      <a:pt x="34158" y="17079"/>
                    </a:cubicBezTo>
                    <a:cubicBezTo>
                      <a:pt x="34158" y="7672"/>
                      <a:pt x="26519" y="0"/>
                      <a:pt x="170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dirty="0">
                  <a:solidFill>
                    <a:schemeClr val="tx1"/>
                  </a:solidFill>
                  <a:latin typeface="#9Slide03 AmpleSoft" panose="02000000000000000000" pitchFamily="2" charset="0"/>
                </a:endParaRPr>
              </a:p>
            </p:txBody>
          </p:sp>
          <p:sp>
            <p:nvSpPr>
              <p:cNvPr id="30" name="Google Shape;1963;p46">
                <a:extLst>
                  <a:ext uri="{FF2B5EF4-FFF2-40B4-BE49-F238E27FC236}">
                    <a16:creationId xmlns:a16="http://schemas.microsoft.com/office/drawing/2014/main" id="{4D78C694-FDD6-F73F-11A4-F70FB24DAF90}"/>
                  </a:ext>
                </a:extLst>
              </p:cNvPr>
              <p:cNvSpPr/>
              <p:nvPr/>
            </p:nvSpPr>
            <p:spPr>
              <a:xfrm>
                <a:off x="3600286" y="1613113"/>
                <a:ext cx="705396" cy="705421"/>
              </a:xfrm>
              <a:custGeom>
                <a:avLst/>
                <a:gdLst/>
                <a:ahLst/>
                <a:cxnLst/>
                <a:rect l="l" t="t" r="r" b="b"/>
                <a:pathLst>
                  <a:path w="27687" h="27688" extrusionOk="0">
                    <a:moveTo>
                      <a:pt x="13843" y="27687"/>
                    </a:moveTo>
                    <a:cubicBezTo>
                      <a:pt x="6205" y="27687"/>
                      <a:pt x="0" y="21483"/>
                      <a:pt x="0" y="13844"/>
                    </a:cubicBezTo>
                    <a:cubicBezTo>
                      <a:pt x="0" y="6205"/>
                      <a:pt x="6205" y="1"/>
                      <a:pt x="13843" y="1"/>
                    </a:cubicBezTo>
                    <a:cubicBezTo>
                      <a:pt x="21482" y="1"/>
                      <a:pt x="27687" y="6205"/>
                      <a:pt x="27687" y="13844"/>
                    </a:cubicBezTo>
                    <a:cubicBezTo>
                      <a:pt x="27687" y="21483"/>
                      <a:pt x="21482" y="27687"/>
                      <a:pt x="13843" y="2768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1"/>
                  </a:solidFill>
                  <a:latin typeface="#9Slide03 AmpleSoft" panose="02000000000000000000" pitchFamily="2" charset="0"/>
                </a:endParaRPr>
              </a:p>
            </p:txBody>
          </p:sp>
        </p:grpSp>
        <p:sp>
          <p:nvSpPr>
            <p:cNvPr id="27" name="Google Shape;1985;p46">
              <a:extLst>
                <a:ext uri="{FF2B5EF4-FFF2-40B4-BE49-F238E27FC236}">
                  <a16:creationId xmlns:a16="http://schemas.microsoft.com/office/drawing/2014/main" id="{11721A05-0A4F-D027-7A33-A1A43D8BBD48}"/>
                </a:ext>
              </a:extLst>
            </p:cNvPr>
            <p:cNvSpPr txBox="1"/>
            <p:nvPr/>
          </p:nvSpPr>
          <p:spPr>
            <a:xfrm>
              <a:off x="26901" y="2187680"/>
              <a:ext cx="2932889" cy="79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Mục đích: Thuyết phục người đọc / nghe bằng cách nêu ra ý kiến, lí lẽ, bằng chứng để phân tích đặc sắc nghệ thuật và giá trị nội dung của tác phẩm</a:t>
              </a:r>
              <a:endParaRPr sz="2000" dirty="0">
                <a:solidFill>
                  <a:schemeClr val="tx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30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DA7CA2-54DC-A39A-2733-3413335457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7805" y="532463"/>
            <a:ext cx="906405" cy="906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8E1179-D1B9-87DA-E9DB-E509C357F7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25333" y="3643681"/>
            <a:ext cx="1062770" cy="1062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B31407-64BC-B681-1AE3-E00B1D1975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99" y="1876110"/>
            <a:ext cx="1224415" cy="1224415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F32D976E-D196-2477-BDE2-4A30A8DF8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508" y="514714"/>
            <a:ext cx="3656213" cy="6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2800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2800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nhóm</a:t>
            </a:r>
            <a:r>
              <a:rPr lang="en-US" sz="2800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cặp</a:t>
            </a:r>
            <a:endParaRPr lang="vi-VN" sz="2800" dirty="0">
              <a:latin typeface="#9Slide03 Ample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A78C8A07-0B43-FEA0-3782-B6DBF12D3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208" y="2153258"/>
            <a:ext cx="3656213" cy="6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Hoàn</a:t>
            </a:r>
            <a:r>
              <a:rPr lang="en-US" sz="2800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thiện</a:t>
            </a:r>
            <a:r>
              <a:rPr lang="en-US" sz="2800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PHT</a:t>
            </a:r>
            <a:endParaRPr lang="vi-VN" sz="2800" dirty="0">
              <a:latin typeface="#9Slide03 Ample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4B58BBEC-04DF-517A-9557-F1CC38E7A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508" y="3720164"/>
            <a:ext cx="3656213" cy="6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Chia </a:t>
            </a:r>
            <a:r>
              <a:rPr lang="en-US" sz="2800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sẻ</a:t>
            </a:r>
            <a:r>
              <a:rPr lang="en-US" sz="2800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800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cả</a:t>
            </a:r>
            <a:r>
              <a:rPr lang="en-US" sz="2800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lớp</a:t>
            </a:r>
            <a:endParaRPr lang="vi-VN" sz="2800" dirty="0">
              <a:latin typeface="#9Slide03 Ample" panose="020000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6ECB6D-301E-7937-2889-4D096B768D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20" r="2483"/>
          <a:stretch/>
        </p:blipFill>
        <p:spPr>
          <a:xfrm>
            <a:off x="5399421" y="170174"/>
            <a:ext cx="3296774" cy="480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8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481;p33">
            <a:extLst>
              <a:ext uri="{FF2B5EF4-FFF2-40B4-BE49-F238E27FC236}">
                <a16:creationId xmlns:a16="http://schemas.microsoft.com/office/drawing/2014/main" id="{8CD50C21-5AF6-D8D0-B613-6FCA664A5FEE}"/>
              </a:ext>
            </a:extLst>
          </p:cNvPr>
          <p:cNvSpPr/>
          <p:nvPr/>
        </p:nvSpPr>
        <p:spPr>
          <a:xfrm>
            <a:off x="1513490" y="4214888"/>
            <a:ext cx="1174659" cy="63908"/>
          </a:xfrm>
          <a:custGeom>
            <a:avLst/>
            <a:gdLst/>
            <a:ahLst/>
            <a:cxnLst/>
            <a:rect l="l" t="t" r="r" b="b"/>
            <a:pathLst>
              <a:path w="35058" h="1" fill="none" extrusionOk="0">
                <a:moveTo>
                  <a:pt x="0" y="1"/>
                </a:moveTo>
                <a:lnTo>
                  <a:pt x="35058" y="1"/>
                </a:lnTo>
              </a:path>
            </a:pathLst>
          </a:custGeom>
          <a:noFill/>
          <a:ln w="19050" cap="flat" cmpd="sng">
            <a:solidFill>
              <a:srgbClr val="00B050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#9Slide03 Ample" panose="02000000000000000000" pitchFamily="2" charset="0"/>
            </a:endParaRPr>
          </a:p>
        </p:txBody>
      </p:sp>
      <p:grpSp>
        <p:nvGrpSpPr>
          <p:cNvPr id="2" name="Google Shape;469;p33">
            <a:extLst>
              <a:ext uri="{FF2B5EF4-FFF2-40B4-BE49-F238E27FC236}">
                <a16:creationId xmlns:a16="http://schemas.microsoft.com/office/drawing/2014/main" id="{D6309F8B-516A-A1C6-6ED1-BC20144557C5}"/>
              </a:ext>
            </a:extLst>
          </p:cNvPr>
          <p:cNvGrpSpPr/>
          <p:nvPr/>
        </p:nvGrpSpPr>
        <p:grpSpPr>
          <a:xfrm>
            <a:off x="557261" y="1128320"/>
            <a:ext cx="1065073" cy="3524343"/>
            <a:chOff x="841039" y="1212402"/>
            <a:chExt cx="1065073" cy="3524343"/>
          </a:xfrm>
        </p:grpSpPr>
        <p:sp>
          <p:nvSpPr>
            <p:cNvPr id="3" name="Google Shape;470;p33">
              <a:extLst>
                <a:ext uri="{FF2B5EF4-FFF2-40B4-BE49-F238E27FC236}">
                  <a16:creationId xmlns:a16="http://schemas.microsoft.com/office/drawing/2014/main" id="{A3752C1E-9337-6CBD-95F3-EFE5E6717FA5}"/>
                </a:ext>
              </a:extLst>
            </p:cNvPr>
            <p:cNvSpPr/>
            <p:nvPr/>
          </p:nvSpPr>
          <p:spPr>
            <a:xfrm>
              <a:off x="842013" y="1213376"/>
              <a:ext cx="1064099" cy="3523369"/>
            </a:xfrm>
            <a:custGeom>
              <a:avLst/>
              <a:gdLst/>
              <a:ahLst/>
              <a:cxnLst/>
              <a:rect l="l" t="t" r="r" b="b"/>
              <a:pathLst>
                <a:path w="34963" h="115767" extrusionOk="0">
                  <a:moveTo>
                    <a:pt x="28655" y="0"/>
                  </a:moveTo>
                  <a:cubicBezTo>
                    <a:pt x="28636" y="0"/>
                    <a:pt x="28617" y="0"/>
                    <a:pt x="28597" y="1"/>
                  </a:cubicBezTo>
                  <a:lnTo>
                    <a:pt x="6334" y="1"/>
                  </a:lnTo>
                  <a:cubicBezTo>
                    <a:pt x="2819" y="1"/>
                    <a:pt x="0" y="2819"/>
                    <a:pt x="0" y="6334"/>
                  </a:cubicBezTo>
                  <a:lnTo>
                    <a:pt x="0" y="98111"/>
                  </a:lnTo>
                  <a:cubicBezTo>
                    <a:pt x="0" y="99821"/>
                    <a:pt x="697" y="101436"/>
                    <a:pt x="1900" y="102639"/>
                  </a:cubicBezTo>
                  <a:lnTo>
                    <a:pt x="8076" y="108657"/>
                  </a:lnTo>
                  <a:lnTo>
                    <a:pt x="13871" y="114294"/>
                  </a:lnTo>
                  <a:cubicBezTo>
                    <a:pt x="14869" y="115275"/>
                    <a:pt x="16167" y="115766"/>
                    <a:pt x="17466" y="115766"/>
                  </a:cubicBezTo>
                  <a:cubicBezTo>
                    <a:pt x="18764" y="115766"/>
                    <a:pt x="20063" y="115275"/>
                    <a:pt x="21060" y="114294"/>
                  </a:cubicBezTo>
                  <a:lnTo>
                    <a:pt x="26856" y="108657"/>
                  </a:lnTo>
                  <a:lnTo>
                    <a:pt x="33031" y="102639"/>
                  </a:lnTo>
                  <a:cubicBezTo>
                    <a:pt x="34266" y="101436"/>
                    <a:pt x="34931" y="99789"/>
                    <a:pt x="34963" y="98079"/>
                  </a:cubicBezTo>
                  <a:lnTo>
                    <a:pt x="34963" y="6334"/>
                  </a:lnTo>
                  <a:cubicBezTo>
                    <a:pt x="34963" y="2838"/>
                    <a:pt x="32113" y="0"/>
                    <a:pt x="28655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#9Slide03 Ample" panose="02000000000000000000" pitchFamily="2" charset="0"/>
              </a:endParaRPr>
            </a:p>
          </p:txBody>
        </p:sp>
        <p:sp>
          <p:nvSpPr>
            <p:cNvPr id="4" name="Google Shape;471;p33">
              <a:extLst>
                <a:ext uri="{FF2B5EF4-FFF2-40B4-BE49-F238E27FC236}">
                  <a16:creationId xmlns:a16="http://schemas.microsoft.com/office/drawing/2014/main" id="{B26F205D-5870-07CD-DD36-8972EC6A94B2}"/>
                </a:ext>
              </a:extLst>
            </p:cNvPr>
            <p:cNvSpPr/>
            <p:nvPr/>
          </p:nvSpPr>
          <p:spPr>
            <a:xfrm>
              <a:off x="1087676" y="4520322"/>
              <a:ext cx="571600" cy="216423"/>
            </a:xfrm>
            <a:custGeom>
              <a:avLst/>
              <a:gdLst/>
              <a:ahLst/>
              <a:cxnLst/>
              <a:rect l="l" t="t" r="r" b="b"/>
              <a:pathLst>
                <a:path w="18781" h="7111" extrusionOk="0">
                  <a:moveTo>
                    <a:pt x="1" y="1"/>
                  </a:moveTo>
                  <a:lnTo>
                    <a:pt x="5796" y="5638"/>
                  </a:lnTo>
                  <a:cubicBezTo>
                    <a:pt x="6794" y="6619"/>
                    <a:pt x="8092" y="7110"/>
                    <a:pt x="9391" y="7110"/>
                  </a:cubicBezTo>
                  <a:cubicBezTo>
                    <a:pt x="10689" y="7110"/>
                    <a:pt x="11988" y="6619"/>
                    <a:pt x="12985" y="5638"/>
                  </a:cubicBezTo>
                  <a:lnTo>
                    <a:pt x="18781" y="1"/>
                  </a:lnTo>
                  <a:close/>
                </a:path>
              </a:pathLst>
            </a:custGeom>
            <a:solidFill>
              <a:srgbClr val="51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#9Slide03 Ample" panose="02000000000000000000" pitchFamily="2" charset="0"/>
              </a:endParaRPr>
            </a:p>
          </p:txBody>
        </p:sp>
        <p:sp>
          <p:nvSpPr>
            <p:cNvPr id="5" name="Google Shape;472;p33">
              <a:extLst>
                <a:ext uri="{FF2B5EF4-FFF2-40B4-BE49-F238E27FC236}">
                  <a16:creationId xmlns:a16="http://schemas.microsoft.com/office/drawing/2014/main" id="{2AB5F42E-69F4-774D-09C3-31821BEFFA9C}"/>
                </a:ext>
              </a:extLst>
            </p:cNvPr>
            <p:cNvSpPr/>
            <p:nvPr/>
          </p:nvSpPr>
          <p:spPr>
            <a:xfrm>
              <a:off x="842013" y="1786863"/>
              <a:ext cx="1064099" cy="2411669"/>
            </a:xfrm>
            <a:custGeom>
              <a:avLst/>
              <a:gdLst/>
              <a:ahLst/>
              <a:cxnLst/>
              <a:rect l="l" t="t" r="r" b="b"/>
              <a:pathLst>
                <a:path w="34963" h="79240" extrusionOk="0">
                  <a:moveTo>
                    <a:pt x="0" y="1"/>
                  </a:moveTo>
                  <a:lnTo>
                    <a:pt x="0" y="79236"/>
                  </a:lnTo>
                  <a:cubicBezTo>
                    <a:pt x="118" y="79239"/>
                    <a:pt x="235" y="79240"/>
                    <a:pt x="352" y="79240"/>
                  </a:cubicBezTo>
                  <a:cubicBezTo>
                    <a:pt x="3272" y="79240"/>
                    <a:pt x="6153" y="78482"/>
                    <a:pt x="8741" y="77051"/>
                  </a:cubicBezTo>
                  <a:cubicBezTo>
                    <a:pt x="11465" y="78508"/>
                    <a:pt x="14465" y="79236"/>
                    <a:pt x="17470" y="79236"/>
                  </a:cubicBezTo>
                  <a:cubicBezTo>
                    <a:pt x="20474" y="79236"/>
                    <a:pt x="23483" y="78508"/>
                    <a:pt x="26222" y="77051"/>
                  </a:cubicBezTo>
                  <a:cubicBezTo>
                    <a:pt x="28780" y="78482"/>
                    <a:pt x="31660" y="79240"/>
                    <a:pt x="34608" y="79240"/>
                  </a:cubicBezTo>
                  <a:cubicBezTo>
                    <a:pt x="34726" y="79240"/>
                    <a:pt x="34845" y="79239"/>
                    <a:pt x="34963" y="79236"/>
                  </a:cubicBezTo>
                  <a:lnTo>
                    <a:pt x="34963" y="1"/>
                  </a:lnTo>
                  <a:close/>
                </a:path>
              </a:pathLst>
            </a:custGeom>
            <a:solidFill>
              <a:srgbClr val="9A9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#9Slide03 Ample" panose="02000000000000000000" pitchFamily="2" charset="0"/>
              </a:endParaRPr>
            </a:p>
          </p:txBody>
        </p:sp>
        <p:sp>
          <p:nvSpPr>
            <p:cNvPr id="6" name="Google Shape;473;p33">
              <a:extLst>
                <a:ext uri="{FF2B5EF4-FFF2-40B4-BE49-F238E27FC236}">
                  <a16:creationId xmlns:a16="http://schemas.microsoft.com/office/drawing/2014/main" id="{807F57C6-5880-8FEB-D509-DC4B037CB797}"/>
                </a:ext>
              </a:extLst>
            </p:cNvPr>
            <p:cNvSpPr/>
            <p:nvPr/>
          </p:nvSpPr>
          <p:spPr>
            <a:xfrm>
              <a:off x="842013" y="1786863"/>
              <a:ext cx="1064099" cy="603404"/>
            </a:xfrm>
            <a:custGeom>
              <a:avLst/>
              <a:gdLst/>
              <a:ahLst/>
              <a:cxnLst/>
              <a:rect l="l" t="t" r="r" b="b"/>
              <a:pathLst>
                <a:path w="34963" h="19826" extrusionOk="0">
                  <a:moveTo>
                    <a:pt x="0" y="1"/>
                  </a:moveTo>
                  <a:lnTo>
                    <a:pt x="0" y="19825"/>
                  </a:lnTo>
                  <a:lnTo>
                    <a:pt x="34963" y="19825"/>
                  </a:lnTo>
                  <a:lnTo>
                    <a:pt x="34963" y="1"/>
                  </a:lnTo>
                  <a:close/>
                </a:path>
              </a:pathLst>
            </a:custGeom>
            <a:solidFill>
              <a:srgbClr val="D77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#9Slide03 Ample" panose="02000000000000000000" pitchFamily="2" charset="0"/>
              </a:endParaRPr>
            </a:p>
          </p:txBody>
        </p:sp>
        <p:sp>
          <p:nvSpPr>
            <p:cNvPr id="7" name="Google Shape;474;p33">
              <a:extLst>
                <a:ext uri="{FF2B5EF4-FFF2-40B4-BE49-F238E27FC236}">
                  <a16:creationId xmlns:a16="http://schemas.microsoft.com/office/drawing/2014/main" id="{13DD6A01-7C9B-72D5-0A78-280DF9023981}"/>
                </a:ext>
              </a:extLst>
            </p:cNvPr>
            <p:cNvSpPr/>
            <p:nvPr/>
          </p:nvSpPr>
          <p:spPr>
            <a:xfrm>
              <a:off x="842013" y="2389263"/>
              <a:ext cx="1064099" cy="603404"/>
            </a:xfrm>
            <a:custGeom>
              <a:avLst/>
              <a:gdLst/>
              <a:ahLst/>
              <a:cxnLst/>
              <a:rect l="l" t="t" r="r" b="b"/>
              <a:pathLst>
                <a:path w="34963" h="19826" extrusionOk="0">
                  <a:moveTo>
                    <a:pt x="0" y="1"/>
                  </a:moveTo>
                  <a:lnTo>
                    <a:pt x="0" y="19825"/>
                  </a:lnTo>
                  <a:lnTo>
                    <a:pt x="34963" y="19825"/>
                  </a:lnTo>
                  <a:lnTo>
                    <a:pt x="34963" y="1"/>
                  </a:lnTo>
                  <a:close/>
                </a:path>
              </a:pathLst>
            </a:custGeom>
            <a:solidFill>
              <a:srgbClr val="AFA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#9Slide03 Ample" panose="02000000000000000000" pitchFamily="2" charset="0"/>
              </a:endParaRPr>
            </a:p>
          </p:txBody>
        </p:sp>
        <p:sp>
          <p:nvSpPr>
            <p:cNvPr id="8" name="Google Shape;475;p33">
              <a:extLst>
                <a:ext uri="{FF2B5EF4-FFF2-40B4-BE49-F238E27FC236}">
                  <a16:creationId xmlns:a16="http://schemas.microsoft.com/office/drawing/2014/main" id="{466363C8-668E-C05E-11D7-5ADF1BC79176}"/>
                </a:ext>
              </a:extLst>
            </p:cNvPr>
            <p:cNvSpPr/>
            <p:nvPr/>
          </p:nvSpPr>
          <p:spPr>
            <a:xfrm>
              <a:off x="842013" y="2992637"/>
              <a:ext cx="1064099" cy="603404"/>
            </a:xfrm>
            <a:custGeom>
              <a:avLst/>
              <a:gdLst/>
              <a:ahLst/>
              <a:cxnLst/>
              <a:rect l="l" t="t" r="r" b="b"/>
              <a:pathLst>
                <a:path w="34963" h="19826" extrusionOk="0">
                  <a:moveTo>
                    <a:pt x="0" y="0"/>
                  </a:moveTo>
                  <a:lnTo>
                    <a:pt x="0" y="19825"/>
                  </a:lnTo>
                  <a:lnTo>
                    <a:pt x="34963" y="19825"/>
                  </a:lnTo>
                  <a:lnTo>
                    <a:pt x="34963" y="0"/>
                  </a:ln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#9Slide03 Ample" panose="02000000000000000000" pitchFamily="2" charset="0"/>
              </a:endParaRPr>
            </a:p>
          </p:txBody>
        </p:sp>
        <p:sp>
          <p:nvSpPr>
            <p:cNvPr id="9" name="Google Shape;476;p33">
              <a:extLst>
                <a:ext uri="{FF2B5EF4-FFF2-40B4-BE49-F238E27FC236}">
                  <a16:creationId xmlns:a16="http://schemas.microsoft.com/office/drawing/2014/main" id="{8D4D60EC-49D9-1DA8-8574-88E59B2A1ECA}"/>
                </a:ext>
              </a:extLst>
            </p:cNvPr>
            <p:cNvSpPr/>
            <p:nvPr/>
          </p:nvSpPr>
          <p:spPr>
            <a:xfrm>
              <a:off x="1108015" y="1786863"/>
              <a:ext cx="532095" cy="2411578"/>
            </a:xfrm>
            <a:custGeom>
              <a:avLst/>
              <a:gdLst/>
              <a:ahLst/>
              <a:cxnLst/>
              <a:rect l="l" t="t" r="r" b="b"/>
              <a:pathLst>
                <a:path w="17483" h="79237" extrusionOk="0">
                  <a:moveTo>
                    <a:pt x="1" y="1"/>
                  </a:moveTo>
                  <a:lnTo>
                    <a:pt x="1" y="77051"/>
                  </a:lnTo>
                  <a:cubicBezTo>
                    <a:pt x="2725" y="78508"/>
                    <a:pt x="5725" y="79236"/>
                    <a:pt x="8730" y="79236"/>
                  </a:cubicBezTo>
                  <a:cubicBezTo>
                    <a:pt x="11734" y="79236"/>
                    <a:pt x="14743" y="78508"/>
                    <a:pt x="17482" y="77051"/>
                  </a:cubicBezTo>
                  <a:lnTo>
                    <a:pt x="17482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#9Slide03 Ample" panose="02000000000000000000" pitchFamily="2" charset="0"/>
              </a:endParaRPr>
            </a:p>
          </p:txBody>
        </p:sp>
        <p:sp>
          <p:nvSpPr>
            <p:cNvPr id="10" name="Google Shape;477;p33">
              <a:extLst>
                <a:ext uri="{FF2B5EF4-FFF2-40B4-BE49-F238E27FC236}">
                  <a16:creationId xmlns:a16="http://schemas.microsoft.com/office/drawing/2014/main" id="{F08552E1-9D20-FCF1-1B18-2A6721DC5BB4}"/>
                </a:ext>
              </a:extLst>
            </p:cNvPr>
            <p:cNvSpPr/>
            <p:nvPr/>
          </p:nvSpPr>
          <p:spPr>
            <a:xfrm>
              <a:off x="842013" y="1212402"/>
              <a:ext cx="1064099" cy="573517"/>
            </a:xfrm>
            <a:custGeom>
              <a:avLst/>
              <a:gdLst/>
              <a:ahLst/>
              <a:cxnLst/>
              <a:rect l="l" t="t" r="r" b="b"/>
              <a:pathLst>
                <a:path w="34963" h="18844" extrusionOk="0">
                  <a:moveTo>
                    <a:pt x="6334" y="1"/>
                  </a:moveTo>
                  <a:cubicBezTo>
                    <a:pt x="2851" y="1"/>
                    <a:pt x="0" y="2851"/>
                    <a:pt x="0" y="6335"/>
                  </a:cubicBezTo>
                  <a:lnTo>
                    <a:pt x="0" y="18844"/>
                  </a:lnTo>
                  <a:lnTo>
                    <a:pt x="34963" y="18844"/>
                  </a:lnTo>
                  <a:lnTo>
                    <a:pt x="34963" y="6366"/>
                  </a:lnTo>
                  <a:cubicBezTo>
                    <a:pt x="34963" y="2851"/>
                    <a:pt x="32113" y="1"/>
                    <a:pt x="28597" y="1"/>
                  </a:cubicBezTo>
                  <a:close/>
                </a:path>
              </a:pathLst>
            </a:custGeom>
            <a:solidFill>
              <a:srgbClr val="51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#9Slide03 Ample" panose="02000000000000000000" pitchFamily="2" charset="0"/>
              </a:endParaRPr>
            </a:p>
          </p:txBody>
        </p:sp>
        <p:sp>
          <p:nvSpPr>
            <p:cNvPr id="11" name="Google Shape;478;p33">
              <a:extLst>
                <a:ext uri="{FF2B5EF4-FFF2-40B4-BE49-F238E27FC236}">
                  <a16:creationId xmlns:a16="http://schemas.microsoft.com/office/drawing/2014/main" id="{21C75D84-1528-ECDA-EF18-AA9D8E5C072C}"/>
                </a:ext>
              </a:extLst>
            </p:cNvPr>
            <p:cNvSpPr/>
            <p:nvPr/>
          </p:nvSpPr>
          <p:spPr>
            <a:xfrm>
              <a:off x="841039" y="1624949"/>
              <a:ext cx="1065073" cy="161945"/>
            </a:xfrm>
            <a:custGeom>
              <a:avLst/>
              <a:gdLst/>
              <a:ahLst/>
              <a:cxnLst/>
              <a:rect l="l" t="t" r="r" b="b"/>
              <a:pathLst>
                <a:path w="34995" h="5321" extrusionOk="0">
                  <a:moveTo>
                    <a:pt x="1" y="0"/>
                  </a:moveTo>
                  <a:lnTo>
                    <a:pt x="32" y="5321"/>
                  </a:lnTo>
                  <a:lnTo>
                    <a:pt x="34995" y="5321"/>
                  </a:lnTo>
                  <a:lnTo>
                    <a:pt x="34963" y="0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#9Slide03 Ample" panose="02000000000000000000" pitchFamily="2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414D586-2CA3-98E6-EAEC-1272BCBCA278}"/>
              </a:ext>
            </a:extLst>
          </p:cNvPr>
          <p:cNvSpPr txBox="1"/>
          <p:nvPr/>
        </p:nvSpPr>
        <p:spPr>
          <a:xfrm>
            <a:off x="1007266" y="303915"/>
            <a:ext cx="7129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 algn="ctr">
              <a:buNone/>
            </a:pPr>
            <a:r>
              <a:rPr lang="vi-VN" sz="28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Các yếu tố cần chú ý khi đọc hiểu VBNL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14140B-F476-43C1-2B36-CC076B30C3D3}"/>
              </a:ext>
            </a:extLst>
          </p:cNvPr>
          <p:cNvSpPr txBox="1"/>
          <p:nvPr/>
        </p:nvSpPr>
        <p:spPr>
          <a:xfrm>
            <a:off x="2933861" y="3863267"/>
            <a:ext cx="5762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#9Slide03 AmpleSoft" panose="02000000000000000000" pitchFamily="2" charset="0"/>
              </a:rPr>
              <a:t>(1) </a:t>
            </a:r>
            <a:r>
              <a:rPr lang="vi-VN" sz="2400" dirty="0">
                <a:latin typeface="#9Slide03 AmpleSoft" panose="02000000000000000000" pitchFamily="2" charset="0"/>
              </a:rPr>
              <a:t>Thông tin chung: Tác giả, thể loại, vấn đề nghị luận</a:t>
            </a:r>
            <a:endParaRPr lang="en-US" sz="2400" dirty="0">
              <a:latin typeface="#9Slide03 AmpleSoft" panose="02000000000000000000" pitchFamily="2" charset="0"/>
            </a:endParaRPr>
          </a:p>
        </p:txBody>
      </p:sp>
      <p:sp>
        <p:nvSpPr>
          <p:cNvPr id="21" name="Google Shape;481;p33">
            <a:extLst>
              <a:ext uri="{FF2B5EF4-FFF2-40B4-BE49-F238E27FC236}">
                <a16:creationId xmlns:a16="http://schemas.microsoft.com/office/drawing/2014/main" id="{8AEFB0D4-62FC-6E1F-0468-3F7E332D7DED}"/>
              </a:ext>
            </a:extLst>
          </p:cNvPr>
          <p:cNvSpPr/>
          <p:nvPr/>
        </p:nvSpPr>
        <p:spPr>
          <a:xfrm>
            <a:off x="1621159" y="3376056"/>
            <a:ext cx="1066990" cy="30"/>
          </a:xfrm>
          <a:custGeom>
            <a:avLst/>
            <a:gdLst/>
            <a:ahLst/>
            <a:cxnLst/>
            <a:rect l="l" t="t" r="r" b="b"/>
            <a:pathLst>
              <a:path w="35058" h="1" fill="none" extrusionOk="0">
                <a:moveTo>
                  <a:pt x="0" y="1"/>
                </a:moveTo>
                <a:lnTo>
                  <a:pt x="35058" y="1"/>
                </a:lnTo>
              </a:path>
            </a:pathLst>
          </a:custGeom>
          <a:noFill/>
          <a:ln w="19050" cap="flat" cmpd="sng">
            <a:solidFill>
              <a:srgbClr val="00B050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#9Slide03 Ample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9BCB5F-1330-83D4-4DE1-0F80CDE98511}"/>
              </a:ext>
            </a:extLst>
          </p:cNvPr>
          <p:cNvSpPr txBox="1"/>
          <p:nvPr/>
        </p:nvSpPr>
        <p:spPr>
          <a:xfrm>
            <a:off x="2952976" y="2972699"/>
            <a:ext cx="5762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#9Slide03 AmpleSoft" panose="02000000000000000000" pitchFamily="2" charset="0"/>
              </a:rPr>
              <a:t>(2) </a:t>
            </a:r>
            <a:r>
              <a:rPr lang="vi-VN" sz="2400" dirty="0">
                <a:latin typeface="#9Slide03 AmpleSoft" panose="02000000000000000000" pitchFamily="2" charset="0"/>
              </a:rPr>
              <a:t>Lập sơ đồ lập luận thể hiện mối quan hệ giữa vấn đề và các ý chính</a:t>
            </a:r>
            <a:endParaRPr lang="en-US" sz="2400" dirty="0">
              <a:latin typeface="#9Slide03 AmpleSoft" panose="02000000000000000000" pitchFamily="2" charset="0"/>
            </a:endParaRPr>
          </a:p>
        </p:txBody>
      </p:sp>
      <p:sp>
        <p:nvSpPr>
          <p:cNvPr id="23" name="Google Shape;481;p33">
            <a:extLst>
              <a:ext uri="{FF2B5EF4-FFF2-40B4-BE49-F238E27FC236}">
                <a16:creationId xmlns:a16="http://schemas.microsoft.com/office/drawing/2014/main" id="{0FB93468-28A0-DF3D-A610-17920B34B928}"/>
              </a:ext>
            </a:extLst>
          </p:cNvPr>
          <p:cNvSpPr/>
          <p:nvPr/>
        </p:nvSpPr>
        <p:spPr>
          <a:xfrm>
            <a:off x="1602044" y="2484401"/>
            <a:ext cx="1066990" cy="30"/>
          </a:xfrm>
          <a:custGeom>
            <a:avLst/>
            <a:gdLst/>
            <a:ahLst/>
            <a:cxnLst/>
            <a:rect l="l" t="t" r="r" b="b"/>
            <a:pathLst>
              <a:path w="35058" h="1" fill="none" extrusionOk="0">
                <a:moveTo>
                  <a:pt x="0" y="1"/>
                </a:moveTo>
                <a:lnTo>
                  <a:pt x="35058" y="1"/>
                </a:lnTo>
              </a:path>
            </a:pathLst>
          </a:custGeom>
          <a:noFill/>
          <a:ln w="19050" cap="flat" cmpd="sng">
            <a:solidFill>
              <a:srgbClr val="00B050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#9Slide03 Ample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4592B2-31A8-1BDF-D0EC-51EEEAD89357}"/>
              </a:ext>
            </a:extLst>
          </p:cNvPr>
          <p:cNvSpPr txBox="1"/>
          <p:nvPr/>
        </p:nvSpPr>
        <p:spPr>
          <a:xfrm>
            <a:off x="2933861" y="2017984"/>
            <a:ext cx="5762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#9Slide03 AmpleSoft" panose="02000000000000000000" pitchFamily="2" charset="0"/>
              </a:rPr>
              <a:t>(3) </a:t>
            </a:r>
            <a:r>
              <a:rPr lang="vi-VN" sz="2400" dirty="0">
                <a:latin typeface="#9Slide03 AmpleSoft" panose="02000000000000000000" pitchFamily="2" charset="0"/>
              </a:rPr>
              <a:t>Tìm hiểu chi tiết các ý chính: Chỉ ra các lí lẽ, dẫn chứng làm sáng tỏ ý chính</a:t>
            </a:r>
          </a:p>
        </p:txBody>
      </p:sp>
      <p:sp>
        <p:nvSpPr>
          <p:cNvPr id="27" name="Google Shape;481;p33">
            <a:extLst>
              <a:ext uri="{FF2B5EF4-FFF2-40B4-BE49-F238E27FC236}">
                <a16:creationId xmlns:a16="http://schemas.microsoft.com/office/drawing/2014/main" id="{4ED56E4C-DEC6-6157-06FE-97AE3ED68444}"/>
              </a:ext>
            </a:extLst>
          </p:cNvPr>
          <p:cNvSpPr/>
          <p:nvPr/>
        </p:nvSpPr>
        <p:spPr>
          <a:xfrm>
            <a:off x="1621159" y="1518630"/>
            <a:ext cx="1066990" cy="30"/>
          </a:xfrm>
          <a:custGeom>
            <a:avLst/>
            <a:gdLst/>
            <a:ahLst/>
            <a:cxnLst/>
            <a:rect l="l" t="t" r="r" b="b"/>
            <a:pathLst>
              <a:path w="35058" h="1" fill="none" extrusionOk="0">
                <a:moveTo>
                  <a:pt x="0" y="1"/>
                </a:moveTo>
                <a:lnTo>
                  <a:pt x="35058" y="1"/>
                </a:lnTo>
              </a:path>
            </a:pathLst>
          </a:custGeom>
          <a:noFill/>
          <a:ln w="19050" cap="flat" cmpd="sng">
            <a:solidFill>
              <a:srgbClr val="00B050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#9Slide03 Ample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10D03B-2AC3-5392-D8C5-062924FD8DC0}"/>
              </a:ext>
            </a:extLst>
          </p:cNvPr>
          <p:cNvSpPr txBox="1"/>
          <p:nvPr/>
        </p:nvSpPr>
        <p:spPr>
          <a:xfrm>
            <a:off x="2952975" y="1103131"/>
            <a:ext cx="5762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#9Slide03 AmpleSoft" panose="02000000000000000000" pitchFamily="2" charset="0"/>
              </a:rPr>
              <a:t>(4) </a:t>
            </a:r>
            <a:r>
              <a:rPr lang="vi-VN" sz="2400" dirty="0">
                <a:latin typeface="#9Slide03 AmpleSoft" panose="02000000000000000000" pitchFamily="2" charset="0"/>
              </a:rPr>
              <a:t>Nhận xét về nghệ thuật lập luận: Các BPTT, lí lẽ, dẫn chứng,…</a:t>
            </a:r>
          </a:p>
        </p:txBody>
      </p:sp>
    </p:spTree>
    <p:extLst>
      <p:ext uri="{BB962C8B-B14F-4D97-AF65-F5344CB8AC3E}">
        <p14:creationId xmlns:p14="http://schemas.microsoft.com/office/powerpoint/2010/main" val="347711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 animBg="1"/>
      <p:bldP spid="22" grpId="0"/>
      <p:bldP spid="23" grpId="0" animBg="1"/>
      <p:bldP spid="24" grpId="0"/>
      <p:bldP spid="27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40F820-A1CD-8A16-5788-E0A50E77E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036" y="1475656"/>
            <a:ext cx="5477773" cy="3081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50C3C3-B741-A46B-341B-E60C65896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7" y="1865462"/>
            <a:ext cx="2553419" cy="2553419"/>
          </a:xfrm>
          <a:prstGeom prst="rect">
            <a:avLst/>
          </a:prstGeom>
        </p:spPr>
      </p:pic>
      <p:sp>
        <p:nvSpPr>
          <p:cNvPr id="6" name="Google Shape;431;p46">
            <a:extLst>
              <a:ext uri="{FF2B5EF4-FFF2-40B4-BE49-F238E27FC236}">
                <a16:creationId xmlns:a16="http://schemas.microsoft.com/office/drawing/2014/main" id="{4991B93E-A737-6B4C-B152-92B75894B67F}"/>
              </a:ext>
            </a:extLst>
          </p:cNvPr>
          <p:cNvSpPr txBox="1">
            <a:spLocks/>
          </p:cNvSpPr>
          <p:nvPr/>
        </p:nvSpPr>
        <p:spPr>
          <a:xfrm>
            <a:off x="198407" y="245583"/>
            <a:ext cx="8747186" cy="9063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latin typeface="#9Slide05 SVNAnthem" pitchFamily="2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#9Slide05 SVNAnthem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SVNAnthem" pitchFamily="2" charset="0"/>
              </a:rPr>
              <a:t>thầm</a:t>
            </a:r>
            <a:r>
              <a:rPr lang="en-US" sz="3200" dirty="0">
                <a:solidFill>
                  <a:srgbClr val="FF0000"/>
                </a:solidFill>
                <a:latin typeface="#9Slide05 SVNAnthem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SVNAnthem" pitchFamily="2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#9Slide05 SVNAnthem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SVNAnthem" pitchFamily="2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#9Slide05 SVNAnthem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SVNAnthem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#9Slide05 SVNAnthem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SVNAnthem" pitchFamily="2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latin typeface="#9Slide05 SVNAnthem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SVNAnthem" pitchFamily="2" charset="0"/>
              </a:rPr>
              <a:t>thiện</a:t>
            </a:r>
            <a:r>
              <a:rPr lang="en-US" sz="3200" dirty="0">
                <a:solidFill>
                  <a:srgbClr val="FF0000"/>
                </a:solidFill>
                <a:latin typeface="#9Slide05 SVNAnthem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SVNAnthem" pitchFamily="2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#9Slide05 SVNAnthem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SVNAnthem" pitchFamily="2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#9Slide05 SVNAnthem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SVNAnthem" pitchFamily="2" charset="0"/>
              </a:rPr>
              <a:t>lập</a:t>
            </a:r>
            <a:r>
              <a:rPr lang="en-US" sz="3200" dirty="0">
                <a:solidFill>
                  <a:srgbClr val="FF0000"/>
                </a:solidFill>
                <a:latin typeface="#9Slide05 SVNAnthem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SVNAnthem" pitchFamily="2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#9Slide05 SVNAnthem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SVNAnthem" pitchFamily="2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#9Slide05 SVNAnthem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SVNAnthem" pitchFamily="2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#9Slide05 SVNAnthem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SVNAnthem" pitchFamily="2" charset="0"/>
              </a:rPr>
              <a:t>cặp</a:t>
            </a:r>
            <a:endParaRPr lang="en-US" sz="3200" dirty="0">
              <a:solidFill>
                <a:srgbClr val="FF0000"/>
              </a:solidFill>
              <a:latin typeface="#9Slide05 SVNAnthe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3;p21">
            <a:extLst>
              <a:ext uri="{FF2B5EF4-FFF2-40B4-BE49-F238E27FC236}">
                <a16:creationId xmlns:a16="http://schemas.microsoft.com/office/drawing/2014/main" id="{75A652DA-DB10-127F-DA62-D7FB9A6D2ED8}"/>
              </a:ext>
            </a:extLst>
          </p:cNvPr>
          <p:cNvSpPr/>
          <p:nvPr/>
        </p:nvSpPr>
        <p:spPr>
          <a:xfrm>
            <a:off x="4719056" y="444772"/>
            <a:ext cx="2322869" cy="737549"/>
          </a:xfrm>
          <a:custGeom>
            <a:avLst/>
            <a:gdLst/>
            <a:ahLst/>
            <a:cxnLst/>
            <a:rect l="l" t="t" r="r" b="b"/>
            <a:pathLst>
              <a:path w="45078" h="14313" extrusionOk="0">
                <a:moveTo>
                  <a:pt x="0" y="1"/>
                </a:moveTo>
                <a:lnTo>
                  <a:pt x="0" y="656"/>
                </a:lnTo>
                <a:lnTo>
                  <a:pt x="42029" y="656"/>
                </a:lnTo>
                <a:cubicBezTo>
                  <a:pt x="43339" y="656"/>
                  <a:pt x="44422" y="1680"/>
                  <a:pt x="44422" y="2930"/>
                </a:cubicBezTo>
                <a:lnTo>
                  <a:pt x="44422" y="11383"/>
                </a:lnTo>
                <a:cubicBezTo>
                  <a:pt x="44422" y="12645"/>
                  <a:pt x="43339" y="13669"/>
                  <a:pt x="42029" y="13669"/>
                </a:cubicBezTo>
                <a:lnTo>
                  <a:pt x="0" y="13669"/>
                </a:lnTo>
                <a:lnTo>
                  <a:pt x="0" y="14312"/>
                </a:lnTo>
                <a:lnTo>
                  <a:pt x="42029" y="14312"/>
                </a:lnTo>
                <a:cubicBezTo>
                  <a:pt x="43708" y="14312"/>
                  <a:pt x="45077" y="13002"/>
                  <a:pt x="45077" y="11383"/>
                </a:cubicBezTo>
                <a:lnTo>
                  <a:pt x="45077" y="2942"/>
                </a:lnTo>
                <a:cubicBezTo>
                  <a:pt x="45077" y="1322"/>
                  <a:pt x="43708" y="1"/>
                  <a:pt x="420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4;p21">
            <a:extLst>
              <a:ext uri="{FF2B5EF4-FFF2-40B4-BE49-F238E27FC236}">
                <a16:creationId xmlns:a16="http://schemas.microsoft.com/office/drawing/2014/main" id="{0119AA0A-8F9D-3BF1-BE56-2C1EF7D1251D}"/>
              </a:ext>
            </a:extLst>
          </p:cNvPr>
          <p:cNvSpPr/>
          <p:nvPr/>
        </p:nvSpPr>
        <p:spPr>
          <a:xfrm>
            <a:off x="4732041" y="1990842"/>
            <a:ext cx="2322869" cy="738167"/>
          </a:xfrm>
          <a:custGeom>
            <a:avLst/>
            <a:gdLst/>
            <a:ahLst/>
            <a:cxnLst/>
            <a:rect l="l" t="t" r="r" b="b"/>
            <a:pathLst>
              <a:path w="45078" h="14325" extrusionOk="0">
                <a:moveTo>
                  <a:pt x="0" y="1"/>
                </a:moveTo>
                <a:lnTo>
                  <a:pt x="0" y="656"/>
                </a:lnTo>
                <a:lnTo>
                  <a:pt x="42029" y="656"/>
                </a:lnTo>
                <a:cubicBezTo>
                  <a:pt x="43339" y="656"/>
                  <a:pt x="44422" y="1680"/>
                  <a:pt x="44422" y="2942"/>
                </a:cubicBezTo>
                <a:lnTo>
                  <a:pt x="44422" y="11383"/>
                </a:lnTo>
                <a:cubicBezTo>
                  <a:pt x="44422" y="12645"/>
                  <a:pt x="43339" y="13669"/>
                  <a:pt x="42029" y="13669"/>
                </a:cubicBezTo>
                <a:lnTo>
                  <a:pt x="0" y="13669"/>
                </a:lnTo>
                <a:lnTo>
                  <a:pt x="0" y="14324"/>
                </a:lnTo>
                <a:lnTo>
                  <a:pt x="42029" y="14324"/>
                </a:lnTo>
                <a:cubicBezTo>
                  <a:pt x="43708" y="14324"/>
                  <a:pt x="45077" y="13002"/>
                  <a:pt x="45077" y="11383"/>
                </a:cubicBezTo>
                <a:lnTo>
                  <a:pt x="45077" y="2942"/>
                </a:lnTo>
                <a:cubicBezTo>
                  <a:pt x="45077" y="1322"/>
                  <a:pt x="43708" y="1"/>
                  <a:pt x="42029" y="1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645;p21">
            <a:extLst>
              <a:ext uri="{FF2B5EF4-FFF2-40B4-BE49-F238E27FC236}">
                <a16:creationId xmlns:a16="http://schemas.microsoft.com/office/drawing/2014/main" id="{75E43F18-5840-298A-E35A-4B853F8A5FEF}"/>
              </a:ext>
            </a:extLst>
          </p:cNvPr>
          <p:cNvSpPr/>
          <p:nvPr/>
        </p:nvSpPr>
        <p:spPr>
          <a:xfrm>
            <a:off x="4723487" y="3396205"/>
            <a:ext cx="2331423" cy="730129"/>
          </a:xfrm>
          <a:custGeom>
            <a:avLst/>
            <a:gdLst/>
            <a:ahLst/>
            <a:cxnLst/>
            <a:rect l="l" t="t" r="r" b="b"/>
            <a:pathLst>
              <a:path w="45244" h="14169" extrusionOk="0">
                <a:moveTo>
                  <a:pt x="250" y="0"/>
                </a:moveTo>
                <a:cubicBezTo>
                  <a:pt x="119" y="0"/>
                  <a:pt x="0" y="119"/>
                  <a:pt x="0" y="250"/>
                </a:cubicBezTo>
                <a:cubicBezTo>
                  <a:pt x="0" y="393"/>
                  <a:pt x="119" y="512"/>
                  <a:pt x="250" y="512"/>
                </a:cubicBezTo>
                <a:lnTo>
                  <a:pt x="42279" y="512"/>
                </a:lnTo>
                <a:cubicBezTo>
                  <a:pt x="43637" y="512"/>
                  <a:pt x="44744" y="1560"/>
                  <a:pt x="44744" y="2858"/>
                </a:cubicBezTo>
                <a:lnTo>
                  <a:pt x="44744" y="11311"/>
                </a:lnTo>
                <a:cubicBezTo>
                  <a:pt x="44744" y="12609"/>
                  <a:pt x="43637" y="13669"/>
                  <a:pt x="42279" y="13669"/>
                </a:cubicBezTo>
                <a:lnTo>
                  <a:pt x="250" y="13669"/>
                </a:lnTo>
                <a:cubicBezTo>
                  <a:pt x="119" y="13669"/>
                  <a:pt x="0" y="13788"/>
                  <a:pt x="0" y="13919"/>
                </a:cubicBezTo>
                <a:cubicBezTo>
                  <a:pt x="0" y="14061"/>
                  <a:pt x="119" y="14169"/>
                  <a:pt x="250" y="14169"/>
                </a:cubicBezTo>
                <a:lnTo>
                  <a:pt x="42279" y="14169"/>
                </a:lnTo>
                <a:cubicBezTo>
                  <a:pt x="43910" y="14169"/>
                  <a:pt x="45244" y="12895"/>
                  <a:pt x="45244" y="11311"/>
                </a:cubicBezTo>
                <a:lnTo>
                  <a:pt x="45244" y="2858"/>
                </a:lnTo>
                <a:cubicBezTo>
                  <a:pt x="45244" y="1286"/>
                  <a:pt x="43910" y="0"/>
                  <a:pt x="4227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647;p21">
            <a:extLst>
              <a:ext uri="{FF2B5EF4-FFF2-40B4-BE49-F238E27FC236}">
                <a16:creationId xmlns:a16="http://schemas.microsoft.com/office/drawing/2014/main" id="{061E6144-A85F-70C8-F69D-0BDFC1FEC6EF}"/>
              </a:ext>
            </a:extLst>
          </p:cNvPr>
          <p:cNvSpPr txBox="1">
            <a:spLocks/>
          </p:cNvSpPr>
          <p:nvPr/>
        </p:nvSpPr>
        <p:spPr>
          <a:xfrm>
            <a:off x="4796462" y="530576"/>
            <a:ext cx="217378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Char char="●"/>
              <a:defRPr sz="18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pPr marL="0" indent="0" algn="just">
              <a:spcAft>
                <a:spcPts val="1600"/>
              </a:spcAft>
              <a:buFont typeface="ABeeZee"/>
              <a:buNone/>
            </a:pPr>
            <a:r>
              <a:rPr lang="en-US" dirty="0" err="1">
                <a:latin typeface="#9Slide03 Ample" panose="02000000000000000000" pitchFamily="2" charset="0"/>
              </a:rPr>
              <a:t>Khái</a:t>
            </a:r>
            <a:r>
              <a:rPr lang="en-US" dirty="0">
                <a:latin typeface="#9Slide03 Ample" panose="02000000000000000000" pitchFamily="2" charset="0"/>
              </a:rPr>
              <a:t> </a:t>
            </a:r>
            <a:r>
              <a:rPr lang="en-US" dirty="0" err="1">
                <a:latin typeface="#9Slide03 Ample" panose="02000000000000000000" pitchFamily="2" charset="0"/>
              </a:rPr>
              <a:t>quát</a:t>
            </a:r>
            <a:r>
              <a:rPr lang="en-US" dirty="0">
                <a:latin typeface="#9Slide03 Ample" panose="02000000000000000000" pitchFamily="2" charset="0"/>
              </a:rPr>
              <a:t> </a:t>
            </a:r>
            <a:r>
              <a:rPr lang="en-US" dirty="0" err="1">
                <a:latin typeface="#9Slide03 Ample" panose="02000000000000000000" pitchFamily="2" charset="0"/>
              </a:rPr>
              <a:t>về</a:t>
            </a:r>
            <a:r>
              <a:rPr lang="en-US" dirty="0">
                <a:latin typeface="#9Slide03 Ample" panose="02000000000000000000" pitchFamily="2" charset="0"/>
              </a:rPr>
              <a:t> </a:t>
            </a:r>
            <a:r>
              <a:rPr lang="en-US" dirty="0" err="1">
                <a:latin typeface="#9Slide03 Ample" panose="02000000000000000000" pitchFamily="2" charset="0"/>
              </a:rPr>
              <a:t>đặc</a:t>
            </a:r>
            <a:r>
              <a:rPr lang="en-US" dirty="0">
                <a:latin typeface="#9Slide03 Ample" panose="02000000000000000000" pitchFamily="2" charset="0"/>
              </a:rPr>
              <a:t> </a:t>
            </a:r>
            <a:r>
              <a:rPr lang="en-US" dirty="0" err="1">
                <a:latin typeface="#9Slide03 Ample" panose="02000000000000000000" pitchFamily="2" charset="0"/>
              </a:rPr>
              <a:t>sắc</a:t>
            </a:r>
            <a:r>
              <a:rPr lang="en-US" dirty="0">
                <a:latin typeface="#9Slide03 Ample" panose="02000000000000000000" pitchFamily="2" charset="0"/>
              </a:rPr>
              <a:t> </a:t>
            </a:r>
            <a:r>
              <a:rPr lang="en-US" dirty="0" err="1">
                <a:latin typeface="#9Slide03 Ample" panose="02000000000000000000" pitchFamily="2" charset="0"/>
              </a:rPr>
              <a:t>của</a:t>
            </a:r>
            <a:r>
              <a:rPr lang="en-US" dirty="0">
                <a:latin typeface="#9Slide03 Ample" panose="02000000000000000000" pitchFamily="2" charset="0"/>
              </a:rPr>
              <a:t> </a:t>
            </a:r>
            <a:r>
              <a:rPr lang="en-US" dirty="0" err="1">
                <a:latin typeface="#9Slide03 Ample" panose="02000000000000000000" pitchFamily="2" charset="0"/>
              </a:rPr>
              <a:t>truyện</a:t>
            </a:r>
            <a:r>
              <a:rPr lang="en-US" dirty="0">
                <a:latin typeface="#9Slide03 Ample" panose="02000000000000000000" pitchFamily="2" charset="0"/>
              </a:rPr>
              <a:t> ĐRPN</a:t>
            </a:r>
          </a:p>
        </p:txBody>
      </p:sp>
      <p:sp>
        <p:nvSpPr>
          <p:cNvPr id="10" name="Google Shape;648;p21">
            <a:extLst>
              <a:ext uri="{FF2B5EF4-FFF2-40B4-BE49-F238E27FC236}">
                <a16:creationId xmlns:a16="http://schemas.microsoft.com/office/drawing/2014/main" id="{EA2F33BB-0ED4-C6B3-E48E-94F867C161A5}"/>
              </a:ext>
            </a:extLst>
          </p:cNvPr>
          <p:cNvSpPr txBox="1">
            <a:spLocks/>
          </p:cNvSpPr>
          <p:nvPr/>
        </p:nvSpPr>
        <p:spPr>
          <a:xfrm>
            <a:off x="4809447" y="2076956"/>
            <a:ext cx="217378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Char char="●"/>
              <a:defRPr sz="18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pPr marL="0" indent="0" algn="just">
              <a:spcAft>
                <a:spcPts val="1600"/>
              </a:spcAft>
              <a:buFont typeface="ABeeZee"/>
              <a:buNone/>
            </a:pPr>
            <a:r>
              <a:rPr lang="en-US" dirty="0" err="1">
                <a:latin typeface="#9Slide03 Ample" panose="02000000000000000000" pitchFamily="2" charset="0"/>
              </a:rPr>
              <a:t>Vẻ</a:t>
            </a:r>
            <a:r>
              <a:rPr lang="en-US" dirty="0">
                <a:latin typeface="#9Slide03 Ample" panose="02000000000000000000" pitchFamily="2" charset="0"/>
              </a:rPr>
              <a:t> </a:t>
            </a:r>
            <a:r>
              <a:rPr lang="en-US" dirty="0" err="1">
                <a:latin typeface="#9Slide03 Ample" panose="02000000000000000000" pitchFamily="2" charset="0"/>
              </a:rPr>
              <a:t>đẹp</a:t>
            </a:r>
            <a:r>
              <a:rPr lang="en-US" dirty="0">
                <a:latin typeface="#9Slide03 Ample" panose="02000000000000000000" pitchFamily="2" charset="0"/>
              </a:rPr>
              <a:t> </a:t>
            </a:r>
            <a:r>
              <a:rPr lang="en-US" dirty="0" err="1">
                <a:latin typeface="#9Slide03 Ample" panose="02000000000000000000" pitchFamily="2" charset="0"/>
              </a:rPr>
              <a:t>thiên</a:t>
            </a:r>
            <a:r>
              <a:rPr lang="en-US" dirty="0">
                <a:latin typeface="#9Slide03 Ample" panose="02000000000000000000" pitchFamily="2" charset="0"/>
              </a:rPr>
              <a:t> </a:t>
            </a:r>
            <a:r>
              <a:rPr lang="en-US" dirty="0" err="1">
                <a:latin typeface="#9Slide03 Ample" panose="02000000000000000000" pitchFamily="2" charset="0"/>
              </a:rPr>
              <a:t>nhiên</a:t>
            </a:r>
            <a:r>
              <a:rPr lang="en-US" dirty="0">
                <a:latin typeface="#9Slide03 Ample" panose="02000000000000000000" pitchFamily="2" charset="0"/>
              </a:rPr>
              <a:t> </a:t>
            </a:r>
            <a:r>
              <a:rPr lang="en-US" dirty="0" err="1">
                <a:latin typeface="#9Slide03 Ample" panose="02000000000000000000" pitchFamily="2" charset="0"/>
              </a:rPr>
              <a:t>trong</a:t>
            </a:r>
            <a:r>
              <a:rPr lang="en-US" dirty="0">
                <a:latin typeface="#9Slide03 Ample" panose="02000000000000000000" pitchFamily="2" charset="0"/>
              </a:rPr>
              <a:t> </a:t>
            </a:r>
            <a:r>
              <a:rPr lang="en-US" dirty="0" err="1">
                <a:latin typeface="#9Slide03 Ample" panose="02000000000000000000" pitchFamily="2" charset="0"/>
              </a:rPr>
              <a:t>truyện</a:t>
            </a:r>
            <a:r>
              <a:rPr lang="en-US" dirty="0">
                <a:latin typeface="#9Slide03 Ample" panose="02000000000000000000" pitchFamily="2" charset="0"/>
              </a:rPr>
              <a:t> ĐRPN</a:t>
            </a:r>
          </a:p>
        </p:txBody>
      </p:sp>
      <p:sp>
        <p:nvSpPr>
          <p:cNvPr id="11" name="Google Shape;649;p21">
            <a:extLst>
              <a:ext uri="{FF2B5EF4-FFF2-40B4-BE49-F238E27FC236}">
                <a16:creationId xmlns:a16="http://schemas.microsoft.com/office/drawing/2014/main" id="{72B6CB7D-0766-3937-31F1-0653C4553FD8}"/>
              </a:ext>
            </a:extLst>
          </p:cNvPr>
          <p:cNvSpPr txBox="1">
            <a:spLocks/>
          </p:cNvSpPr>
          <p:nvPr/>
        </p:nvSpPr>
        <p:spPr>
          <a:xfrm flipH="1">
            <a:off x="4813774" y="3478300"/>
            <a:ext cx="2156468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Char char="●"/>
              <a:defRPr sz="18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pPr marL="0" indent="0" algn="just">
              <a:spcAft>
                <a:spcPts val="1600"/>
              </a:spcAft>
              <a:buFont typeface="ABeeZee"/>
              <a:buNone/>
            </a:pPr>
            <a:r>
              <a:rPr lang="en-US" dirty="0" err="1">
                <a:latin typeface="#9Slide03 Ample" panose="02000000000000000000" pitchFamily="2" charset="0"/>
              </a:rPr>
              <a:t>Vẻ</a:t>
            </a:r>
            <a:r>
              <a:rPr lang="en-US" dirty="0">
                <a:latin typeface="#9Slide03 Ample" panose="02000000000000000000" pitchFamily="2" charset="0"/>
              </a:rPr>
              <a:t> </a:t>
            </a:r>
            <a:r>
              <a:rPr lang="en-US" dirty="0" err="1">
                <a:latin typeface="#9Slide03 Ample" panose="02000000000000000000" pitchFamily="2" charset="0"/>
              </a:rPr>
              <a:t>đẹp</a:t>
            </a:r>
            <a:r>
              <a:rPr lang="en-US" dirty="0">
                <a:latin typeface="#9Slide03 Ample" panose="02000000000000000000" pitchFamily="2" charset="0"/>
              </a:rPr>
              <a:t> con </a:t>
            </a:r>
            <a:r>
              <a:rPr lang="en-US" dirty="0" err="1">
                <a:latin typeface="#9Slide03 Ample" panose="02000000000000000000" pitchFamily="2" charset="0"/>
              </a:rPr>
              <a:t>người</a:t>
            </a:r>
            <a:r>
              <a:rPr lang="en-US" dirty="0">
                <a:latin typeface="#9Slide03 Ample" panose="02000000000000000000" pitchFamily="2" charset="0"/>
              </a:rPr>
              <a:t> </a:t>
            </a:r>
            <a:r>
              <a:rPr lang="en-US" dirty="0" err="1">
                <a:latin typeface="#9Slide03 Ample" panose="02000000000000000000" pitchFamily="2" charset="0"/>
              </a:rPr>
              <a:t>trong</a:t>
            </a:r>
            <a:r>
              <a:rPr lang="en-US" dirty="0">
                <a:latin typeface="#9Slide03 Ample" panose="02000000000000000000" pitchFamily="2" charset="0"/>
              </a:rPr>
              <a:t> </a:t>
            </a:r>
            <a:r>
              <a:rPr lang="en-US" dirty="0" err="1">
                <a:latin typeface="#9Slide03 Ample" panose="02000000000000000000" pitchFamily="2" charset="0"/>
              </a:rPr>
              <a:t>truyện</a:t>
            </a:r>
            <a:r>
              <a:rPr lang="en-US" dirty="0">
                <a:latin typeface="#9Slide03 Ample" panose="02000000000000000000" pitchFamily="2" charset="0"/>
              </a:rPr>
              <a:t> ĐRPN</a:t>
            </a:r>
          </a:p>
        </p:txBody>
      </p:sp>
      <p:sp>
        <p:nvSpPr>
          <p:cNvPr id="19" name="Google Shape;664;p21">
            <a:extLst>
              <a:ext uri="{FF2B5EF4-FFF2-40B4-BE49-F238E27FC236}">
                <a16:creationId xmlns:a16="http://schemas.microsoft.com/office/drawing/2014/main" id="{16011047-1C16-36BC-E8DE-5EC3B3D56761}"/>
              </a:ext>
            </a:extLst>
          </p:cNvPr>
          <p:cNvSpPr/>
          <p:nvPr/>
        </p:nvSpPr>
        <p:spPr>
          <a:xfrm>
            <a:off x="256636" y="1256270"/>
            <a:ext cx="2169886" cy="2169886"/>
          </a:xfrm>
          <a:custGeom>
            <a:avLst/>
            <a:gdLst/>
            <a:ahLst/>
            <a:cxnLst/>
            <a:rect l="l" t="t" r="r" b="b"/>
            <a:pathLst>
              <a:path w="47661" h="47661" extrusionOk="0">
                <a:moveTo>
                  <a:pt x="23825" y="0"/>
                </a:moveTo>
                <a:cubicBezTo>
                  <a:pt x="10668" y="0"/>
                  <a:pt x="0" y="10668"/>
                  <a:pt x="0" y="23824"/>
                </a:cubicBezTo>
                <a:cubicBezTo>
                  <a:pt x="0" y="36993"/>
                  <a:pt x="10668" y="47661"/>
                  <a:pt x="23825" y="47661"/>
                </a:cubicBezTo>
                <a:cubicBezTo>
                  <a:pt x="36981" y="47661"/>
                  <a:pt x="47661" y="36993"/>
                  <a:pt x="47661" y="23824"/>
                </a:cubicBezTo>
                <a:cubicBezTo>
                  <a:pt x="47661" y="10668"/>
                  <a:pt x="36981" y="0"/>
                  <a:pt x="23825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70C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Vấn đề: </a:t>
            </a:r>
            <a:r>
              <a:rPr lang="en" sz="2000" dirty="0">
                <a:solidFill>
                  <a:srgbClr val="0070C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Vẻ đẹp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70C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của thiên nhiên và con người trong truyện “Đất rừng phương Nam”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95EBF1C-8B49-B3BD-83E1-23C8BE9450D4}"/>
              </a:ext>
            </a:extLst>
          </p:cNvPr>
          <p:cNvGrpSpPr/>
          <p:nvPr/>
        </p:nvGrpSpPr>
        <p:grpSpPr>
          <a:xfrm>
            <a:off x="2430375" y="339548"/>
            <a:ext cx="2111830" cy="987600"/>
            <a:chOff x="2995110" y="964298"/>
            <a:chExt cx="2111830" cy="987600"/>
          </a:xfrm>
        </p:grpSpPr>
        <p:sp>
          <p:nvSpPr>
            <p:cNvPr id="13" name="Google Shape;655;p21">
              <a:extLst>
                <a:ext uri="{FF2B5EF4-FFF2-40B4-BE49-F238E27FC236}">
                  <a16:creationId xmlns:a16="http://schemas.microsoft.com/office/drawing/2014/main" id="{AD00BEEF-F553-3540-945F-5FDFCC53DEAE}"/>
                </a:ext>
              </a:extLst>
            </p:cNvPr>
            <p:cNvSpPr/>
            <p:nvPr/>
          </p:nvSpPr>
          <p:spPr>
            <a:xfrm>
              <a:off x="4119340" y="964298"/>
              <a:ext cx="987600" cy="987600"/>
            </a:xfrm>
            <a:prstGeom prst="pie">
              <a:avLst>
                <a:gd name="adj1" fmla="val 16142386"/>
                <a:gd name="adj2" fmla="val 1612609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FFFFFF"/>
                  </a:solidFill>
                  <a:latin typeface="#9Slide03 Ample" panose="02000000000000000000" pitchFamily="2" charset="0"/>
                </a:rPr>
                <a:t>Ý </a:t>
              </a:r>
              <a:r>
                <a:rPr lang="en-US" sz="1800" dirty="0" err="1">
                  <a:solidFill>
                    <a:srgbClr val="FFFFFF"/>
                  </a:solidFill>
                  <a:latin typeface="#9Slide03 Ample" panose="02000000000000000000" pitchFamily="2" charset="0"/>
                </a:rPr>
                <a:t>kiến</a:t>
              </a:r>
              <a:r>
                <a:rPr lang="en-US" sz="1800" dirty="0">
                  <a:solidFill>
                    <a:srgbClr val="FFFFFF"/>
                  </a:solidFill>
                  <a:latin typeface="#9Slide03 Ample" panose="02000000000000000000" pitchFamily="2" charset="0"/>
                </a:rPr>
                <a:t> 1</a:t>
              </a:r>
              <a:endParaRPr sz="1800" dirty="0">
                <a:solidFill>
                  <a:srgbClr val="FFFFFF"/>
                </a:solidFill>
                <a:latin typeface="#9Slide03 Ample" panose="02000000000000000000" pitchFamily="2" charset="0"/>
              </a:endParaRPr>
            </a:p>
          </p:txBody>
        </p:sp>
        <p:sp>
          <p:nvSpPr>
            <p:cNvPr id="30" name="Google Shape;658;p21">
              <a:extLst>
                <a:ext uri="{FF2B5EF4-FFF2-40B4-BE49-F238E27FC236}">
                  <a16:creationId xmlns:a16="http://schemas.microsoft.com/office/drawing/2014/main" id="{21A646C1-C2AA-1E45-A01B-FEC8043C1276}"/>
                </a:ext>
              </a:extLst>
            </p:cNvPr>
            <p:cNvSpPr/>
            <p:nvPr/>
          </p:nvSpPr>
          <p:spPr>
            <a:xfrm>
              <a:off x="2995110" y="1438297"/>
              <a:ext cx="947379" cy="344839"/>
            </a:xfrm>
            <a:custGeom>
              <a:avLst/>
              <a:gdLst/>
              <a:ahLst/>
              <a:cxnLst/>
              <a:rect l="l" t="t" r="r" b="b"/>
              <a:pathLst>
                <a:path w="18385" h="6692" extrusionOk="0">
                  <a:moveTo>
                    <a:pt x="8145" y="0"/>
                  </a:moveTo>
                  <a:cubicBezTo>
                    <a:pt x="7002" y="0"/>
                    <a:pt x="5918" y="441"/>
                    <a:pt x="5109" y="1250"/>
                  </a:cubicBezTo>
                  <a:lnTo>
                    <a:pt x="96" y="6275"/>
                  </a:lnTo>
                  <a:cubicBezTo>
                    <a:pt x="1" y="6370"/>
                    <a:pt x="1" y="6525"/>
                    <a:pt x="96" y="6620"/>
                  </a:cubicBezTo>
                  <a:cubicBezTo>
                    <a:pt x="144" y="6668"/>
                    <a:pt x="203" y="6691"/>
                    <a:pt x="263" y="6691"/>
                  </a:cubicBezTo>
                  <a:cubicBezTo>
                    <a:pt x="322" y="6691"/>
                    <a:pt x="394" y="6668"/>
                    <a:pt x="441" y="6620"/>
                  </a:cubicBezTo>
                  <a:lnTo>
                    <a:pt x="5454" y="1596"/>
                  </a:lnTo>
                  <a:cubicBezTo>
                    <a:pt x="6168" y="881"/>
                    <a:pt x="7133" y="488"/>
                    <a:pt x="8145" y="488"/>
                  </a:cubicBezTo>
                  <a:lnTo>
                    <a:pt x="18146" y="488"/>
                  </a:lnTo>
                  <a:cubicBezTo>
                    <a:pt x="18277" y="488"/>
                    <a:pt x="18384" y="381"/>
                    <a:pt x="18384" y="250"/>
                  </a:cubicBezTo>
                  <a:cubicBezTo>
                    <a:pt x="18384" y="107"/>
                    <a:pt x="18277" y="0"/>
                    <a:pt x="18146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#9Slide03 Ample" panose="02000000000000000000" pitchFamily="2" charset="0"/>
              </a:endParaRPr>
            </a:p>
          </p:txBody>
        </p:sp>
        <p:sp>
          <p:nvSpPr>
            <p:cNvPr id="33" name="Google Shape;639;p21">
              <a:extLst>
                <a:ext uri="{FF2B5EF4-FFF2-40B4-BE49-F238E27FC236}">
                  <a16:creationId xmlns:a16="http://schemas.microsoft.com/office/drawing/2014/main" id="{48F75A34-ECF8-E79D-FAA6-0FB3CAF3A35F}"/>
                </a:ext>
              </a:extLst>
            </p:cNvPr>
            <p:cNvSpPr/>
            <p:nvPr/>
          </p:nvSpPr>
          <p:spPr>
            <a:xfrm>
              <a:off x="3874887" y="1385533"/>
              <a:ext cx="130113" cy="130732"/>
            </a:xfrm>
            <a:custGeom>
              <a:avLst/>
              <a:gdLst/>
              <a:ahLst/>
              <a:cxnLst/>
              <a:rect l="l" t="t" r="r" b="b"/>
              <a:pathLst>
                <a:path w="2525" h="2537" extrusionOk="0">
                  <a:moveTo>
                    <a:pt x="1263" y="0"/>
                  </a:moveTo>
                  <a:cubicBezTo>
                    <a:pt x="560" y="0"/>
                    <a:pt x="0" y="572"/>
                    <a:pt x="0" y="1274"/>
                  </a:cubicBezTo>
                  <a:cubicBezTo>
                    <a:pt x="0" y="1965"/>
                    <a:pt x="560" y="2536"/>
                    <a:pt x="1263" y="2536"/>
                  </a:cubicBezTo>
                  <a:cubicBezTo>
                    <a:pt x="1965" y="2536"/>
                    <a:pt x="2525" y="1965"/>
                    <a:pt x="2525" y="1274"/>
                  </a:cubicBezTo>
                  <a:cubicBezTo>
                    <a:pt x="2525" y="572"/>
                    <a:pt x="1965" y="0"/>
                    <a:pt x="1263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#9Slide03 Ample" panose="02000000000000000000" pitchFamily="2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BEB0F97-8BCB-304F-6453-640519BCFF7A}"/>
              </a:ext>
            </a:extLst>
          </p:cNvPr>
          <p:cNvGrpSpPr/>
          <p:nvPr/>
        </p:nvGrpSpPr>
        <p:grpSpPr>
          <a:xfrm>
            <a:off x="2444750" y="3288380"/>
            <a:ext cx="2111139" cy="987600"/>
            <a:chOff x="2995110" y="3317523"/>
            <a:chExt cx="2111139" cy="987600"/>
          </a:xfrm>
          <a:solidFill>
            <a:srgbClr val="9954CC"/>
          </a:solidFill>
        </p:grpSpPr>
        <p:sp>
          <p:nvSpPr>
            <p:cNvPr id="25" name="Google Shape;671;p21">
              <a:extLst>
                <a:ext uri="{FF2B5EF4-FFF2-40B4-BE49-F238E27FC236}">
                  <a16:creationId xmlns:a16="http://schemas.microsoft.com/office/drawing/2014/main" id="{7106D744-7528-02A5-4956-BD77BC311D05}"/>
                </a:ext>
              </a:extLst>
            </p:cNvPr>
            <p:cNvSpPr/>
            <p:nvPr/>
          </p:nvSpPr>
          <p:spPr>
            <a:xfrm>
              <a:off x="4118649" y="3317523"/>
              <a:ext cx="987600" cy="987600"/>
            </a:xfrm>
            <a:prstGeom prst="pie">
              <a:avLst>
                <a:gd name="adj1" fmla="val 16142386"/>
                <a:gd name="adj2" fmla="val 1612609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800" dirty="0">
                  <a:solidFill>
                    <a:srgbClr val="FFFFFF"/>
                  </a:solidFill>
                  <a:latin typeface="#9Slide03 Ample" panose="02000000000000000000" pitchFamily="2" charset="0"/>
                </a:rPr>
                <a:t>Ý </a:t>
              </a:r>
              <a:r>
                <a:rPr lang="en-US" sz="1800" dirty="0" err="1">
                  <a:solidFill>
                    <a:srgbClr val="FFFFFF"/>
                  </a:solidFill>
                  <a:latin typeface="#9Slide03 Ample" panose="02000000000000000000" pitchFamily="2" charset="0"/>
                </a:rPr>
                <a:t>kiến</a:t>
              </a:r>
              <a:r>
                <a:rPr lang="en-US" sz="1800" dirty="0">
                  <a:solidFill>
                    <a:srgbClr val="FFFFFF"/>
                  </a:solidFill>
                  <a:latin typeface="#9Slide03 Ample" panose="02000000000000000000" pitchFamily="2" charset="0"/>
                </a:rPr>
                <a:t> 3</a:t>
              </a:r>
            </a:p>
          </p:txBody>
        </p:sp>
        <p:sp>
          <p:nvSpPr>
            <p:cNvPr id="31" name="Google Shape;659;p21">
              <a:extLst>
                <a:ext uri="{FF2B5EF4-FFF2-40B4-BE49-F238E27FC236}">
                  <a16:creationId xmlns:a16="http://schemas.microsoft.com/office/drawing/2014/main" id="{5F0F74B7-5118-DB8D-5D65-C3452EF60235}"/>
                </a:ext>
              </a:extLst>
            </p:cNvPr>
            <p:cNvSpPr/>
            <p:nvPr/>
          </p:nvSpPr>
          <p:spPr>
            <a:xfrm>
              <a:off x="2995110" y="3523553"/>
              <a:ext cx="947379" cy="344839"/>
            </a:xfrm>
            <a:custGeom>
              <a:avLst/>
              <a:gdLst/>
              <a:ahLst/>
              <a:cxnLst/>
              <a:rect l="l" t="t" r="r" b="b"/>
              <a:pathLst>
                <a:path w="18385" h="6692" extrusionOk="0">
                  <a:moveTo>
                    <a:pt x="269" y="0"/>
                  </a:moveTo>
                  <a:cubicBezTo>
                    <a:pt x="206" y="0"/>
                    <a:pt x="144" y="24"/>
                    <a:pt x="96" y="72"/>
                  </a:cubicBezTo>
                  <a:cubicBezTo>
                    <a:pt x="1" y="167"/>
                    <a:pt x="1" y="322"/>
                    <a:pt x="96" y="417"/>
                  </a:cubicBezTo>
                  <a:lnTo>
                    <a:pt x="5109" y="5430"/>
                  </a:lnTo>
                  <a:cubicBezTo>
                    <a:pt x="5918" y="6239"/>
                    <a:pt x="7002" y="6692"/>
                    <a:pt x="8145" y="6692"/>
                  </a:cubicBezTo>
                  <a:lnTo>
                    <a:pt x="18146" y="6692"/>
                  </a:lnTo>
                  <a:cubicBezTo>
                    <a:pt x="18277" y="6692"/>
                    <a:pt x="18384" y="6573"/>
                    <a:pt x="18384" y="6442"/>
                  </a:cubicBezTo>
                  <a:cubicBezTo>
                    <a:pt x="18384" y="6311"/>
                    <a:pt x="18277" y="6204"/>
                    <a:pt x="18146" y="6204"/>
                  </a:cubicBezTo>
                  <a:lnTo>
                    <a:pt x="8145" y="6204"/>
                  </a:lnTo>
                  <a:cubicBezTo>
                    <a:pt x="7133" y="6204"/>
                    <a:pt x="6168" y="5811"/>
                    <a:pt x="5454" y="5084"/>
                  </a:cubicBezTo>
                  <a:lnTo>
                    <a:pt x="441" y="72"/>
                  </a:lnTo>
                  <a:cubicBezTo>
                    <a:pt x="394" y="24"/>
                    <a:pt x="331" y="0"/>
                    <a:pt x="2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#9Slide03 Ample" panose="02000000000000000000" pitchFamily="2" charset="0"/>
              </a:endParaRPr>
            </a:p>
          </p:txBody>
        </p:sp>
        <p:sp>
          <p:nvSpPr>
            <p:cNvPr id="34" name="Google Shape;640;p21">
              <a:extLst>
                <a:ext uri="{FF2B5EF4-FFF2-40B4-BE49-F238E27FC236}">
                  <a16:creationId xmlns:a16="http://schemas.microsoft.com/office/drawing/2014/main" id="{0A3AFBCC-5D9C-3C4A-8F35-1690BD476AFF}"/>
                </a:ext>
              </a:extLst>
            </p:cNvPr>
            <p:cNvSpPr/>
            <p:nvPr/>
          </p:nvSpPr>
          <p:spPr>
            <a:xfrm>
              <a:off x="3874887" y="3790413"/>
              <a:ext cx="130113" cy="130113"/>
            </a:xfrm>
            <a:custGeom>
              <a:avLst/>
              <a:gdLst/>
              <a:ahLst/>
              <a:cxnLst/>
              <a:rect l="l" t="t" r="r" b="b"/>
              <a:pathLst>
                <a:path w="2525" h="2525" extrusionOk="0">
                  <a:moveTo>
                    <a:pt x="1263" y="1"/>
                  </a:moveTo>
                  <a:cubicBezTo>
                    <a:pt x="560" y="1"/>
                    <a:pt x="0" y="560"/>
                    <a:pt x="0" y="1263"/>
                  </a:cubicBezTo>
                  <a:cubicBezTo>
                    <a:pt x="0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#9Slide03 Ample" panose="02000000000000000000" pitchFamily="2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C6E7DF-075B-F4E4-0E66-32CCD2407057}"/>
              </a:ext>
            </a:extLst>
          </p:cNvPr>
          <p:cNvGrpSpPr/>
          <p:nvPr/>
        </p:nvGrpSpPr>
        <p:grpSpPr>
          <a:xfrm>
            <a:off x="2625172" y="1813964"/>
            <a:ext cx="1930717" cy="987600"/>
            <a:chOff x="3175507" y="2161098"/>
            <a:chExt cx="1930717" cy="987600"/>
          </a:xfrm>
        </p:grpSpPr>
        <p:sp>
          <p:nvSpPr>
            <p:cNvPr id="23" name="Google Shape;669;p21">
              <a:extLst>
                <a:ext uri="{FF2B5EF4-FFF2-40B4-BE49-F238E27FC236}">
                  <a16:creationId xmlns:a16="http://schemas.microsoft.com/office/drawing/2014/main" id="{19A11238-9F79-47B6-9944-AC0D7FABCCC9}"/>
                </a:ext>
              </a:extLst>
            </p:cNvPr>
            <p:cNvSpPr/>
            <p:nvPr/>
          </p:nvSpPr>
          <p:spPr>
            <a:xfrm>
              <a:off x="4118624" y="2161098"/>
              <a:ext cx="987600" cy="987600"/>
            </a:xfrm>
            <a:prstGeom prst="pie">
              <a:avLst>
                <a:gd name="adj1" fmla="val 16142386"/>
                <a:gd name="adj2" fmla="val 1612609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800" dirty="0">
                  <a:solidFill>
                    <a:srgbClr val="FFFFFF"/>
                  </a:solidFill>
                  <a:latin typeface="#9Slide03 Ample" panose="02000000000000000000" pitchFamily="2" charset="0"/>
                </a:rPr>
                <a:t>Ý </a:t>
              </a:r>
              <a:r>
                <a:rPr lang="en-US" sz="1800" dirty="0" err="1">
                  <a:solidFill>
                    <a:srgbClr val="FFFFFF"/>
                  </a:solidFill>
                  <a:latin typeface="#9Slide03 Ample" panose="02000000000000000000" pitchFamily="2" charset="0"/>
                </a:rPr>
                <a:t>kiến</a:t>
              </a:r>
              <a:r>
                <a:rPr lang="en-US" sz="1800" dirty="0">
                  <a:solidFill>
                    <a:srgbClr val="FFFFFF"/>
                  </a:solidFill>
                  <a:latin typeface="#9Slide03 Ample" panose="02000000000000000000" pitchFamily="2" charset="0"/>
                </a:rPr>
                <a:t> 2</a:t>
              </a:r>
            </a:p>
          </p:txBody>
        </p:sp>
        <p:sp>
          <p:nvSpPr>
            <p:cNvPr id="32" name="Google Shape;660;p21">
              <a:extLst>
                <a:ext uri="{FF2B5EF4-FFF2-40B4-BE49-F238E27FC236}">
                  <a16:creationId xmlns:a16="http://schemas.microsoft.com/office/drawing/2014/main" id="{47726584-A0A1-CB9F-4F82-8DA6AC22699C}"/>
                </a:ext>
              </a:extLst>
            </p:cNvPr>
            <p:cNvSpPr/>
            <p:nvPr/>
          </p:nvSpPr>
          <p:spPr>
            <a:xfrm>
              <a:off x="3175507" y="2629091"/>
              <a:ext cx="766973" cy="25198"/>
            </a:xfrm>
            <a:custGeom>
              <a:avLst/>
              <a:gdLst/>
              <a:ahLst/>
              <a:cxnLst/>
              <a:rect l="l" t="t" r="r" b="b"/>
              <a:pathLst>
                <a:path w="14884" h="489" extrusionOk="0">
                  <a:moveTo>
                    <a:pt x="238" y="0"/>
                  </a:moveTo>
                  <a:cubicBezTo>
                    <a:pt x="108" y="0"/>
                    <a:pt x="0" y="107"/>
                    <a:pt x="0" y="250"/>
                  </a:cubicBezTo>
                  <a:cubicBezTo>
                    <a:pt x="0" y="381"/>
                    <a:pt x="108" y="488"/>
                    <a:pt x="238" y="488"/>
                  </a:cubicBezTo>
                  <a:lnTo>
                    <a:pt x="14645" y="488"/>
                  </a:lnTo>
                  <a:cubicBezTo>
                    <a:pt x="14776" y="488"/>
                    <a:pt x="14883" y="381"/>
                    <a:pt x="14883" y="250"/>
                  </a:cubicBezTo>
                  <a:cubicBezTo>
                    <a:pt x="14883" y="107"/>
                    <a:pt x="14776" y="0"/>
                    <a:pt x="1464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#9Slide03 Ample" panose="02000000000000000000" pitchFamily="2" charset="0"/>
              </a:endParaRPr>
            </a:p>
          </p:txBody>
        </p:sp>
        <p:sp>
          <p:nvSpPr>
            <p:cNvPr id="35" name="Google Shape;646;p21">
              <a:extLst>
                <a:ext uri="{FF2B5EF4-FFF2-40B4-BE49-F238E27FC236}">
                  <a16:creationId xmlns:a16="http://schemas.microsoft.com/office/drawing/2014/main" id="{E552A956-9F3F-F742-F577-C9CC4173B137}"/>
                </a:ext>
              </a:extLst>
            </p:cNvPr>
            <p:cNvSpPr/>
            <p:nvPr/>
          </p:nvSpPr>
          <p:spPr>
            <a:xfrm>
              <a:off x="3874887" y="2576328"/>
              <a:ext cx="130113" cy="130732"/>
            </a:xfrm>
            <a:custGeom>
              <a:avLst/>
              <a:gdLst/>
              <a:ahLst/>
              <a:cxnLst/>
              <a:rect l="l" t="t" r="r" b="b"/>
              <a:pathLst>
                <a:path w="2525" h="2537" extrusionOk="0">
                  <a:moveTo>
                    <a:pt x="1263" y="0"/>
                  </a:moveTo>
                  <a:cubicBezTo>
                    <a:pt x="560" y="0"/>
                    <a:pt x="0" y="572"/>
                    <a:pt x="0" y="1274"/>
                  </a:cubicBezTo>
                  <a:cubicBezTo>
                    <a:pt x="0" y="1965"/>
                    <a:pt x="560" y="2536"/>
                    <a:pt x="1263" y="2536"/>
                  </a:cubicBezTo>
                  <a:cubicBezTo>
                    <a:pt x="1965" y="2536"/>
                    <a:pt x="2525" y="1965"/>
                    <a:pt x="2525" y="1274"/>
                  </a:cubicBezTo>
                  <a:cubicBezTo>
                    <a:pt x="2525" y="572"/>
                    <a:pt x="1965" y="0"/>
                    <a:pt x="1263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#9Slide03 Ample" panose="02000000000000000000" pitchFamily="2" charset="0"/>
              </a:endParaRPr>
            </a:p>
          </p:txBody>
        </p:sp>
      </p:grpSp>
      <p:sp>
        <p:nvSpPr>
          <p:cNvPr id="40" name="Google Shape;647;p21">
            <a:extLst>
              <a:ext uri="{FF2B5EF4-FFF2-40B4-BE49-F238E27FC236}">
                <a16:creationId xmlns:a16="http://schemas.microsoft.com/office/drawing/2014/main" id="{8EBCE339-BA89-8410-42E6-F49297F2056B}"/>
              </a:ext>
            </a:extLst>
          </p:cNvPr>
          <p:cNvSpPr txBox="1">
            <a:spLocks/>
          </p:cNvSpPr>
          <p:nvPr/>
        </p:nvSpPr>
        <p:spPr>
          <a:xfrm>
            <a:off x="7534144" y="566959"/>
            <a:ext cx="1152965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Char char="●"/>
              <a:defRPr sz="18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pPr marL="0" indent="0" algn="ctr">
              <a:lnSpc>
                <a:spcPct val="70000"/>
              </a:lnSpc>
              <a:spcAft>
                <a:spcPts val="1600"/>
              </a:spcAft>
              <a:buFont typeface="ABeeZee"/>
              <a:buNone/>
            </a:pPr>
            <a:r>
              <a:rPr lang="en-US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Lí</a:t>
            </a:r>
            <a:r>
              <a:rPr lang="en-US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lẽ</a:t>
            </a:r>
            <a:r>
              <a:rPr lang="en-US" dirty="0">
                <a:solidFill>
                  <a:srgbClr val="0070C0"/>
                </a:solidFill>
                <a:latin typeface="#9Slide03 Ample" panose="02000000000000000000" pitchFamily="2" charset="0"/>
              </a:rPr>
              <a:t> +</a:t>
            </a:r>
          </a:p>
          <a:p>
            <a:pPr marL="0" indent="0" algn="ctr">
              <a:lnSpc>
                <a:spcPct val="70000"/>
              </a:lnSpc>
              <a:spcAft>
                <a:spcPts val="1600"/>
              </a:spcAft>
              <a:buFont typeface="ABeeZee"/>
              <a:buNone/>
            </a:pPr>
            <a:r>
              <a:rPr lang="en-US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Dẫn</a:t>
            </a:r>
            <a:r>
              <a:rPr lang="en-US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chứng</a:t>
            </a:r>
            <a:endParaRPr lang="en-US" dirty="0">
              <a:solidFill>
                <a:srgbClr val="0070C0"/>
              </a:solidFill>
              <a:latin typeface="#9Slide03 Ample" panose="02000000000000000000" pitchFamily="2" charset="0"/>
            </a:endParaRPr>
          </a:p>
        </p:txBody>
      </p:sp>
      <p:sp>
        <p:nvSpPr>
          <p:cNvPr id="41" name="Google Shape;647;p21">
            <a:extLst>
              <a:ext uri="{FF2B5EF4-FFF2-40B4-BE49-F238E27FC236}">
                <a16:creationId xmlns:a16="http://schemas.microsoft.com/office/drawing/2014/main" id="{2E680861-F9F8-B7CF-D7BC-14BEDDD82314}"/>
              </a:ext>
            </a:extLst>
          </p:cNvPr>
          <p:cNvSpPr txBox="1">
            <a:spLocks/>
          </p:cNvSpPr>
          <p:nvPr/>
        </p:nvSpPr>
        <p:spPr>
          <a:xfrm>
            <a:off x="7534144" y="2058272"/>
            <a:ext cx="1152965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Char char="●"/>
              <a:defRPr sz="18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pPr marL="0" indent="0" algn="ctr">
              <a:lnSpc>
                <a:spcPct val="70000"/>
              </a:lnSpc>
              <a:spcAft>
                <a:spcPts val="1600"/>
              </a:spcAft>
              <a:buFont typeface="ABeeZee"/>
              <a:buNone/>
            </a:pPr>
            <a:r>
              <a:rPr lang="en-US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Lí</a:t>
            </a:r>
            <a:r>
              <a:rPr lang="en-US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lẽ</a:t>
            </a:r>
            <a:r>
              <a:rPr lang="en-US" dirty="0">
                <a:solidFill>
                  <a:srgbClr val="0070C0"/>
                </a:solidFill>
                <a:latin typeface="#9Slide03 Ample" panose="02000000000000000000" pitchFamily="2" charset="0"/>
              </a:rPr>
              <a:t> +</a:t>
            </a:r>
          </a:p>
          <a:p>
            <a:pPr marL="0" indent="0" algn="ctr">
              <a:lnSpc>
                <a:spcPct val="70000"/>
              </a:lnSpc>
              <a:spcAft>
                <a:spcPts val="1600"/>
              </a:spcAft>
              <a:buFont typeface="ABeeZee"/>
              <a:buNone/>
            </a:pPr>
            <a:r>
              <a:rPr lang="en-US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Dẫn</a:t>
            </a:r>
            <a:r>
              <a:rPr lang="en-US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chứng</a:t>
            </a:r>
            <a:endParaRPr lang="en-US" dirty="0">
              <a:solidFill>
                <a:srgbClr val="0070C0"/>
              </a:solidFill>
              <a:latin typeface="#9Slide03 Ample" panose="02000000000000000000" pitchFamily="2" charset="0"/>
            </a:endParaRPr>
          </a:p>
        </p:txBody>
      </p:sp>
      <p:sp>
        <p:nvSpPr>
          <p:cNvPr id="42" name="Google Shape;647;p21">
            <a:extLst>
              <a:ext uri="{FF2B5EF4-FFF2-40B4-BE49-F238E27FC236}">
                <a16:creationId xmlns:a16="http://schemas.microsoft.com/office/drawing/2014/main" id="{82FD9CE2-8A13-475B-EC2E-F5FE38CAD3D5}"/>
              </a:ext>
            </a:extLst>
          </p:cNvPr>
          <p:cNvSpPr txBox="1">
            <a:spLocks/>
          </p:cNvSpPr>
          <p:nvPr/>
        </p:nvSpPr>
        <p:spPr>
          <a:xfrm>
            <a:off x="7534144" y="3496668"/>
            <a:ext cx="1152965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Char char="●"/>
              <a:defRPr sz="18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pPr marL="0" indent="0" algn="ctr">
              <a:lnSpc>
                <a:spcPct val="70000"/>
              </a:lnSpc>
              <a:spcAft>
                <a:spcPts val="1600"/>
              </a:spcAft>
              <a:buFont typeface="ABeeZee"/>
              <a:buNone/>
            </a:pPr>
            <a:r>
              <a:rPr lang="en-US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Lí</a:t>
            </a:r>
            <a:r>
              <a:rPr lang="en-US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lẽ</a:t>
            </a:r>
            <a:r>
              <a:rPr lang="en-US" dirty="0">
                <a:solidFill>
                  <a:srgbClr val="0070C0"/>
                </a:solidFill>
                <a:latin typeface="#9Slide03 Ample" panose="02000000000000000000" pitchFamily="2" charset="0"/>
              </a:rPr>
              <a:t> +</a:t>
            </a:r>
          </a:p>
          <a:p>
            <a:pPr marL="0" indent="0" algn="ctr">
              <a:lnSpc>
                <a:spcPct val="70000"/>
              </a:lnSpc>
              <a:spcAft>
                <a:spcPts val="1600"/>
              </a:spcAft>
              <a:buFont typeface="ABeeZee"/>
              <a:buNone/>
            </a:pPr>
            <a:r>
              <a:rPr lang="en-US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Dẫn</a:t>
            </a:r>
            <a:r>
              <a:rPr lang="en-US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chứng</a:t>
            </a:r>
            <a:endParaRPr lang="en-US" dirty="0">
              <a:solidFill>
                <a:srgbClr val="0070C0"/>
              </a:solidFill>
              <a:latin typeface="#9Slide03 Ample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5F2CA4-1736-A1DF-1804-3A410E4293B0}"/>
              </a:ext>
            </a:extLst>
          </p:cNvPr>
          <p:cNvSpPr txBox="1"/>
          <p:nvPr/>
        </p:nvSpPr>
        <p:spPr>
          <a:xfrm flipH="1">
            <a:off x="1268399" y="4581248"/>
            <a:ext cx="6547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  <a:latin typeface="#9Slide03 Ample" panose="02000000000000000000" pitchFamily="2" charset="0"/>
              </a:rPr>
              <a:t>SƠ ĐỒ LẬP LUẬN ĐƠN GIẢN, DỄ HIỂU</a:t>
            </a:r>
          </a:p>
        </p:txBody>
      </p:sp>
    </p:spTree>
    <p:extLst>
      <p:ext uri="{BB962C8B-B14F-4D97-AF65-F5344CB8AC3E}">
        <p14:creationId xmlns:p14="http://schemas.microsoft.com/office/powerpoint/2010/main" val="289007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/>
      <p:bldP spid="19" grpId="0" animBg="1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2C85CE-6434-39DC-6D58-F1BF0BAAE79F}"/>
              </a:ext>
            </a:extLst>
          </p:cNvPr>
          <p:cNvSpPr txBox="1"/>
          <p:nvPr/>
        </p:nvSpPr>
        <p:spPr>
          <a:xfrm>
            <a:off x="603354" y="273331"/>
            <a:ext cx="7937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1600"/>
              </a:spcAft>
              <a:buFont typeface="ABeeZee"/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#9Slide03 Ample" panose="02000000000000000000" pitchFamily="2" charset="0"/>
              </a:rPr>
              <a:t>Khái</a:t>
            </a:r>
            <a:r>
              <a:rPr lang="en-US" sz="2400" dirty="0" smtClean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quát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đặc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sắc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truyện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“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Đất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rừng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phương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Nam”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D09EAB52-1AAC-4C8E-D906-29BCACC83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13571"/>
              </p:ext>
            </p:extLst>
          </p:nvPr>
        </p:nvGraphicFramePr>
        <p:xfrm>
          <a:off x="3318991" y="1086785"/>
          <a:ext cx="5598825" cy="3720127"/>
        </p:xfrm>
        <a:graphic>
          <a:graphicData uri="http://schemas.openxmlformats.org/drawingml/2006/table">
            <a:tbl>
              <a:tblPr firstRow="1" bandRow="1">
                <a:tableStyleId>{9454556F-7D9C-47F8-9C18-76F7CDA21B29}</a:tableStyleId>
              </a:tblPr>
              <a:tblGrid>
                <a:gridCol w="1866275">
                  <a:extLst>
                    <a:ext uri="{9D8B030D-6E8A-4147-A177-3AD203B41FA5}">
                      <a16:colId xmlns:a16="http://schemas.microsoft.com/office/drawing/2014/main" val="566007286"/>
                    </a:ext>
                  </a:extLst>
                </a:gridCol>
                <a:gridCol w="1866275">
                  <a:extLst>
                    <a:ext uri="{9D8B030D-6E8A-4147-A177-3AD203B41FA5}">
                      <a16:colId xmlns:a16="http://schemas.microsoft.com/office/drawing/2014/main" val="4013904218"/>
                    </a:ext>
                  </a:extLst>
                </a:gridCol>
                <a:gridCol w="1866275">
                  <a:extLst>
                    <a:ext uri="{9D8B030D-6E8A-4147-A177-3AD203B41FA5}">
                      <a16:colId xmlns:a16="http://schemas.microsoft.com/office/drawing/2014/main" val="2033939288"/>
                    </a:ext>
                  </a:extLst>
                </a:gridCol>
              </a:tblGrid>
              <a:tr h="57712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#9Slide03 Ample" panose="02000000000000000000" pitchFamily="2" charset="0"/>
                        </a:rPr>
                        <a:t>Lí</a:t>
                      </a:r>
                      <a:r>
                        <a:rPr lang="en-US" sz="19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latin typeface="#9Slide03 Ample" panose="02000000000000000000" pitchFamily="2" charset="0"/>
                        </a:rPr>
                        <a:t>lẽ</a:t>
                      </a:r>
                      <a:endParaRPr lang="en-US" sz="1900" dirty="0"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#9Slide03 Ample" panose="02000000000000000000" pitchFamily="2" charset="0"/>
                        </a:rPr>
                        <a:t>Dẫn</a:t>
                      </a:r>
                      <a:r>
                        <a:rPr lang="en-US" sz="19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latin typeface="#9Slide03 Ample" panose="02000000000000000000" pitchFamily="2" charset="0"/>
                        </a:rPr>
                        <a:t>chứng</a:t>
                      </a:r>
                      <a:endParaRPr lang="en-US" sz="1900" dirty="0"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#9Slide03 Ample" panose="02000000000000000000" pitchFamily="2" charset="0"/>
                        </a:rPr>
                        <a:t>Mục</a:t>
                      </a:r>
                      <a:r>
                        <a:rPr lang="en-US" sz="19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latin typeface="#9Slide03 Ample" panose="02000000000000000000" pitchFamily="2" charset="0"/>
                        </a:rPr>
                        <a:t>đích</a:t>
                      </a:r>
                      <a:endParaRPr lang="en-US" sz="1900" dirty="0"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rgbClr val="FFF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097196"/>
                  </a:ext>
                </a:extLst>
              </a:tr>
              <a:tr h="314300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sz="1900" dirty="0"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sz="1900" dirty="0"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sz="1900" dirty="0"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8844"/>
                  </a:ext>
                </a:extLst>
              </a:tr>
            </a:tbl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6483DD5F-E464-9C7A-B294-8315FC448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4717" b="4717"/>
          <a:stretch/>
        </p:blipFill>
        <p:spPr bwMode="auto">
          <a:xfrm>
            <a:off x="277791" y="1086785"/>
            <a:ext cx="2777924" cy="37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C4DAB1-47EB-F50A-CAA6-CA0453CB40C5}"/>
              </a:ext>
            </a:extLst>
          </p:cNvPr>
          <p:cNvSpPr txBox="1"/>
          <p:nvPr/>
        </p:nvSpPr>
        <p:spPr>
          <a:xfrm>
            <a:off x="3356467" y="1719148"/>
            <a:ext cx="1806316" cy="3070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1900" dirty="0">
                <a:latin typeface="#9Slide03 AmpleSoft" panose="02000000000000000000" pitchFamily="2" charset="0"/>
              </a:rPr>
              <a:t>- </a:t>
            </a:r>
            <a:r>
              <a:rPr lang="en-US" sz="1900" dirty="0" err="1">
                <a:latin typeface="#9Slide03 AmpleSoft" panose="02000000000000000000" pitchFamily="2" charset="0"/>
              </a:rPr>
              <a:t>Nhân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vật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thuộc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nhiều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tầng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lớp</a:t>
            </a:r>
            <a:r>
              <a:rPr lang="en-US" sz="1900" dirty="0">
                <a:latin typeface="#9Slide03 AmpleSoft" panose="02000000000000000000" pitchFamily="2" charset="0"/>
              </a:rPr>
              <a:t>, </a:t>
            </a:r>
            <a:r>
              <a:rPr lang="en-US" sz="1900" dirty="0" err="1">
                <a:latin typeface="#9Slide03 AmpleSoft" panose="02000000000000000000" pitchFamily="2" charset="0"/>
              </a:rPr>
              <a:t>ngành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nghề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như</a:t>
            </a:r>
            <a:r>
              <a:rPr lang="en-US" sz="1900" dirty="0">
                <a:latin typeface="#9Slide03 AmpleSoft" panose="02000000000000000000" pitchFamily="2" charset="0"/>
              </a:rPr>
              <a:t> 1 </a:t>
            </a:r>
            <a:r>
              <a:rPr lang="en-US" sz="1900" dirty="0" err="1">
                <a:latin typeface="#9Slide03 AmpleSoft" panose="02000000000000000000" pitchFamily="2" charset="0"/>
              </a:rPr>
              <a:t>xã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hội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thu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nhỏ</a:t>
            </a:r>
            <a:endParaRPr lang="en-US" sz="1900" dirty="0">
              <a:latin typeface="#9Slide03 AmpleSoft" panose="02000000000000000000" pitchFamily="2" charset="0"/>
            </a:endParaRPr>
          </a:p>
          <a:p>
            <a:pPr algn="just">
              <a:lnSpc>
                <a:spcPct val="114000"/>
              </a:lnSpc>
            </a:pPr>
            <a:r>
              <a:rPr lang="en-US" sz="1900" dirty="0">
                <a:latin typeface="#9Slide03 AmpleSoft" panose="02000000000000000000" pitchFamily="2" charset="0"/>
              </a:rPr>
              <a:t>- </a:t>
            </a:r>
            <a:r>
              <a:rPr lang="en-US" sz="1900" dirty="0" err="1">
                <a:latin typeface="#9Slide03 AmpleSoft" panose="02000000000000000000" pitchFamily="2" charset="0"/>
              </a:rPr>
              <a:t>Truyện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có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kết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cấu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chương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hồi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kiểu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truyền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thống</a:t>
            </a:r>
            <a:endParaRPr lang="en-US" sz="1900" dirty="0">
              <a:latin typeface="#9Slide03 AmpleSoft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62C4F-F26C-5A9F-D23B-E29EAF366ABC}"/>
              </a:ext>
            </a:extLst>
          </p:cNvPr>
          <p:cNvSpPr txBox="1"/>
          <p:nvPr/>
        </p:nvSpPr>
        <p:spPr>
          <a:xfrm>
            <a:off x="5192765" y="1701968"/>
            <a:ext cx="1866274" cy="3070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1900" dirty="0">
                <a:latin typeface="#9Slide03 AmpleSoft" panose="02000000000000000000" pitchFamily="2" charset="0"/>
              </a:rPr>
              <a:t>- </a:t>
            </a:r>
            <a:r>
              <a:rPr lang="en-US" sz="1900" dirty="0" err="1">
                <a:latin typeface="#9Slide03 AmpleSoft" panose="02000000000000000000" pitchFamily="2" charset="0"/>
              </a:rPr>
              <a:t>Không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gian</a:t>
            </a:r>
            <a:r>
              <a:rPr lang="en-US" sz="1900" dirty="0">
                <a:latin typeface="#9Slide03 AmpleSoft" panose="02000000000000000000" pitchFamily="2" charset="0"/>
              </a:rPr>
              <a:t>, </a:t>
            </a:r>
            <a:r>
              <a:rPr lang="en-US" sz="1900" dirty="0" err="1">
                <a:latin typeface="#9Slide03 AmpleSoft" panose="02000000000000000000" pitchFamily="2" charset="0"/>
              </a:rPr>
              <a:t>thời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gian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rạch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ròi</a:t>
            </a:r>
            <a:endParaRPr lang="en-US" sz="1900" dirty="0">
              <a:latin typeface="#9Slide03 AmpleSoft" panose="02000000000000000000" pitchFamily="2" charset="0"/>
            </a:endParaRPr>
          </a:p>
          <a:p>
            <a:pPr algn="just">
              <a:lnSpc>
                <a:spcPct val="114000"/>
              </a:lnSpc>
            </a:pPr>
            <a:r>
              <a:rPr lang="en-US" sz="1900" dirty="0">
                <a:latin typeface="#9Slide03 AmpleSoft" panose="02000000000000000000" pitchFamily="2" charset="0"/>
              </a:rPr>
              <a:t>- </a:t>
            </a:r>
            <a:r>
              <a:rPr lang="en-US" sz="1900" dirty="0" err="1">
                <a:latin typeface="#9Slide03 AmpleSoft" panose="02000000000000000000" pitchFamily="2" charset="0"/>
              </a:rPr>
              <a:t>Nhân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vật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thiện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ác</a:t>
            </a:r>
            <a:r>
              <a:rPr lang="en-US" sz="1900" dirty="0">
                <a:latin typeface="#9Slide03 AmpleSoft" panose="02000000000000000000" pitchFamily="2" charset="0"/>
              </a:rPr>
              <a:t>, </a:t>
            </a:r>
            <a:r>
              <a:rPr lang="en-US" sz="1900" dirty="0" err="1">
                <a:latin typeface="#9Slide03 AmpleSoft" panose="02000000000000000000" pitchFamily="2" charset="0"/>
              </a:rPr>
              <a:t>trắng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đen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rõ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ràng</a:t>
            </a:r>
            <a:r>
              <a:rPr lang="en-US" sz="1900" dirty="0">
                <a:latin typeface="#9Slide03 AmpleSoft" panose="02000000000000000000" pitchFamily="2" charset="0"/>
              </a:rPr>
              <a:t>, </a:t>
            </a:r>
            <a:r>
              <a:rPr lang="en-US" sz="1900" dirty="0" err="1">
                <a:latin typeface="#9Slide03 AmpleSoft" panose="02000000000000000000" pitchFamily="2" charset="0"/>
              </a:rPr>
              <a:t>bộc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lộ</a:t>
            </a:r>
            <a:r>
              <a:rPr lang="en-US" sz="1900" dirty="0">
                <a:latin typeface="#9Slide03 AmpleSoft" panose="02000000000000000000" pitchFamily="2" charset="0"/>
              </a:rPr>
              <a:t> qua </a:t>
            </a:r>
            <a:r>
              <a:rPr lang="en-US" sz="1900" dirty="0" err="1">
                <a:latin typeface="#9Slide03 AmpleSoft" panose="02000000000000000000" pitchFamily="2" charset="0"/>
              </a:rPr>
              <a:t>ngoại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hình</a:t>
            </a:r>
            <a:r>
              <a:rPr lang="en-US" sz="1900" dirty="0">
                <a:latin typeface="#9Slide03 AmpleSoft" panose="02000000000000000000" pitchFamily="2" charset="0"/>
              </a:rPr>
              <a:t>, </a:t>
            </a:r>
            <a:r>
              <a:rPr lang="en-US" sz="1900" dirty="0" err="1">
                <a:latin typeface="#9Slide03 AmpleSoft" panose="02000000000000000000" pitchFamily="2" charset="0"/>
              </a:rPr>
              <a:t>ngôn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ngữ</a:t>
            </a:r>
            <a:r>
              <a:rPr lang="en-US" sz="1900" dirty="0">
                <a:latin typeface="#9Slide03 AmpleSoft" panose="02000000000000000000" pitchFamily="2" charset="0"/>
              </a:rPr>
              <a:t>, </a:t>
            </a:r>
            <a:r>
              <a:rPr lang="en-US" sz="1900" dirty="0" err="1">
                <a:latin typeface="#9Slide03 AmpleSoft" panose="02000000000000000000" pitchFamily="2" charset="0"/>
              </a:rPr>
              <a:t>hành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động</a:t>
            </a:r>
            <a:endParaRPr lang="en-US" sz="1900" dirty="0">
              <a:latin typeface="#9Slide03 AmpleSoft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EE84DE-96CD-7A99-F608-3AC90E778944}"/>
              </a:ext>
            </a:extLst>
          </p:cNvPr>
          <p:cNvSpPr txBox="1"/>
          <p:nvPr/>
        </p:nvSpPr>
        <p:spPr>
          <a:xfrm>
            <a:off x="7089021" y="1719148"/>
            <a:ext cx="1798818" cy="182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900" dirty="0" err="1">
                <a:latin typeface="#9Slide03 AmpleSoft" panose="02000000000000000000" pitchFamily="2" charset="0"/>
              </a:rPr>
              <a:t>Giúp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người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đọc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có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cái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nhìn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tổng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quan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về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truyện</a:t>
            </a:r>
            <a:r>
              <a:rPr lang="en-US" sz="1900" dirty="0">
                <a:latin typeface="#9Slide03 AmpleSoft" panose="02000000000000000000" pitchFamily="2" charset="0"/>
              </a:rPr>
              <a:t>: </a:t>
            </a:r>
            <a:r>
              <a:rPr lang="en-US" sz="1900" dirty="0" err="1">
                <a:latin typeface="#9Slide03 AmpleSoft" panose="02000000000000000000" pitchFamily="2" charset="0"/>
              </a:rPr>
              <a:t>phù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hợp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với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thiếu</a:t>
            </a:r>
            <a:r>
              <a:rPr lang="en-US" sz="1900" dirty="0">
                <a:latin typeface="#9Slide03 AmpleSoft" panose="020000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</a:rPr>
              <a:t>nhi</a:t>
            </a:r>
            <a:endParaRPr lang="en-US" sz="1900" dirty="0"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9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2C85CE-6434-39DC-6D58-F1BF0BAAE79F}"/>
              </a:ext>
            </a:extLst>
          </p:cNvPr>
          <p:cNvSpPr txBox="1"/>
          <p:nvPr/>
        </p:nvSpPr>
        <p:spPr>
          <a:xfrm>
            <a:off x="440336" y="213370"/>
            <a:ext cx="82633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1600"/>
              </a:spcAft>
              <a:buFont typeface="ABeeZee"/>
              <a:buNone/>
            </a:pPr>
            <a:r>
              <a:rPr lang="en-US" sz="2000" dirty="0" err="1" smtClean="0">
                <a:solidFill>
                  <a:srgbClr val="0070C0"/>
                </a:solidFill>
                <a:latin typeface="#9Slide03 Ample" panose="02000000000000000000" pitchFamily="2" charset="0"/>
              </a:rPr>
              <a:t>Vẻ</a:t>
            </a:r>
            <a:r>
              <a:rPr lang="en-US" sz="2000" dirty="0" smtClean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đẹp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thiên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nhiên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trong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truyện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“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Đất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rừng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phương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Nam”</a:t>
            </a: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FB71CF7C-F891-F678-EF65-B88C69946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447169"/>
              </p:ext>
            </p:extLst>
          </p:nvPr>
        </p:nvGraphicFramePr>
        <p:xfrm>
          <a:off x="0" y="836677"/>
          <a:ext cx="9144000" cy="4306823"/>
        </p:xfrm>
        <a:graphic>
          <a:graphicData uri="http://schemas.openxmlformats.org/drawingml/2006/table">
            <a:tbl>
              <a:tblPr firstRow="1" bandRow="1">
                <a:tableStyleId>{9454556F-7D9C-47F8-9C18-76F7CDA21B29}</a:tableStyleId>
              </a:tblPr>
              <a:tblGrid>
                <a:gridCol w="3604394">
                  <a:extLst>
                    <a:ext uri="{9D8B030D-6E8A-4147-A177-3AD203B41FA5}">
                      <a16:colId xmlns:a16="http://schemas.microsoft.com/office/drawing/2014/main" val="566007286"/>
                    </a:ext>
                  </a:extLst>
                </a:gridCol>
                <a:gridCol w="4003414">
                  <a:extLst>
                    <a:ext uri="{9D8B030D-6E8A-4147-A177-3AD203B41FA5}">
                      <a16:colId xmlns:a16="http://schemas.microsoft.com/office/drawing/2014/main" val="4013904218"/>
                    </a:ext>
                  </a:extLst>
                </a:gridCol>
                <a:gridCol w="1536192">
                  <a:extLst>
                    <a:ext uri="{9D8B030D-6E8A-4147-A177-3AD203B41FA5}">
                      <a16:colId xmlns:a16="http://schemas.microsoft.com/office/drawing/2014/main" val="2033939288"/>
                    </a:ext>
                  </a:extLst>
                </a:gridCol>
              </a:tblGrid>
              <a:tr h="5760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</a:rPr>
                        <a:t>Lí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</a:rPr>
                        <a:t>lẽ</a:t>
                      </a:r>
                      <a:endParaRPr lang="en-US" sz="1600" dirty="0">
                        <a:solidFill>
                          <a:schemeClr val="tx1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</a:rPr>
                        <a:t>Dẫn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</a:rPr>
                        <a:t>chứng</a:t>
                      </a:r>
                      <a:endParaRPr lang="en-US" sz="1600" dirty="0">
                        <a:solidFill>
                          <a:schemeClr val="tx1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</a:rPr>
                        <a:t>Mục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</a:rPr>
                        <a:t>đích</a:t>
                      </a:r>
                      <a:endParaRPr lang="en-US" sz="1600" dirty="0">
                        <a:solidFill>
                          <a:schemeClr val="tx1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rgbClr val="FFF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097196"/>
                  </a:ext>
                </a:extLst>
              </a:tr>
              <a:tr h="1197864">
                <a:tc>
                  <a:txBody>
                    <a:bodyPr/>
                    <a:lstStyle/>
                    <a:p>
                      <a:pPr algn="just"/>
                      <a:endParaRPr lang="en-US" sz="1600" dirty="0">
                        <a:latin typeface="#9Slide03 AmpleSof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1600" dirty="0">
                        <a:latin typeface="#9Slide03 AmpleSoft" panose="02000000000000000000" pitchFamily="2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just"/>
                      <a:endParaRPr lang="en-US" sz="1600" dirty="0">
                        <a:latin typeface="#9Slide03 AmpleSoft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78844"/>
                  </a:ext>
                </a:extLst>
              </a:tr>
              <a:tr h="1071012">
                <a:tc>
                  <a:txBody>
                    <a:bodyPr/>
                    <a:lstStyle/>
                    <a:p>
                      <a:pPr algn="just"/>
                      <a:endParaRPr lang="en-US" sz="1600" dirty="0">
                        <a:latin typeface="#9Slide03 AmpleSof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1600" dirty="0">
                        <a:latin typeface="#9Slide03 AmpleSoft" panose="02000000000000000000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402378"/>
                  </a:ext>
                </a:extLst>
              </a:tr>
              <a:tr h="1461876">
                <a:tc>
                  <a:txBody>
                    <a:bodyPr/>
                    <a:lstStyle/>
                    <a:p>
                      <a:pPr algn="just"/>
                      <a:endParaRPr lang="en-US" sz="1600" dirty="0">
                        <a:latin typeface="#9Slide03 AmpleSof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1600" dirty="0">
                        <a:latin typeface="#9Slide03 AmpleSoft" panose="02000000000000000000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7564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4041780-866A-8C02-B22D-020B3CBDBA8A}"/>
              </a:ext>
            </a:extLst>
          </p:cNvPr>
          <p:cNvSpPr txBox="1"/>
          <p:nvPr/>
        </p:nvSpPr>
        <p:spPr>
          <a:xfrm>
            <a:off x="57750" y="1703788"/>
            <a:ext cx="3493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#9Slide03 AmpleSoft" panose="02000000000000000000" pitchFamily="2" charset="0"/>
              </a:rPr>
              <a:t>Đoàn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Giỏi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có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vốn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hiểu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biết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phong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phú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về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thế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giới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tự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nhiên</a:t>
            </a:r>
            <a:endParaRPr lang="en-US" sz="1600" dirty="0">
              <a:latin typeface="#9Slide03 AmpleSoft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2E54D-01A5-50C0-99A6-98C74705641F}"/>
              </a:ext>
            </a:extLst>
          </p:cNvPr>
          <p:cNvSpPr txBox="1"/>
          <p:nvPr/>
        </p:nvSpPr>
        <p:spPr>
          <a:xfrm>
            <a:off x="19252" y="2614501"/>
            <a:ext cx="35805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#9Slide03 AmpleSoft" panose="02000000000000000000" pitchFamily="2" charset="0"/>
              </a:rPr>
              <a:t>Ông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chỉ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sử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dụng</a:t>
            </a:r>
            <a:r>
              <a:rPr lang="en-US" sz="1600" dirty="0">
                <a:latin typeface="#9Slide03 AmpleSoft" panose="02000000000000000000" pitchFamily="2" charset="0"/>
              </a:rPr>
              <a:t> 1 </a:t>
            </a:r>
            <a:r>
              <a:rPr lang="en-US" sz="1600" dirty="0" err="1">
                <a:latin typeface="#9Slide03 AmpleSoft" panose="02000000000000000000" pitchFamily="2" charset="0"/>
              </a:rPr>
              <a:t>phần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rất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nhỏ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vốn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sống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phong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phú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mà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đã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làm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người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đọc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đi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từ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ngạc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nhiên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này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đến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ngạc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nhiên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khác</a:t>
            </a:r>
            <a:endParaRPr lang="en-US" sz="1600" dirty="0">
              <a:latin typeface="#9Slide03 AmpleSoft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D5FC7D-D2FB-03F3-A728-53FC640CA5AF}"/>
              </a:ext>
            </a:extLst>
          </p:cNvPr>
          <p:cNvSpPr txBox="1"/>
          <p:nvPr/>
        </p:nvSpPr>
        <p:spPr>
          <a:xfrm>
            <a:off x="19252" y="3858481"/>
            <a:ext cx="35613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#9Slide03 AmpleSoft" panose="02000000000000000000" pitchFamily="2" charset="0"/>
              </a:rPr>
              <a:t>Tác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phẩm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thấm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đẫm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cảm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xúc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bởi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ông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là</a:t>
            </a:r>
            <a:r>
              <a:rPr lang="en-US" sz="1600" dirty="0">
                <a:latin typeface="#9Slide03 AmpleSoft" panose="02000000000000000000" pitchFamily="2" charset="0"/>
              </a:rPr>
              <a:t> “</a:t>
            </a:r>
            <a:r>
              <a:rPr lang="en-US" sz="1600" dirty="0" err="1">
                <a:latin typeface="#9Slide03 AmpleSoft" panose="02000000000000000000" pitchFamily="2" charset="0"/>
              </a:rPr>
              <a:t>thi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sĩ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của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đất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rừng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phương</a:t>
            </a:r>
            <a:r>
              <a:rPr lang="en-US" sz="1600" dirty="0">
                <a:latin typeface="#9Slide03 AmpleSoft" panose="02000000000000000000" pitchFamily="2" charset="0"/>
              </a:rPr>
              <a:t> Nam”:</a:t>
            </a:r>
          </a:p>
          <a:p>
            <a:pPr marL="0" indent="0" algn="just">
              <a:buFontTx/>
              <a:buNone/>
            </a:pPr>
            <a:r>
              <a:rPr lang="en-US" sz="1600" dirty="0">
                <a:latin typeface="#9Slide03 AmpleSoft" panose="02000000000000000000" pitchFamily="2" charset="0"/>
              </a:rPr>
              <a:t>- </a:t>
            </a:r>
            <a:r>
              <a:rPr lang="en-US" sz="1600" dirty="0" err="1">
                <a:latin typeface="#9Slide03 AmpleSoft" panose="02000000000000000000" pitchFamily="2" charset="0"/>
              </a:rPr>
              <a:t>Ngây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ngất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trước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vẻ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đẹp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rừng</a:t>
            </a:r>
            <a:r>
              <a:rPr lang="en-US" sz="1600" dirty="0">
                <a:latin typeface="#9Slide03 AmpleSoft" panose="02000000000000000000" pitchFamily="2" charset="0"/>
              </a:rPr>
              <a:t> U Minh</a:t>
            </a:r>
          </a:p>
          <a:p>
            <a:pPr marL="0" indent="0" algn="just">
              <a:buFontTx/>
              <a:buNone/>
            </a:pPr>
            <a:r>
              <a:rPr lang="en-US" sz="1600" dirty="0">
                <a:latin typeface="#9Slide03 AmpleSoft" panose="02000000000000000000" pitchFamily="2" charset="0"/>
              </a:rPr>
              <a:t>- </a:t>
            </a:r>
            <a:r>
              <a:rPr lang="en-US" sz="1600" dirty="0" err="1">
                <a:latin typeface="#9Slide03 AmpleSoft" panose="02000000000000000000" pitchFamily="2" charset="0"/>
              </a:rPr>
              <a:t>Rợn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ngợp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trước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dòng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Năm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Căn</a:t>
            </a:r>
            <a:endParaRPr lang="en-US" sz="1600" dirty="0">
              <a:latin typeface="#9Slide03 AmpleSoft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C983C3-D47D-A2D9-9CF6-80046F4D6FF7}"/>
              </a:ext>
            </a:extLst>
          </p:cNvPr>
          <p:cNvSpPr txBox="1"/>
          <p:nvPr/>
        </p:nvSpPr>
        <p:spPr>
          <a:xfrm>
            <a:off x="3609471" y="1476816"/>
            <a:ext cx="39848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#9Slide03 AmpleSoft" panose="02000000000000000000" pitchFamily="2" charset="0"/>
              </a:rPr>
              <a:t>Từng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viết</a:t>
            </a:r>
            <a:r>
              <a:rPr lang="en-US" sz="1600" dirty="0">
                <a:latin typeface="#9Slide03 AmpleSoft" panose="02000000000000000000" pitchFamily="2" charset="0"/>
              </a:rPr>
              <a:t> 1 </a:t>
            </a:r>
            <a:r>
              <a:rPr lang="en-US" sz="1600" dirty="0" err="1">
                <a:latin typeface="#9Slide03 AmpleSoft" panose="02000000000000000000" pitchFamily="2" charset="0"/>
              </a:rPr>
              <a:t>loạt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sách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về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các</a:t>
            </a:r>
            <a:r>
              <a:rPr lang="en-US" sz="1600" dirty="0">
                <a:latin typeface="#9Slide03 AmpleSoft" panose="02000000000000000000" pitchFamily="2" charset="0"/>
              </a:rPr>
              <a:t> con </a:t>
            </a:r>
            <a:r>
              <a:rPr lang="en-US" sz="1600" dirty="0" err="1">
                <a:latin typeface="#9Slide03 AmpleSoft" panose="02000000000000000000" pitchFamily="2" charset="0"/>
              </a:rPr>
              <a:t>vật</a:t>
            </a:r>
            <a:r>
              <a:rPr lang="en-US" sz="1600" dirty="0">
                <a:latin typeface="#9Slide03 AmpleSoft" panose="02000000000000000000" pitchFamily="2" charset="0"/>
              </a:rPr>
              <a:t>, </a:t>
            </a:r>
            <a:r>
              <a:rPr lang="en-US" sz="1600" dirty="0" err="1">
                <a:latin typeface="#9Slide03 AmpleSoft" panose="02000000000000000000" pitchFamily="2" charset="0"/>
              </a:rPr>
              <a:t>mỗi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loài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vật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ông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đều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kể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trên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dưới</a:t>
            </a:r>
            <a:r>
              <a:rPr lang="en-US" sz="1600" dirty="0">
                <a:latin typeface="#9Slide03 AmpleSoft" panose="02000000000000000000" pitchFamily="2" charset="0"/>
              </a:rPr>
              <a:t> 50 </a:t>
            </a:r>
            <a:r>
              <a:rPr lang="en-US" sz="1600" dirty="0" err="1">
                <a:latin typeface="#9Slide03 AmpleSoft" panose="02000000000000000000" pitchFamily="2" charset="0"/>
              </a:rPr>
              <a:t>trang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sách</a:t>
            </a:r>
            <a:r>
              <a:rPr lang="en-US" sz="1600" dirty="0">
                <a:latin typeface="#9Slide03 AmpleSoft" panose="02000000000000000000" pitchFamily="2" charset="0"/>
              </a:rPr>
              <a:t>, </a:t>
            </a:r>
            <a:r>
              <a:rPr lang="en-US" sz="1600" dirty="0" err="1">
                <a:latin typeface="#9Slide03 AmpleSoft" panose="02000000000000000000" pitchFamily="2" charset="0"/>
              </a:rPr>
              <a:t>không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chỉ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là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kiến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thức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sinh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học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mà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có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cả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những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mẩu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chuyện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có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thật</a:t>
            </a:r>
            <a:r>
              <a:rPr lang="en-US" sz="1600" dirty="0">
                <a:latin typeface="#9Slide03 AmpleSoft" panose="02000000000000000000" pitchFamily="2" charset="0"/>
              </a:rPr>
              <a:t>, </a:t>
            </a:r>
            <a:r>
              <a:rPr lang="en-US" sz="1600" dirty="0" err="1">
                <a:latin typeface="#9Slide03 AmpleSoft" panose="02000000000000000000" pitchFamily="2" charset="0"/>
              </a:rPr>
              <a:t>huyền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thoại</a:t>
            </a:r>
            <a:endParaRPr lang="en-US" sz="1600" dirty="0">
              <a:latin typeface="#9Slide03 AmpleSoft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049F25-2689-31D6-E910-0A2B0877ABCB}"/>
              </a:ext>
            </a:extLst>
          </p:cNvPr>
          <p:cNvSpPr txBox="1"/>
          <p:nvPr/>
        </p:nvSpPr>
        <p:spPr>
          <a:xfrm>
            <a:off x="3619099" y="2720381"/>
            <a:ext cx="39752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#9Slide03 AmpleSoft" panose="02000000000000000000" pitchFamily="2" charset="0"/>
              </a:rPr>
              <a:t>Ba </a:t>
            </a:r>
            <a:r>
              <a:rPr lang="en-US" sz="1600" dirty="0" err="1">
                <a:latin typeface="#9Slide03 AmpleSoft" panose="02000000000000000000" pitchFamily="2" charset="0"/>
              </a:rPr>
              <a:t>ba</a:t>
            </a:r>
            <a:r>
              <a:rPr lang="en-US" sz="1600" dirty="0">
                <a:latin typeface="#9Slide03 AmpleSoft" panose="02000000000000000000" pitchFamily="2" charset="0"/>
              </a:rPr>
              <a:t> to </a:t>
            </a:r>
            <a:r>
              <a:rPr lang="en-US" sz="1600" dirty="0" err="1">
                <a:latin typeface="#9Slide03 AmpleSoft" panose="02000000000000000000" pitchFamily="2" charset="0"/>
              </a:rPr>
              <a:t>bằng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cái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nia</a:t>
            </a:r>
            <a:r>
              <a:rPr lang="en-US" sz="1600" dirty="0">
                <a:latin typeface="#9Slide03 AmpleSoft" panose="02000000000000000000" pitchFamily="2" charset="0"/>
              </a:rPr>
              <a:t>, </a:t>
            </a:r>
            <a:r>
              <a:rPr lang="en-US" sz="1600" dirty="0" err="1">
                <a:latin typeface="#9Slide03 AmpleSoft" panose="02000000000000000000" pitchFamily="2" charset="0"/>
              </a:rPr>
              <a:t>kì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đà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lớn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hơn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chiếc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xuồng</a:t>
            </a:r>
            <a:r>
              <a:rPr lang="en-US" sz="1600" dirty="0">
                <a:latin typeface="#9Slide03 AmpleSoft" panose="02000000000000000000" pitchFamily="2" charset="0"/>
              </a:rPr>
              <a:t> tam </a:t>
            </a:r>
            <a:r>
              <a:rPr lang="en-US" sz="1600" dirty="0" err="1">
                <a:latin typeface="#9Slide03 AmpleSoft" panose="02000000000000000000" pitchFamily="2" charset="0"/>
              </a:rPr>
              <a:t>bản</a:t>
            </a:r>
            <a:r>
              <a:rPr lang="en-US" sz="1600" dirty="0">
                <a:latin typeface="#9Slide03 AmpleSoft" panose="02000000000000000000" pitchFamily="2" charset="0"/>
              </a:rPr>
              <a:t>, </a:t>
            </a:r>
            <a:r>
              <a:rPr lang="en-US" sz="1600" dirty="0" err="1">
                <a:latin typeface="#9Slide03 AmpleSoft" panose="02000000000000000000" pitchFamily="2" charset="0"/>
              </a:rPr>
              <a:t>cá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sấu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phải</a:t>
            </a:r>
            <a:r>
              <a:rPr lang="en-US" sz="1600" dirty="0">
                <a:latin typeface="#9Slide03 AmpleSoft" panose="02000000000000000000" pitchFamily="2" charset="0"/>
              </a:rPr>
              <a:t> 12 </a:t>
            </a:r>
            <a:r>
              <a:rPr lang="en-US" sz="1600" dirty="0" err="1">
                <a:latin typeface="#9Slide03 AmpleSoft" panose="02000000000000000000" pitchFamily="2" charset="0"/>
              </a:rPr>
              <a:t>trai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tráng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lực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lưỡng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mới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khiêng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nổi</a:t>
            </a:r>
            <a:endParaRPr lang="en-US" sz="1600" dirty="0">
              <a:latin typeface="#9Slide03 AmpleSoft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7F272D-A9D2-6603-B613-8E8C114C86C5}"/>
              </a:ext>
            </a:extLst>
          </p:cNvPr>
          <p:cNvSpPr txBox="1"/>
          <p:nvPr/>
        </p:nvSpPr>
        <p:spPr>
          <a:xfrm>
            <a:off x="3609472" y="3735370"/>
            <a:ext cx="39848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#9Slide03 AmpleSoft" panose="02000000000000000000" pitchFamily="2" charset="0"/>
              </a:rPr>
              <a:t>- </a:t>
            </a:r>
            <a:r>
              <a:rPr lang="en-US" sz="1600" dirty="0" err="1">
                <a:latin typeface="#9Slide03 AmpleSoft" panose="02000000000000000000" pitchFamily="2" charset="0"/>
              </a:rPr>
              <a:t>Những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thân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cây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tràm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vỏ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trắng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vươn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thẳng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lên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trời</a:t>
            </a:r>
            <a:r>
              <a:rPr lang="en-US" sz="1600" dirty="0">
                <a:latin typeface="#9Slide03 AmpleSoft" panose="02000000000000000000" pitchFamily="2" charset="0"/>
              </a:rPr>
              <a:t>, … </a:t>
            </a:r>
            <a:r>
              <a:rPr lang="en-US" sz="1600" dirty="0" err="1">
                <a:latin typeface="#9Slide03 AmpleSoft" panose="02000000000000000000" pitchFamily="2" charset="0"/>
              </a:rPr>
              <a:t>xanh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thẳm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không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cùng</a:t>
            </a:r>
            <a:r>
              <a:rPr lang="en-US" sz="1600" dirty="0">
                <a:latin typeface="#9Slide03 AmpleSoft" panose="02000000000000000000" pitchFamily="2" charset="0"/>
              </a:rPr>
              <a:t> … </a:t>
            </a:r>
          </a:p>
          <a:p>
            <a:pPr algn="just"/>
            <a:r>
              <a:rPr lang="en-US" sz="1600" dirty="0">
                <a:latin typeface="#9Slide03 AmpleSoft" panose="02000000000000000000" pitchFamily="2" charset="0"/>
              </a:rPr>
              <a:t>- </a:t>
            </a:r>
            <a:r>
              <a:rPr lang="en-US" sz="1600" dirty="0" err="1">
                <a:latin typeface="#9Slide03 AmpleSoft" panose="02000000000000000000" pitchFamily="2" charset="0"/>
              </a:rPr>
              <a:t>Nước</a:t>
            </a:r>
            <a:r>
              <a:rPr lang="en-US" sz="1600" dirty="0">
                <a:latin typeface="#9Slide03 AmpleSoft" panose="02000000000000000000" pitchFamily="2" charset="0"/>
              </a:rPr>
              <a:t>  </a:t>
            </a:r>
            <a:r>
              <a:rPr lang="en-US" sz="1600" dirty="0" err="1">
                <a:latin typeface="#9Slide03 AmpleSoft" panose="02000000000000000000" pitchFamily="2" charset="0"/>
              </a:rPr>
              <a:t>ầm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ầm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đổ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ra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biển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ngày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đêm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như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thác</a:t>
            </a:r>
            <a:r>
              <a:rPr lang="en-US" sz="1600" dirty="0">
                <a:latin typeface="#9Slide03 AmpleSoft" panose="02000000000000000000" pitchFamily="2" charset="0"/>
              </a:rPr>
              <a:t> … </a:t>
            </a:r>
            <a:r>
              <a:rPr lang="en-US" sz="1600" dirty="0" err="1">
                <a:latin typeface="#9Slide03 AmpleSoft" panose="02000000000000000000" pitchFamily="2" charset="0"/>
              </a:rPr>
              <a:t>rừng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đước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dựng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lên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cao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ngất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như</a:t>
            </a:r>
            <a:r>
              <a:rPr lang="en-US" sz="1600" dirty="0">
                <a:latin typeface="#9Slide03 AmpleSoft" panose="02000000000000000000" pitchFamily="2" charset="0"/>
              </a:rPr>
              <a:t> 2 </a:t>
            </a:r>
            <a:r>
              <a:rPr lang="en-US" sz="1600" dirty="0" err="1">
                <a:latin typeface="#9Slide03 AmpleSoft" panose="02000000000000000000" pitchFamily="2" charset="0"/>
              </a:rPr>
              <a:t>dãy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trường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thành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vô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tận</a:t>
            </a:r>
            <a:r>
              <a:rPr lang="en-US" sz="1600" dirty="0">
                <a:latin typeface="#9Slide03 AmpleSoft" panose="02000000000000000000" pitchFamily="2" charset="0"/>
              </a:rPr>
              <a:t> 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073A3-693A-A3F8-E267-BCE57C3A84AA}"/>
              </a:ext>
            </a:extLst>
          </p:cNvPr>
          <p:cNvSpPr txBox="1"/>
          <p:nvPr/>
        </p:nvSpPr>
        <p:spPr>
          <a:xfrm>
            <a:off x="7613583" y="1810247"/>
            <a:ext cx="153041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#9Slide03 AmpleSoft" panose="02000000000000000000" pitchFamily="2" charset="0"/>
              </a:rPr>
              <a:t>- </a:t>
            </a:r>
            <a:r>
              <a:rPr lang="en-US" sz="1600" dirty="0" err="1">
                <a:latin typeface="#9Slide03 AmpleSoft" panose="02000000000000000000" pitchFamily="2" charset="0"/>
              </a:rPr>
              <a:t>Thuyết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phục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người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đọc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về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vẻ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đẹp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của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thiên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nhiên</a:t>
            </a:r>
            <a:r>
              <a:rPr lang="en-US" sz="1600" dirty="0">
                <a:latin typeface="#9Slide03 AmpleSoft" panose="02000000000000000000" pitchFamily="2" charset="0"/>
              </a:rPr>
              <a:t> Nam </a:t>
            </a:r>
            <a:r>
              <a:rPr lang="en-US" sz="1600" dirty="0" err="1">
                <a:latin typeface="#9Slide03 AmpleSoft" panose="02000000000000000000" pitchFamily="2" charset="0"/>
              </a:rPr>
              <a:t>Bộ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trong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tác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phẩm</a:t>
            </a:r>
            <a:endParaRPr lang="en-US" sz="1600" dirty="0">
              <a:latin typeface="#9Slide03 AmpleSoft" panose="02000000000000000000" pitchFamily="2" charset="0"/>
            </a:endParaRPr>
          </a:p>
          <a:p>
            <a:pPr algn="just"/>
            <a:endParaRPr lang="en-US" sz="1600" dirty="0">
              <a:latin typeface="#9Slide03 AmpleSoft" panose="02000000000000000000" pitchFamily="2" charset="0"/>
            </a:endParaRPr>
          </a:p>
          <a:p>
            <a:pPr algn="just"/>
            <a:r>
              <a:rPr lang="en-US" sz="1600" dirty="0">
                <a:latin typeface="#9Slide03 AmpleSoft" panose="02000000000000000000" pitchFamily="2" charset="0"/>
              </a:rPr>
              <a:t>- </a:t>
            </a:r>
            <a:r>
              <a:rPr lang="en-US" sz="1600" dirty="0" err="1">
                <a:latin typeface="#9Slide03 AmpleSoft" panose="02000000000000000000" pitchFamily="2" charset="0"/>
              </a:rPr>
              <a:t>Khẳng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định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sự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tài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hoa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của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ngòi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bút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Đoàn</a:t>
            </a:r>
            <a:r>
              <a:rPr lang="en-US" sz="1600" dirty="0"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latin typeface="#9Slide03 AmpleSoft" panose="02000000000000000000" pitchFamily="2" charset="0"/>
              </a:rPr>
              <a:t>Giỏi</a:t>
            </a:r>
            <a:endParaRPr lang="en-US" sz="1600" dirty="0"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Language Arts for High School: Utopian Literature by Slidesgo">
  <a:themeElements>
    <a:clrScheme name="Simple Light">
      <a:dk1>
        <a:srgbClr val="000000"/>
      </a:dk1>
      <a:lt1>
        <a:srgbClr val="F1F1F1"/>
      </a:lt1>
      <a:dk2>
        <a:srgbClr val="2D3B44"/>
      </a:dk2>
      <a:lt2>
        <a:srgbClr val="2E5870"/>
      </a:lt2>
      <a:accent1>
        <a:srgbClr val="316B6D"/>
      </a:accent1>
      <a:accent2>
        <a:srgbClr val="5E8C58"/>
      </a:accent2>
      <a:accent3>
        <a:srgbClr val="AFB554"/>
      </a:accent3>
      <a:accent4>
        <a:srgbClr val="5893A6"/>
      </a:accent4>
      <a:accent5>
        <a:srgbClr val="75CCCC"/>
      </a:accent5>
      <a:accent6>
        <a:srgbClr val="DC8A2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2584</Words>
  <Application>Microsoft Office PowerPoint</Application>
  <PresentationFormat>On-screen Show (16:9)</PresentationFormat>
  <Paragraphs>202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#9Slide05 SVNAnthem</vt:lpstr>
      <vt:lpstr>#9Slide05 Handsome Script</vt:lpstr>
      <vt:lpstr>#9Slide03 Arima Madurai</vt:lpstr>
      <vt:lpstr>#9Slide03 AllRoundGothic</vt:lpstr>
      <vt:lpstr>Gilda Display</vt:lpstr>
      <vt:lpstr>Fira Sans Extra Condensed SemiBold</vt:lpstr>
      <vt:lpstr>Times New Roman</vt:lpstr>
      <vt:lpstr>Wingdings</vt:lpstr>
      <vt:lpstr>#9Slide03 Ample</vt:lpstr>
      <vt:lpstr>Arial</vt:lpstr>
      <vt:lpstr>Roboto</vt:lpstr>
      <vt:lpstr>#9Slide03 AmpleSoft</vt:lpstr>
      <vt:lpstr>ABeeZee</vt:lpstr>
      <vt:lpstr>Language Arts for High School: Utopian Literature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LINH</cp:lastModifiedBy>
  <cp:revision>30</cp:revision>
  <dcterms:modified xsi:type="dcterms:W3CDTF">2025-05-17T14:08:04Z</dcterms:modified>
</cp:coreProperties>
</file>