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06" r:id="rId2"/>
    <p:sldId id="307" r:id="rId3"/>
    <p:sldId id="256" r:id="rId4"/>
    <p:sldId id="281" r:id="rId5"/>
    <p:sldId id="308" r:id="rId6"/>
    <p:sldId id="264" r:id="rId7"/>
    <p:sldId id="305" r:id="rId8"/>
    <p:sldId id="310" r:id="rId9"/>
    <p:sldId id="328" r:id="rId10"/>
    <p:sldId id="266" r:id="rId11"/>
    <p:sldId id="323" r:id="rId12"/>
    <p:sldId id="324" r:id="rId13"/>
    <p:sldId id="292" r:id="rId14"/>
    <p:sldId id="325" r:id="rId15"/>
    <p:sldId id="317" r:id="rId16"/>
    <p:sldId id="322" r:id="rId17"/>
    <p:sldId id="320" r:id="rId18"/>
    <p:sldId id="326" r:id="rId19"/>
    <p:sldId id="327" r:id="rId20"/>
    <p:sldId id="300" r:id="rId21"/>
    <p:sldId id="316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2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E3F9"/>
    <a:srgbClr val="FAE4A5"/>
    <a:srgbClr val="C9F1FF"/>
    <a:srgbClr val="FFC1C1"/>
    <a:srgbClr val="E1BDF0"/>
    <a:srgbClr val="C8EED6"/>
    <a:srgbClr val="D0F1DC"/>
    <a:srgbClr val="FCEEC8"/>
    <a:srgbClr val="FCD2B5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68" autoAdjust="0"/>
    <p:restoredTop sz="93457" autoAdjust="0"/>
  </p:normalViewPr>
  <p:slideViewPr>
    <p:cSldViewPr snapToGrid="0" showGuides="1">
      <p:cViewPr varScale="1">
        <p:scale>
          <a:sx n="69" d="100"/>
          <a:sy n="69" d="100"/>
        </p:scale>
        <p:origin x="584" y="44"/>
      </p:cViewPr>
      <p:guideLst>
        <p:guide orient="horz" pos="2160"/>
        <p:guide pos="32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371A70-E98F-410C-8EE6-F1E5E1FA96DD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D4BF99-8944-4D41-9D55-1268B4EFA9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449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BF99-8944-4D41-9D55-1268B4EFA96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9142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4BF99-8944-4D41-9D55-1268B4EFA96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16120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BF99-8944-4D41-9D55-1268B4EFA96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23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BF99-8944-4D41-9D55-1268B4EFA96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912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BF99-8944-4D41-9D55-1268B4EFA96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01666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200" dirty="0" err="1">
                <a:latin typeface="#9Slide03 AmpleSoft" panose="02000000000000000000" pitchFamily="2" charset="0"/>
              </a:rPr>
              <a:t>Kết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hợp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nhiều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kiểu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câu</a:t>
            </a:r>
            <a:r>
              <a:rPr lang="en-US" sz="1200" dirty="0">
                <a:latin typeface="#9Slide03 AmpleSoft" panose="02000000000000000000" pitchFamily="2" charset="0"/>
              </a:rPr>
              <a:t> (</a:t>
            </a:r>
            <a:r>
              <a:rPr lang="en-US" sz="1200" dirty="0" err="1">
                <a:latin typeface="#9Slide03 AmpleSoft" panose="02000000000000000000" pitchFamily="2" charset="0"/>
              </a:rPr>
              <a:t>nhất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là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câu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cảm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thán</a:t>
            </a:r>
            <a:r>
              <a:rPr lang="en-US" sz="1200" dirty="0">
                <a:latin typeface="#9Slide03 AmpleSoft" panose="02000000000000000000" pitchFamily="2" charset="0"/>
              </a:rPr>
              <a:t>), </a:t>
            </a:r>
            <a:r>
              <a:rPr lang="en-US" sz="1200" dirty="0" err="1">
                <a:latin typeface="#9Slide03 AmpleSoft" panose="02000000000000000000" pitchFamily="2" charset="0"/>
              </a:rPr>
              <a:t>các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từ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ngữ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thể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hiện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cảm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xúc</a:t>
            </a:r>
            <a:r>
              <a:rPr lang="en-US" sz="1200" dirty="0">
                <a:latin typeface="#9Slide03 AmpleSoft" panose="02000000000000000000" pitchFamily="2" charset="0"/>
              </a:rPr>
              <a:t>, </a:t>
            </a:r>
            <a:r>
              <a:rPr lang="en-US" sz="1200" dirty="0" err="1">
                <a:latin typeface="#9Slide03 AmpleSoft" panose="02000000000000000000" pitchFamily="2" charset="0"/>
              </a:rPr>
              <a:t>các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biện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pháp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tu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từ</a:t>
            </a:r>
            <a:r>
              <a:rPr lang="en-US" sz="1200" dirty="0">
                <a:latin typeface="#9Slide03 AmpleSoft" panose="02000000000000000000" pitchFamily="2" charset="0"/>
              </a:rPr>
              <a:t> … </a:t>
            </a:r>
            <a:r>
              <a:rPr lang="en-US" sz="1200" dirty="0" err="1">
                <a:latin typeface="#9Slide03 AmpleSoft" panose="02000000000000000000" pitchFamily="2" charset="0"/>
              </a:rPr>
              <a:t>để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bài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văn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thêm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sinh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động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và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giàu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sức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biểu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cảm</a:t>
            </a:r>
            <a:endParaRPr lang="en-US" sz="1200" dirty="0">
              <a:latin typeface="#9Slide03 AmpleSoft" panose="02000000000000000000" pitchFamily="2" charset="0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SG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BF99-8944-4D41-9D55-1268B4EFA96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3712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BF99-8944-4D41-9D55-1268B4EFA96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7334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BF99-8944-4D41-9D55-1268B4EFA96E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4893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BF99-8944-4D41-9D55-1268B4EFA96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4024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VD: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mến</a:t>
            </a:r>
            <a:r>
              <a:rPr lang="en-US" dirty="0"/>
              <a:t>,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, </a:t>
            </a:r>
            <a:r>
              <a:rPr lang="en-US" dirty="0" err="1"/>
              <a:t>ngưỡng</a:t>
            </a:r>
            <a:r>
              <a:rPr lang="en-US" dirty="0"/>
              <a:t> </a:t>
            </a:r>
            <a:r>
              <a:rPr lang="en-US" dirty="0" err="1"/>
              <a:t>mộ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trưởng</a:t>
            </a:r>
            <a:r>
              <a:rPr lang="en-US" dirty="0"/>
              <a:t> Ne-</a:t>
            </a:r>
            <a:r>
              <a:rPr lang="en-US" dirty="0" err="1"/>
              <a:t>mô</a:t>
            </a:r>
            <a:r>
              <a:rPr lang="en-US" dirty="0"/>
              <a:t> ; </a:t>
            </a:r>
            <a:r>
              <a:rPr lang="en-US" dirty="0" err="1"/>
              <a:t>Ngoại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rắn</a:t>
            </a:r>
            <a:r>
              <a:rPr lang="en-US" dirty="0"/>
              <a:t> </a:t>
            </a:r>
            <a:r>
              <a:rPr lang="en-US" dirty="0" err="1"/>
              <a:t>ròi</a:t>
            </a:r>
            <a:r>
              <a:rPr lang="en-US" dirty="0"/>
              <a:t>, </a:t>
            </a:r>
            <a:r>
              <a:rPr lang="en-US" dirty="0" err="1"/>
              <a:t>khỏe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;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dung </a:t>
            </a:r>
            <a:r>
              <a:rPr lang="en-US" dirty="0" err="1"/>
              <a:t>cảm</a:t>
            </a:r>
            <a:r>
              <a:rPr lang="en-US" dirty="0"/>
              <a:t>,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mẽ</a:t>
            </a:r>
            <a:r>
              <a:rPr lang="en-US" dirty="0"/>
              <a:t>, </a:t>
            </a:r>
            <a:r>
              <a:rPr lang="en-US" dirty="0" err="1"/>
              <a:t>kiên</a:t>
            </a:r>
            <a:r>
              <a:rPr lang="en-US" dirty="0"/>
              <a:t> </a:t>
            </a:r>
            <a:r>
              <a:rPr lang="en-US" dirty="0" err="1"/>
              <a:t>quyết</a:t>
            </a:r>
            <a:r>
              <a:rPr lang="en-US" dirty="0"/>
              <a:t>,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ái</a:t>
            </a:r>
            <a:r>
              <a:rPr lang="en-US" dirty="0"/>
              <a:t> ;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nghiệm</a:t>
            </a:r>
            <a:r>
              <a:rPr lang="en-US" dirty="0"/>
              <a:t> </a:t>
            </a:r>
            <a:r>
              <a:rPr lang="en-US" dirty="0" err="1"/>
              <a:t>sống</a:t>
            </a:r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BF99-8944-4D41-9D55-1268B4EFA96E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2632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BF99-8944-4D41-9D55-1268B4EFA96E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666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kiện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qua, </a:t>
            </a:r>
            <a:r>
              <a:rPr lang="en-US" dirty="0" err="1"/>
              <a:t>nhưng</a:t>
            </a:r>
            <a:r>
              <a:rPr lang="en-US" dirty="0"/>
              <a:t> con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gặp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phai</a:t>
            </a:r>
            <a:r>
              <a:rPr lang="en-US" dirty="0"/>
              <a:t> </a:t>
            </a:r>
            <a:r>
              <a:rPr lang="en-US" dirty="0" err="1"/>
              <a:t>mờ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chia </a:t>
            </a:r>
            <a:r>
              <a:rPr lang="en-US" dirty="0" err="1"/>
              <a:t>sẻ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note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  <a:p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BF99-8944-4D41-9D55-1268B4EFA96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8525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BF99-8944-4D41-9D55-1268B4EFA96E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2999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4BF99-8944-4D41-9D55-1268B4EFA96E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943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 </a:t>
            </a:r>
            <a:r>
              <a:rPr lang="en-US" dirty="0" err="1"/>
              <a:t>thường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tấm</a:t>
            </a:r>
            <a:r>
              <a:rPr lang="en-US" dirty="0"/>
              <a:t> </a:t>
            </a:r>
            <a:r>
              <a:rPr lang="en-US" dirty="0" err="1"/>
              <a:t>lòng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ái</a:t>
            </a:r>
            <a:r>
              <a:rPr lang="en-US" dirty="0"/>
              <a:t>,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chân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, </a:t>
            </a:r>
            <a:r>
              <a:rPr lang="en-US" dirty="0" err="1"/>
              <a:t>thấu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kiện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qua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lòng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dịu</a:t>
            </a:r>
            <a:r>
              <a:rPr lang="en-US" dirty="0"/>
              <a:t> </a:t>
            </a:r>
            <a:r>
              <a:rPr lang="en-US" dirty="0" err="1"/>
              <a:t>ngọt</a:t>
            </a:r>
            <a:r>
              <a:rPr lang="en-US" dirty="0"/>
              <a:t>,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thật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đẽ</a:t>
            </a:r>
            <a:r>
              <a:rPr lang="en-US" dirty="0"/>
              <a:t>,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tin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.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bao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nghĩ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tỏ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con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ấy</a:t>
            </a:r>
            <a:r>
              <a:rPr lang="en-US" dirty="0"/>
              <a:t>,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ấy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?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buổi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nay,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thiện</a:t>
            </a:r>
            <a:r>
              <a:rPr lang="en-US" dirty="0"/>
              <a:t> </a:t>
            </a:r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kiểu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,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dễ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tỏ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con </a:t>
            </a:r>
            <a:r>
              <a:rPr lang="en-US" dirty="0" err="1"/>
              <a:t>người</a:t>
            </a:r>
            <a:r>
              <a:rPr lang="en-US" dirty="0"/>
              <a:t>,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chương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  <a:p>
            <a:endParaRPr lang="en-US" altLang="zh-CN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4BF99-8944-4D41-9D55-1268B4EFA96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020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BF99-8944-4D41-9D55-1268B4EFA96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284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BF99-8944-4D41-9D55-1268B4EFA96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079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4BF99-8944-4D41-9D55-1268B4EFA96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07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BF99-8944-4D41-9D55-1268B4EFA96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1044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BF99-8944-4D41-9D55-1268B4EFA96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305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BF99-8944-4D41-9D55-1268B4EFA96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612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656A14-EC80-4D55-959A-9DCEADC36666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2231D3-B0D1-47B5-9F9C-EF0CD9CB7A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31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656A14-EC80-4D55-959A-9DCEADC36666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2231D3-B0D1-47B5-9F9C-EF0CD9CB7A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713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656A14-EC80-4D55-959A-9DCEADC36666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2231D3-B0D1-47B5-9F9C-EF0CD9CB7A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518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656A14-EC80-4D55-959A-9DCEADC36666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2231D3-B0D1-47B5-9F9C-EF0CD9CB7A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348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656A14-EC80-4D55-959A-9DCEADC36666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2231D3-B0D1-47B5-9F9C-EF0CD9CB7A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0230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656A14-EC80-4D55-959A-9DCEADC36666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2231D3-B0D1-47B5-9F9C-EF0CD9CB7A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9119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656A14-EC80-4D55-959A-9DCEADC36666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2231D3-B0D1-47B5-9F9C-EF0CD9CB7A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659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656A14-EC80-4D55-959A-9DCEADC36666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2231D3-B0D1-47B5-9F9C-EF0CD9CB7A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123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656A14-EC80-4D55-959A-9DCEADC36666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2231D3-B0D1-47B5-9F9C-EF0CD9CB7A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585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656A14-EC80-4D55-959A-9DCEADC36666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2231D3-B0D1-47B5-9F9C-EF0CD9CB7A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842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656A14-EC80-4D55-959A-9DCEADC36666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2231D3-B0D1-47B5-9F9C-EF0CD9CB7A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477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974109" y="1831493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CN" altLang="en-US" sz="1400" b="1" dirty="0">
                <a:solidFill>
                  <a:schemeClr val="accent1">
                    <a:lumMod val="50000"/>
                    <a:alpha val="0"/>
                  </a:schemeClr>
                </a:solidFill>
                <a:latin typeface="逐浪细阁体" panose="03000509000000000000" pitchFamily="65" charset="-122"/>
                <a:ea typeface="逐浪细阁体" panose="03000509000000000000" pitchFamily="65" charset="-122"/>
                <a:sym typeface="逐浪细阁体" panose="03000509000000000000" pitchFamily="65" charset="-122"/>
              </a:rPr>
              <a:t>感谢您下载包图网平台上提供的</a:t>
            </a:r>
            <a:r>
              <a:rPr lang="en-US" altLang="zh-CN" sz="1400" b="1" dirty="0">
                <a:solidFill>
                  <a:schemeClr val="accent1">
                    <a:lumMod val="50000"/>
                    <a:alpha val="0"/>
                  </a:schemeClr>
                </a:solidFill>
                <a:latin typeface="逐浪细阁体" panose="03000509000000000000" pitchFamily="65" charset="-122"/>
                <a:ea typeface="逐浪细阁体" panose="03000509000000000000" pitchFamily="65" charset="-122"/>
                <a:sym typeface="逐浪细阁体" panose="03000509000000000000" pitchFamily="65" charset="-122"/>
              </a:rPr>
              <a:t>PPT</a:t>
            </a:r>
            <a:r>
              <a:rPr lang="zh-CN" altLang="en-US" sz="1400" b="1" dirty="0">
                <a:solidFill>
                  <a:schemeClr val="accent1">
                    <a:lumMod val="50000"/>
                    <a:alpha val="0"/>
                  </a:schemeClr>
                </a:solidFill>
                <a:latin typeface="逐浪细阁体" panose="03000509000000000000" pitchFamily="65" charset="-122"/>
                <a:ea typeface="逐浪细阁体" panose="03000509000000000000" pitchFamily="65" charset="-122"/>
                <a:sym typeface="逐浪细阁体" panose="03000509000000000000" pitchFamily="65" charset="-122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en-US" altLang="zh-CN" sz="1400" b="1" dirty="0">
              <a:solidFill>
                <a:schemeClr val="accent1">
                  <a:lumMod val="50000"/>
                  <a:alpha val="0"/>
                </a:schemeClr>
              </a:solidFill>
              <a:latin typeface="逐浪细阁体" panose="03000509000000000000" pitchFamily="65" charset="-122"/>
              <a:ea typeface="逐浪细阁体" panose="03000509000000000000" pitchFamily="65" charset="-122"/>
              <a:sym typeface="逐浪细阁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04180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emf"/><Relationship Id="rId5" Type="http://schemas.openxmlformats.org/officeDocument/2006/relationships/image" Target="../media/image18.png"/><Relationship Id="rId10" Type="http://schemas.openxmlformats.org/officeDocument/2006/relationships/image" Target="../media/image4.emf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B92A8B-C144-FE40-1B7F-F4E3D440A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"/>
            <a:ext cx="6324600" cy="6324600"/>
          </a:xfrm>
          <a:prstGeom prst="rect">
            <a:avLst/>
          </a:prstGeom>
        </p:spPr>
      </p:pic>
      <p:sp>
        <p:nvSpPr>
          <p:cNvPr id="4" name="PA_MH_Others_3">
            <a:extLst>
              <a:ext uri="{FF2B5EF4-FFF2-40B4-BE49-F238E27FC236}">
                <a16:creationId xmlns:a16="http://schemas.microsoft.com/office/drawing/2014/main" id="{648D3902-81F4-DBF3-0B3A-9EDB353CFA7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 rot="16200000">
            <a:off x="6551280" y="381000"/>
            <a:ext cx="4871404" cy="6096000"/>
          </a:xfrm>
          <a:prstGeom prst="rect">
            <a:avLst/>
          </a:prstGeom>
          <a:noFill/>
        </p:spPr>
        <p:txBody>
          <a:bodyPr vert="eaVert" wrap="square" lIns="0" tIns="0" rIns="0" bIns="0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zh-CN" altLang="en-US" sz="9600" spc="200" dirty="0">
              <a:solidFill>
                <a:srgbClr val="FF0000"/>
              </a:solidFill>
              <a:latin typeface="Times New Roman" panose="02020603050405020304" pitchFamily="18" charset="0"/>
              <a:ea typeface="锐字工房云字库细圆GBK" panose="02010604000000000000" pitchFamily="2" charset="-122"/>
              <a:cs typeface="Times New Roman" panose="02020603050405020304" pitchFamily="18" charset="0"/>
              <a:sym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Box 20"/>
          <p:cNvSpPr txBox="1">
            <a:spLocks noChangeArrowheads="1"/>
          </p:cNvSpPr>
          <p:nvPr/>
        </p:nvSpPr>
        <p:spPr bwMode="auto">
          <a:xfrm>
            <a:off x="2759970" y="514627"/>
            <a:ext cx="66720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000" b="1" dirty="0">
                <a:solidFill>
                  <a:srgbClr val="FF0000"/>
                </a:solidFill>
                <a:latin typeface="#9Slide03 Ample" panose="02000000000000000000" pitchFamily="2" charset="0"/>
                <a:ea typeface="微软雅黑" panose="020B0503020204020204" pitchFamily="34" charset="-122"/>
              </a:rPr>
              <a:t>QUY TRÌNH</a:t>
            </a:r>
            <a:endParaRPr lang="zh-CN" altLang="en-US" sz="4000" b="1" dirty="0">
              <a:solidFill>
                <a:srgbClr val="FF0000"/>
              </a:solidFill>
              <a:latin typeface="#9Slide03 Ample" panose="02000000000000000000" pitchFamily="2" charset="0"/>
              <a:ea typeface="微软雅黑" panose="020B0503020204020204" pitchFamily="34" charset="-122"/>
            </a:endParaRPr>
          </a:p>
        </p:txBody>
      </p:sp>
      <p:grpSp>
        <p:nvGrpSpPr>
          <p:cNvPr id="3" name="组合 3">
            <a:extLst>
              <a:ext uri="{FF2B5EF4-FFF2-40B4-BE49-F238E27FC236}">
                <a16:creationId xmlns:a16="http://schemas.microsoft.com/office/drawing/2014/main" id="{E949E1AD-E3B5-F668-563A-DC2AD147EE9A}"/>
              </a:ext>
            </a:extLst>
          </p:cNvPr>
          <p:cNvGrpSpPr/>
          <p:nvPr/>
        </p:nvGrpSpPr>
        <p:grpSpPr>
          <a:xfrm>
            <a:off x="617221" y="1940468"/>
            <a:ext cx="11117186" cy="4603994"/>
            <a:chOff x="1428624" y="2526434"/>
            <a:chExt cx="9418346" cy="3879149"/>
          </a:xfrm>
          <a:solidFill>
            <a:schemeClr val="bg1">
              <a:lumMod val="95000"/>
            </a:schemeClr>
          </a:solidFill>
        </p:grpSpPr>
        <p:sp>
          <p:nvSpPr>
            <p:cNvPr id="4" name="圆角矩形 5">
              <a:extLst>
                <a:ext uri="{FF2B5EF4-FFF2-40B4-BE49-F238E27FC236}">
                  <a16:creationId xmlns:a16="http://schemas.microsoft.com/office/drawing/2014/main" id="{9CF52FDB-6170-7CD8-75AA-7FDB23D1375E}"/>
                </a:ext>
              </a:extLst>
            </p:cNvPr>
            <p:cNvSpPr/>
            <p:nvPr/>
          </p:nvSpPr>
          <p:spPr>
            <a:xfrm>
              <a:off x="1428624" y="2689237"/>
              <a:ext cx="3978357" cy="1530493"/>
            </a:xfrm>
            <a:prstGeom prst="roundRect">
              <a:avLst>
                <a:gd name="adj" fmla="val 10131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2133" kern="0">
                <a:solidFill>
                  <a:sysClr val="window" lastClr="FFFFFF"/>
                </a:solidFill>
                <a:latin typeface="Futura-Condensed-Normal" pitchFamily="2" charset="0"/>
              </a:endParaRPr>
            </a:p>
          </p:txBody>
        </p:sp>
        <p:sp>
          <p:nvSpPr>
            <p:cNvPr id="5" name="圆角矩形 6">
              <a:extLst>
                <a:ext uri="{FF2B5EF4-FFF2-40B4-BE49-F238E27FC236}">
                  <a16:creationId xmlns:a16="http://schemas.microsoft.com/office/drawing/2014/main" id="{D1C4741D-DA97-0B33-2074-61DB9049F6E9}"/>
                </a:ext>
              </a:extLst>
            </p:cNvPr>
            <p:cNvSpPr/>
            <p:nvPr/>
          </p:nvSpPr>
          <p:spPr>
            <a:xfrm>
              <a:off x="6868614" y="2526434"/>
              <a:ext cx="3978356" cy="1530493"/>
            </a:xfrm>
            <a:prstGeom prst="roundRect">
              <a:avLst>
                <a:gd name="adj" fmla="val 10131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2133" kern="0" dirty="0">
                <a:solidFill>
                  <a:sysClr val="window" lastClr="FFFFFF"/>
                </a:solidFill>
                <a:latin typeface="Futura-Condensed-Normal" pitchFamily="2" charset="0"/>
              </a:endParaRPr>
            </a:p>
          </p:txBody>
        </p:sp>
        <p:sp>
          <p:nvSpPr>
            <p:cNvPr id="6" name="圆角矩形 7">
              <a:extLst>
                <a:ext uri="{FF2B5EF4-FFF2-40B4-BE49-F238E27FC236}">
                  <a16:creationId xmlns:a16="http://schemas.microsoft.com/office/drawing/2014/main" id="{63B94F83-4FB7-CFA4-BCB1-EB131F297573}"/>
                </a:ext>
              </a:extLst>
            </p:cNvPr>
            <p:cNvSpPr/>
            <p:nvPr/>
          </p:nvSpPr>
          <p:spPr>
            <a:xfrm>
              <a:off x="1428624" y="4875090"/>
              <a:ext cx="3978357" cy="1530493"/>
            </a:xfrm>
            <a:prstGeom prst="roundRect">
              <a:avLst>
                <a:gd name="adj" fmla="val 10131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2133" kern="0" dirty="0">
                <a:solidFill>
                  <a:sysClr val="window" lastClr="FFFFFF"/>
                </a:solidFill>
                <a:latin typeface="Futura-Condensed-Normal" pitchFamily="2" charset="0"/>
              </a:endParaRPr>
            </a:p>
          </p:txBody>
        </p:sp>
        <p:sp>
          <p:nvSpPr>
            <p:cNvPr id="7" name="圆角矩形 8">
              <a:extLst>
                <a:ext uri="{FF2B5EF4-FFF2-40B4-BE49-F238E27FC236}">
                  <a16:creationId xmlns:a16="http://schemas.microsoft.com/office/drawing/2014/main" id="{2A0F2B3E-9B8E-A6BE-8C59-88B3ED9E9E45}"/>
                </a:ext>
              </a:extLst>
            </p:cNvPr>
            <p:cNvSpPr/>
            <p:nvPr/>
          </p:nvSpPr>
          <p:spPr>
            <a:xfrm>
              <a:off x="6868614" y="4849922"/>
              <a:ext cx="3978356" cy="1530493"/>
            </a:xfrm>
            <a:prstGeom prst="roundRect">
              <a:avLst>
                <a:gd name="adj" fmla="val 10131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2133" kern="0" dirty="0">
                <a:solidFill>
                  <a:sysClr val="window" lastClr="FFFFFF"/>
                </a:solidFill>
                <a:latin typeface="Futura-Condensed-Normal" pitchFamily="2" charset="0"/>
              </a:endParaRPr>
            </a:p>
          </p:txBody>
        </p:sp>
      </p:grpSp>
      <p:cxnSp>
        <p:nvCxnSpPr>
          <p:cNvPr id="8" name="直接连接符 9">
            <a:extLst>
              <a:ext uri="{FF2B5EF4-FFF2-40B4-BE49-F238E27FC236}">
                <a16:creationId xmlns:a16="http://schemas.microsoft.com/office/drawing/2014/main" id="{7E50A083-8806-8AC5-7FFA-66BD6A7B9BF5}"/>
              </a:ext>
            </a:extLst>
          </p:cNvPr>
          <p:cNvCxnSpPr/>
          <p:nvPr/>
        </p:nvCxnSpPr>
        <p:spPr>
          <a:xfrm>
            <a:off x="1518382" y="4161602"/>
            <a:ext cx="9147317" cy="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10">
            <a:extLst>
              <a:ext uri="{FF2B5EF4-FFF2-40B4-BE49-F238E27FC236}">
                <a16:creationId xmlns:a16="http://schemas.microsoft.com/office/drawing/2014/main" id="{F8CB2CCD-4028-404B-B0A5-52A725105990}"/>
              </a:ext>
            </a:extLst>
          </p:cNvPr>
          <p:cNvCxnSpPr/>
          <p:nvPr/>
        </p:nvCxnSpPr>
        <p:spPr>
          <a:xfrm>
            <a:off x="6125451" y="2186612"/>
            <a:ext cx="0" cy="3854941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12">
            <a:extLst>
              <a:ext uri="{FF2B5EF4-FFF2-40B4-BE49-F238E27FC236}">
                <a16:creationId xmlns:a16="http://schemas.microsoft.com/office/drawing/2014/main" id="{EB8DEB3D-ED36-C594-FFD5-BA66121BA366}"/>
              </a:ext>
            </a:extLst>
          </p:cNvPr>
          <p:cNvGrpSpPr/>
          <p:nvPr/>
        </p:nvGrpSpPr>
        <p:grpSpPr>
          <a:xfrm>
            <a:off x="450884" y="1940468"/>
            <a:ext cx="4698737" cy="1680228"/>
            <a:chOff x="1684697" y="2129126"/>
            <a:chExt cx="3476776" cy="1457749"/>
          </a:xfrm>
        </p:grpSpPr>
        <p:sp>
          <p:nvSpPr>
            <p:cNvPr id="11" name="圆角矩形 13">
              <a:extLst>
                <a:ext uri="{FF2B5EF4-FFF2-40B4-BE49-F238E27FC236}">
                  <a16:creationId xmlns:a16="http://schemas.microsoft.com/office/drawing/2014/main" id="{7AC46F5E-423C-7389-801D-96531133D15E}"/>
                </a:ext>
              </a:extLst>
            </p:cNvPr>
            <p:cNvSpPr/>
            <p:nvPr/>
          </p:nvSpPr>
          <p:spPr>
            <a:xfrm>
              <a:off x="1684697" y="2133600"/>
              <a:ext cx="3468853" cy="1453275"/>
            </a:xfrm>
            <a:prstGeom prst="roundRect">
              <a:avLst>
                <a:gd name="adj" fmla="val 10131"/>
              </a:avLst>
            </a:prstGeom>
            <a:solidFill>
              <a:srgbClr val="BBA4C3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96000" tIns="336000" rIns="96000" bIns="0" anchor="ctr"/>
            <a:lstStyle/>
            <a:p>
              <a:pPr algn="just">
                <a:lnSpc>
                  <a:spcPct val="120000"/>
                </a:lnSpc>
              </a:pPr>
              <a:endParaRPr lang="zh-CN" altLang="en-US" sz="1100" dirty="0">
                <a:solidFill>
                  <a:schemeClr val="bg1">
                    <a:lumMod val="50000"/>
                  </a:schemeClr>
                </a:solidFill>
                <a:latin typeface="Futura-Condensed-Normal" pitchFamily="2" charset="0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12" name="KSO_GN1">
              <a:extLst>
                <a:ext uri="{FF2B5EF4-FFF2-40B4-BE49-F238E27FC236}">
                  <a16:creationId xmlns:a16="http://schemas.microsoft.com/office/drawing/2014/main" id="{24303FE0-30AC-B11F-1294-F1DC77B410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1697585" y="2129126"/>
              <a:ext cx="3463888" cy="1453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</a:pPr>
              <a:r>
                <a:rPr lang="en-US" altLang="zh-CN" sz="2800" b="1" dirty="0">
                  <a:solidFill>
                    <a:srgbClr val="FFFFFF"/>
                  </a:solidFill>
                  <a:latin typeface="Futura-Condensed-Normal" pitchFamily="2" charset="0"/>
                  <a:ea typeface="微软雅黑" pitchFamily="34" charset="-122"/>
                  <a:cs typeface="Times New Roman" pitchFamily="18" charset="0"/>
                </a:rPr>
                <a:t>a/</a:t>
              </a:r>
            </a:p>
            <a:p>
              <a:pPr algn="ctr" eaLnBrk="1" hangingPunct="1">
                <a:lnSpc>
                  <a:spcPct val="120000"/>
                </a:lnSpc>
              </a:pPr>
              <a:r>
                <a:rPr lang="en-US" altLang="zh-CN" sz="2800" b="1" dirty="0" err="1">
                  <a:solidFill>
                    <a:srgbClr val="FFFFFF"/>
                  </a:solidFill>
                  <a:latin typeface="Futura-Condensed-Normal" pitchFamily="2" charset="0"/>
                  <a:ea typeface="微软雅黑" pitchFamily="34" charset="-122"/>
                  <a:cs typeface="Times New Roman" pitchFamily="18" charset="0"/>
                </a:rPr>
                <a:t>Chuẩn</a:t>
              </a:r>
              <a:r>
                <a:rPr lang="en-US" altLang="zh-CN" sz="2800" b="1" dirty="0">
                  <a:solidFill>
                    <a:srgbClr val="FFFFFF"/>
                  </a:solidFill>
                  <a:latin typeface="Futura-Condensed-Normal" pitchFamily="2" charset="0"/>
                  <a:ea typeface="微软雅黑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FFFF"/>
                  </a:solidFill>
                  <a:latin typeface="Futura-Condensed-Normal" pitchFamily="2" charset="0"/>
                  <a:ea typeface="微软雅黑" pitchFamily="34" charset="-122"/>
                  <a:cs typeface="Times New Roman" pitchFamily="18" charset="0"/>
                </a:rPr>
                <a:t>bị</a:t>
              </a:r>
              <a:endParaRPr lang="zh-CN" altLang="en-US" sz="2800" b="1" dirty="0">
                <a:solidFill>
                  <a:srgbClr val="FFFFFF"/>
                </a:solidFill>
                <a:latin typeface="Futura-Condensed-Normal" pitchFamily="2" charset="0"/>
                <a:ea typeface="微软雅黑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13" name="组合 16">
            <a:extLst>
              <a:ext uri="{FF2B5EF4-FFF2-40B4-BE49-F238E27FC236}">
                <a16:creationId xmlns:a16="http://schemas.microsoft.com/office/drawing/2014/main" id="{F8963834-D672-7CE0-F6F9-F53A5E133C28}"/>
              </a:ext>
            </a:extLst>
          </p:cNvPr>
          <p:cNvGrpSpPr/>
          <p:nvPr/>
        </p:nvGrpSpPr>
        <p:grpSpPr>
          <a:xfrm>
            <a:off x="7259223" y="1816436"/>
            <a:ext cx="4511421" cy="1679750"/>
            <a:chOff x="7038453" y="2133600"/>
            <a:chExt cx="3468854" cy="1453275"/>
          </a:xfrm>
        </p:grpSpPr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99540AC1-CDC2-5BFC-CD68-403F23C17E10}"/>
                </a:ext>
              </a:extLst>
            </p:cNvPr>
            <p:cNvSpPr/>
            <p:nvPr/>
          </p:nvSpPr>
          <p:spPr>
            <a:xfrm>
              <a:off x="7038453" y="2133600"/>
              <a:ext cx="3468854" cy="1453275"/>
            </a:xfrm>
            <a:prstGeom prst="roundRect">
              <a:avLst>
                <a:gd name="adj" fmla="val 10131"/>
              </a:avLst>
            </a:prstGeom>
            <a:solidFill>
              <a:srgbClr val="FFABAA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96000" tIns="336000" rIns="96000" bIns="0" anchor="ctr"/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 sz="20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Futura-Condensed-Normal" pitchFamily="2" charset="0"/>
                <a:ea typeface="微软雅黑" pitchFamily="34" charset="-122"/>
              </a:endParaRPr>
            </a:p>
          </p:txBody>
        </p:sp>
        <p:sp>
          <p:nvSpPr>
            <p:cNvPr id="15" name="KSO_GN2">
              <a:extLst>
                <a:ext uri="{FF2B5EF4-FFF2-40B4-BE49-F238E27FC236}">
                  <a16:creationId xmlns:a16="http://schemas.microsoft.com/office/drawing/2014/main" id="{DDADCCCA-07F5-1F6C-D680-AE3263BEBA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7046686" y="2133600"/>
              <a:ext cx="3437917" cy="1449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</a:pPr>
              <a:r>
                <a:rPr lang="en-US" altLang="zh-CN" sz="2800" b="1" dirty="0">
                  <a:solidFill>
                    <a:srgbClr val="FFFFFF"/>
                  </a:solidFill>
                  <a:latin typeface="Futura-Condensed-Normal" pitchFamily="2" charset="0"/>
                  <a:ea typeface="微软雅黑" pitchFamily="34" charset="-122"/>
                  <a:cs typeface="Times New Roman" pitchFamily="18" charset="0"/>
                </a:rPr>
                <a:t>b/</a:t>
              </a:r>
            </a:p>
            <a:p>
              <a:pPr algn="ctr" eaLnBrk="1" hangingPunct="1">
                <a:lnSpc>
                  <a:spcPct val="120000"/>
                </a:lnSpc>
              </a:pPr>
              <a:r>
                <a:rPr lang="en-US" altLang="zh-CN" sz="2800" b="1" dirty="0" err="1">
                  <a:solidFill>
                    <a:srgbClr val="FFFFFF"/>
                  </a:solidFill>
                  <a:latin typeface="Futura-Condensed-Normal" pitchFamily="2" charset="0"/>
                  <a:ea typeface="微软雅黑" pitchFamily="34" charset="-122"/>
                  <a:cs typeface="Times New Roman" pitchFamily="18" charset="0"/>
                </a:rPr>
                <a:t>Tìm</a:t>
              </a:r>
              <a:r>
                <a:rPr lang="en-US" altLang="zh-CN" sz="2800" b="1" dirty="0">
                  <a:solidFill>
                    <a:srgbClr val="FFFFFF"/>
                  </a:solidFill>
                  <a:latin typeface="Futura-Condensed-Normal" pitchFamily="2" charset="0"/>
                  <a:ea typeface="微软雅黑" pitchFamily="34" charset="-122"/>
                  <a:cs typeface="Times New Roman" pitchFamily="18" charset="0"/>
                </a:rPr>
                <a:t> ý </a:t>
              </a:r>
              <a:r>
                <a:rPr lang="en-US" altLang="zh-CN" sz="2800" b="1" dirty="0" err="1">
                  <a:solidFill>
                    <a:srgbClr val="FFFFFF"/>
                  </a:solidFill>
                  <a:latin typeface="Futura-Condensed-Normal" pitchFamily="2" charset="0"/>
                  <a:ea typeface="微软雅黑" pitchFamily="34" charset="-122"/>
                  <a:cs typeface="Times New Roman" pitchFamily="18" charset="0"/>
                </a:rPr>
                <a:t>và</a:t>
              </a:r>
              <a:r>
                <a:rPr lang="en-US" altLang="zh-CN" sz="2800" b="1" dirty="0">
                  <a:solidFill>
                    <a:srgbClr val="FFFFFF"/>
                  </a:solidFill>
                  <a:latin typeface="Futura-Condensed-Normal" pitchFamily="2" charset="0"/>
                  <a:ea typeface="微软雅黑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FFFF"/>
                  </a:solidFill>
                  <a:latin typeface="Futura-Condensed-Normal" pitchFamily="2" charset="0"/>
                  <a:ea typeface="微软雅黑" pitchFamily="34" charset="-122"/>
                  <a:cs typeface="Times New Roman" pitchFamily="18" charset="0"/>
                </a:rPr>
                <a:t>lập</a:t>
              </a:r>
              <a:r>
                <a:rPr lang="en-US" altLang="zh-CN" sz="2800" b="1" dirty="0">
                  <a:solidFill>
                    <a:srgbClr val="FFFFFF"/>
                  </a:solidFill>
                  <a:latin typeface="Futura-Condensed-Normal" pitchFamily="2" charset="0"/>
                  <a:ea typeface="微软雅黑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FFFF"/>
                  </a:solidFill>
                  <a:latin typeface="Futura-Condensed-Normal" pitchFamily="2" charset="0"/>
                  <a:ea typeface="微软雅黑" pitchFamily="34" charset="-122"/>
                  <a:cs typeface="Times New Roman" pitchFamily="18" charset="0"/>
                </a:rPr>
                <a:t>dàn</a:t>
              </a:r>
              <a:r>
                <a:rPr lang="en-US" altLang="zh-CN" sz="2800" b="1" dirty="0">
                  <a:solidFill>
                    <a:srgbClr val="FFFFFF"/>
                  </a:solidFill>
                  <a:latin typeface="Futura-Condensed-Normal" pitchFamily="2" charset="0"/>
                  <a:ea typeface="微软雅黑" pitchFamily="34" charset="-122"/>
                  <a:cs typeface="Times New Roman" pitchFamily="18" charset="0"/>
                </a:rPr>
                <a:t> ý</a:t>
              </a:r>
              <a:endParaRPr lang="zh-CN" altLang="en-US" sz="2800" b="1" dirty="0">
                <a:solidFill>
                  <a:srgbClr val="FFFFFF"/>
                </a:solidFill>
                <a:latin typeface="Futura-Condensed-Normal" pitchFamily="2" charset="0"/>
                <a:ea typeface="微软雅黑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16" name="组合 20">
            <a:extLst>
              <a:ext uri="{FF2B5EF4-FFF2-40B4-BE49-F238E27FC236}">
                <a16:creationId xmlns:a16="http://schemas.microsoft.com/office/drawing/2014/main" id="{6E17E459-E370-BEA5-E9D1-10B36147172A}"/>
              </a:ext>
            </a:extLst>
          </p:cNvPr>
          <p:cNvGrpSpPr/>
          <p:nvPr/>
        </p:nvGrpSpPr>
        <p:grpSpPr>
          <a:xfrm>
            <a:off x="461590" y="4672199"/>
            <a:ext cx="4688030" cy="1675072"/>
            <a:chOff x="1684697" y="4725340"/>
            <a:chExt cx="3468853" cy="1453275"/>
          </a:xfrm>
        </p:grpSpPr>
        <p:sp>
          <p:nvSpPr>
            <p:cNvPr id="17" name="圆角矩形 21">
              <a:extLst>
                <a:ext uri="{FF2B5EF4-FFF2-40B4-BE49-F238E27FC236}">
                  <a16:creationId xmlns:a16="http://schemas.microsoft.com/office/drawing/2014/main" id="{55A6E9B9-AE3A-FD27-9AEA-32E8D5E1A41E}"/>
                </a:ext>
              </a:extLst>
            </p:cNvPr>
            <p:cNvSpPr/>
            <p:nvPr/>
          </p:nvSpPr>
          <p:spPr>
            <a:xfrm>
              <a:off x="1684697" y="4725340"/>
              <a:ext cx="3468853" cy="1453275"/>
            </a:xfrm>
            <a:prstGeom prst="roundRect">
              <a:avLst>
                <a:gd name="adj" fmla="val 10131"/>
              </a:avLst>
            </a:prstGeom>
            <a:solidFill>
              <a:srgbClr val="FFABAA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96000" tIns="0" rIns="96000" bIns="336000" anchor="ctr"/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 sz="20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Futura-Condensed-Normal" pitchFamily="2" charset="0"/>
                <a:ea typeface="微软雅黑" pitchFamily="34" charset="-122"/>
              </a:endParaRPr>
            </a:p>
          </p:txBody>
        </p:sp>
        <p:sp>
          <p:nvSpPr>
            <p:cNvPr id="18" name="KSO_GN4">
              <a:extLst>
                <a:ext uri="{FF2B5EF4-FFF2-40B4-BE49-F238E27FC236}">
                  <a16:creationId xmlns:a16="http://schemas.microsoft.com/office/drawing/2014/main" id="{B51987B4-D271-B148-7BDB-C7F1F8B459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1688753" y="4744220"/>
              <a:ext cx="3464797" cy="14225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</a:pPr>
              <a:r>
                <a:rPr lang="en-US" altLang="zh-CN" sz="2800" b="1" dirty="0">
                  <a:solidFill>
                    <a:srgbClr val="FFFFFF"/>
                  </a:solidFill>
                  <a:latin typeface="Futura-Condensed-Normal" pitchFamily="2" charset="0"/>
                  <a:ea typeface="微软雅黑" pitchFamily="34" charset="-122"/>
                  <a:cs typeface="Times New Roman" pitchFamily="18" charset="0"/>
                </a:rPr>
                <a:t>c/</a:t>
              </a:r>
            </a:p>
            <a:p>
              <a:pPr algn="ctr" eaLnBrk="1" hangingPunct="1">
                <a:lnSpc>
                  <a:spcPct val="120000"/>
                </a:lnSpc>
              </a:pPr>
              <a:r>
                <a:rPr lang="en-US" altLang="zh-CN" sz="2800" b="1" dirty="0" err="1">
                  <a:solidFill>
                    <a:srgbClr val="FFFFFF"/>
                  </a:solidFill>
                  <a:latin typeface="Futura-Condensed-Normal" pitchFamily="2" charset="0"/>
                  <a:ea typeface="微软雅黑" pitchFamily="34" charset="-122"/>
                  <a:cs typeface="Times New Roman" pitchFamily="18" charset="0"/>
                </a:rPr>
                <a:t>Viết</a:t>
              </a:r>
              <a:r>
                <a:rPr lang="en-US" altLang="zh-CN" sz="2800" b="1" dirty="0">
                  <a:solidFill>
                    <a:srgbClr val="FFFFFF"/>
                  </a:solidFill>
                  <a:latin typeface="Futura-Condensed-Normal" pitchFamily="2" charset="0"/>
                  <a:ea typeface="微软雅黑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FFFF"/>
                  </a:solidFill>
                  <a:latin typeface="Futura-Condensed-Normal" pitchFamily="2" charset="0"/>
                  <a:ea typeface="微软雅黑" pitchFamily="34" charset="-122"/>
                  <a:cs typeface="Times New Roman" pitchFamily="18" charset="0"/>
                </a:rPr>
                <a:t>bài</a:t>
              </a:r>
              <a:endParaRPr lang="zh-CN" altLang="en-US" sz="2800" b="1" dirty="0">
                <a:solidFill>
                  <a:srgbClr val="FFFFFF"/>
                </a:solidFill>
                <a:latin typeface="Futura-Condensed-Normal" pitchFamily="2" charset="0"/>
                <a:ea typeface="微软雅黑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19" name="组合 24">
            <a:extLst>
              <a:ext uri="{FF2B5EF4-FFF2-40B4-BE49-F238E27FC236}">
                <a16:creationId xmlns:a16="http://schemas.microsoft.com/office/drawing/2014/main" id="{152F5911-A040-1AFD-0BBD-2306EF2DA63A}"/>
              </a:ext>
            </a:extLst>
          </p:cNvPr>
          <p:cNvGrpSpPr/>
          <p:nvPr/>
        </p:nvGrpSpPr>
        <p:grpSpPr>
          <a:xfrm>
            <a:off x="7259224" y="4635370"/>
            <a:ext cx="4511422" cy="1696309"/>
            <a:chOff x="6993572" y="4711012"/>
            <a:chExt cx="3468854" cy="1467602"/>
          </a:xfrm>
        </p:grpSpPr>
        <p:sp>
          <p:nvSpPr>
            <p:cNvPr id="20" name="圆角矩形 25">
              <a:extLst>
                <a:ext uri="{FF2B5EF4-FFF2-40B4-BE49-F238E27FC236}">
                  <a16:creationId xmlns:a16="http://schemas.microsoft.com/office/drawing/2014/main" id="{CE3E7ACA-E085-33E1-C775-131E0CF3B2AC}"/>
                </a:ext>
              </a:extLst>
            </p:cNvPr>
            <p:cNvSpPr/>
            <p:nvPr/>
          </p:nvSpPr>
          <p:spPr>
            <a:xfrm>
              <a:off x="6993572" y="4725339"/>
              <a:ext cx="3468854" cy="1453275"/>
            </a:xfrm>
            <a:prstGeom prst="roundRect">
              <a:avLst>
                <a:gd name="adj" fmla="val 10131"/>
              </a:avLst>
            </a:prstGeom>
            <a:solidFill>
              <a:srgbClr val="BBA4C3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96000" tIns="0" rIns="96000" bIns="336000" anchor="ctr"/>
            <a:lstStyle/>
            <a:p>
              <a:pPr algn="ctr">
                <a:lnSpc>
                  <a:spcPct val="120000"/>
                </a:lnSpc>
                <a:defRPr/>
              </a:pPr>
              <a:endParaRPr lang="en-US" altLang="zh-CN" sz="20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Futura-Condensed-Normal" pitchFamily="2" charset="0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21" name="KSO_GN3">
              <a:extLst>
                <a:ext uri="{FF2B5EF4-FFF2-40B4-BE49-F238E27FC236}">
                  <a16:creationId xmlns:a16="http://schemas.microsoft.com/office/drawing/2014/main" id="{066950D6-ADC9-6C7E-4312-6E0C54981E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7001804" y="4711012"/>
              <a:ext cx="3446691" cy="1453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</a:pPr>
              <a:r>
                <a:rPr lang="en-US" altLang="zh-CN" sz="2800" b="1" dirty="0">
                  <a:solidFill>
                    <a:srgbClr val="FFFFFF"/>
                  </a:solidFill>
                  <a:latin typeface="Futura-Condensed-Normal" pitchFamily="2" charset="0"/>
                  <a:ea typeface="微软雅黑" pitchFamily="34" charset="-122"/>
                  <a:cs typeface="Times New Roman" pitchFamily="18" charset="0"/>
                </a:rPr>
                <a:t>d/</a:t>
              </a:r>
            </a:p>
            <a:p>
              <a:pPr algn="ctr" eaLnBrk="1" hangingPunct="1">
                <a:lnSpc>
                  <a:spcPct val="120000"/>
                </a:lnSpc>
              </a:pPr>
              <a:r>
                <a:rPr lang="en-US" altLang="zh-CN" sz="2800" b="1" dirty="0" err="1">
                  <a:solidFill>
                    <a:srgbClr val="FFFFFF"/>
                  </a:solidFill>
                  <a:latin typeface="Futura-Condensed-Normal" pitchFamily="2" charset="0"/>
                  <a:ea typeface="微软雅黑" pitchFamily="34" charset="-122"/>
                  <a:cs typeface="Times New Roman" pitchFamily="18" charset="0"/>
                </a:rPr>
                <a:t>Kiểm</a:t>
              </a:r>
              <a:r>
                <a:rPr lang="en-US" altLang="zh-CN" sz="2800" b="1" dirty="0">
                  <a:solidFill>
                    <a:srgbClr val="FFFFFF"/>
                  </a:solidFill>
                  <a:latin typeface="Futura-Condensed-Normal" pitchFamily="2" charset="0"/>
                  <a:ea typeface="微软雅黑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FFFF"/>
                  </a:solidFill>
                  <a:latin typeface="Futura-Condensed-Normal" pitchFamily="2" charset="0"/>
                  <a:ea typeface="微软雅黑" pitchFamily="34" charset="-122"/>
                  <a:cs typeface="Times New Roman" pitchFamily="18" charset="0"/>
                </a:rPr>
                <a:t>tra</a:t>
              </a:r>
              <a:r>
                <a:rPr lang="en-US" altLang="zh-CN" sz="2800" b="1" dirty="0">
                  <a:solidFill>
                    <a:srgbClr val="FFFFFF"/>
                  </a:solidFill>
                  <a:latin typeface="Futura-Condensed-Normal" pitchFamily="2" charset="0"/>
                  <a:ea typeface="微软雅黑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FFFF"/>
                  </a:solidFill>
                  <a:latin typeface="Futura-Condensed-Normal" pitchFamily="2" charset="0"/>
                  <a:ea typeface="微软雅黑" pitchFamily="34" charset="-122"/>
                  <a:cs typeface="Times New Roman" pitchFamily="18" charset="0"/>
                </a:rPr>
                <a:t>và</a:t>
              </a:r>
              <a:r>
                <a:rPr lang="en-US" altLang="zh-CN" sz="2800" b="1" dirty="0">
                  <a:solidFill>
                    <a:srgbClr val="FFFFFF"/>
                  </a:solidFill>
                  <a:latin typeface="Futura-Condensed-Normal" pitchFamily="2" charset="0"/>
                  <a:ea typeface="微软雅黑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FFFF"/>
                  </a:solidFill>
                  <a:latin typeface="Futura-Condensed-Normal" pitchFamily="2" charset="0"/>
                  <a:ea typeface="微软雅黑" pitchFamily="34" charset="-122"/>
                  <a:cs typeface="Times New Roman" pitchFamily="18" charset="0"/>
                </a:rPr>
                <a:t>chỉnh</a:t>
              </a:r>
              <a:r>
                <a:rPr lang="en-US" altLang="zh-CN" sz="2800" b="1" dirty="0">
                  <a:solidFill>
                    <a:srgbClr val="FFFFFF"/>
                  </a:solidFill>
                  <a:latin typeface="Futura-Condensed-Normal" pitchFamily="2" charset="0"/>
                  <a:ea typeface="微软雅黑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FFFF"/>
                  </a:solidFill>
                  <a:latin typeface="Futura-Condensed-Normal" pitchFamily="2" charset="0"/>
                  <a:ea typeface="微软雅黑" pitchFamily="34" charset="-122"/>
                  <a:cs typeface="Times New Roman" pitchFamily="18" charset="0"/>
                </a:rPr>
                <a:t>sửa</a:t>
              </a:r>
              <a:endParaRPr lang="zh-CN" altLang="en-US" sz="2800" b="1" dirty="0">
                <a:solidFill>
                  <a:srgbClr val="FFFFFF"/>
                </a:solidFill>
                <a:latin typeface="Futura-Condensed-Normal" pitchFamily="2" charset="0"/>
                <a:ea typeface="微软雅黑" pitchFamily="34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9312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0">
            <a:extLst>
              <a:ext uri="{FF2B5EF4-FFF2-40B4-BE49-F238E27FC236}">
                <a16:creationId xmlns:a16="http://schemas.microsoft.com/office/drawing/2014/main" id="{C2FA9EEC-0350-B85C-43DA-927D08217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9970" y="537487"/>
            <a:ext cx="66720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a/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Chuẩn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bị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553952-2F3E-ECA7-5DD0-654D893EFD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318" y="2129790"/>
            <a:ext cx="3935736" cy="3935736"/>
          </a:xfrm>
          <a:prstGeom prst="rect">
            <a:avLst/>
          </a:prstGeom>
        </p:spPr>
      </p:pic>
      <p:grpSp>
        <p:nvGrpSpPr>
          <p:cNvPr id="5" name="组合 33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<a:extLst>
              <a:ext uri="{FF2B5EF4-FFF2-40B4-BE49-F238E27FC236}">
                <a16:creationId xmlns:a16="http://schemas.microsoft.com/office/drawing/2014/main" id="{271C25BF-2A06-BF2A-140E-23505B937C6B}"/>
              </a:ext>
            </a:extLst>
          </p:cNvPr>
          <p:cNvGrpSpPr/>
          <p:nvPr/>
        </p:nvGrpSpPr>
        <p:grpSpPr>
          <a:xfrm>
            <a:off x="476297" y="1514996"/>
            <a:ext cx="3928954" cy="4382884"/>
            <a:chOff x="816429" y="816430"/>
            <a:chExt cx="2678664" cy="2667000"/>
          </a:xfrm>
        </p:grpSpPr>
        <p:sp>
          <p:nvSpPr>
            <p:cNvPr id="6" name="矩形: 圆角 34">
              <a:extLst>
                <a:ext uri="{FF2B5EF4-FFF2-40B4-BE49-F238E27FC236}">
                  <a16:creationId xmlns:a16="http://schemas.microsoft.com/office/drawing/2014/main" id="{4FE4069C-80F2-A5F3-F78C-3488DD47B8EB}"/>
                </a:ext>
              </a:extLst>
            </p:cNvPr>
            <p:cNvSpPr/>
            <p:nvPr/>
          </p:nvSpPr>
          <p:spPr>
            <a:xfrm>
              <a:off x="816429" y="816430"/>
              <a:ext cx="2558532" cy="2558141"/>
            </a:xfrm>
            <a:prstGeom prst="roundRect">
              <a:avLst>
                <a:gd name="adj" fmla="val 9905"/>
              </a:avLst>
            </a:prstGeom>
            <a:solidFill>
              <a:srgbClr val="FCEE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矩形: 圆角 35">
              <a:extLst>
                <a:ext uri="{FF2B5EF4-FFF2-40B4-BE49-F238E27FC236}">
                  <a16:creationId xmlns:a16="http://schemas.microsoft.com/office/drawing/2014/main" id="{A3C3B42E-640E-9254-9D2E-CE0522D118DC}"/>
                </a:ext>
              </a:extLst>
            </p:cNvPr>
            <p:cNvSpPr/>
            <p:nvPr/>
          </p:nvSpPr>
          <p:spPr>
            <a:xfrm>
              <a:off x="936561" y="925289"/>
              <a:ext cx="2558532" cy="2558141"/>
            </a:xfrm>
            <a:prstGeom prst="roundRect">
              <a:avLst>
                <a:gd name="adj" fmla="val 9905"/>
              </a:avLst>
            </a:prstGeom>
            <a:noFill/>
            <a:ln w="19050">
              <a:solidFill>
                <a:srgbClr val="7951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89AA6E4-5B59-158E-797D-C55667D7D825}"/>
              </a:ext>
            </a:extLst>
          </p:cNvPr>
          <p:cNvSpPr txBox="1"/>
          <p:nvPr/>
        </p:nvSpPr>
        <p:spPr>
          <a:xfrm>
            <a:off x="499753" y="1873309"/>
            <a:ext cx="4054087" cy="3180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endParaRPr lang="en-US" sz="3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组合 33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<a:extLst>
              <a:ext uri="{FF2B5EF4-FFF2-40B4-BE49-F238E27FC236}">
                <a16:creationId xmlns:a16="http://schemas.microsoft.com/office/drawing/2014/main" id="{10903E79-E069-3AD5-45EC-5675606F3207}"/>
              </a:ext>
            </a:extLst>
          </p:cNvPr>
          <p:cNvGrpSpPr/>
          <p:nvPr/>
        </p:nvGrpSpPr>
        <p:grpSpPr>
          <a:xfrm>
            <a:off x="8090808" y="1514996"/>
            <a:ext cx="3509199" cy="4382884"/>
            <a:chOff x="816429" y="816430"/>
            <a:chExt cx="2678664" cy="2667000"/>
          </a:xfrm>
        </p:grpSpPr>
        <p:sp>
          <p:nvSpPr>
            <p:cNvPr id="10" name="矩形: 圆角 34">
              <a:extLst>
                <a:ext uri="{FF2B5EF4-FFF2-40B4-BE49-F238E27FC236}">
                  <a16:creationId xmlns:a16="http://schemas.microsoft.com/office/drawing/2014/main" id="{D20C8071-4401-ECCA-242E-30F44143045A}"/>
                </a:ext>
              </a:extLst>
            </p:cNvPr>
            <p:cNvSpPr/>
            <p:nvPr/>
          </p:nvSpPr>
          <p:spPr>
            <a:xfrm>
              <a:off x="816429" y="816430"/>
              <a:ext cx="2558532" cy="2558141"/>
            </a:xfrm>
            <a:prstGeom prst="roundRect">
              <a:avLst>
                <a:gd name="adj" fmla="val 9905"/>
              </a:avLst>
            </a:prstGeom>
            <a:solidFill>
              <a:srgbClr val="FCEE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矩形: 圆角 35">
              <a:extLst>
                <a:ext uri="{FF2B5EF4-FFF2-40B4-BE49-F238E27FC236}">
                  <a16:creationId xmlns:a16="http://schemas.microsoft.com/office/drawing/2014/main" id="{625B3564-FACF-75C6-A13C-DB0EAF7E2424}"/>
                </a:ext>
              </a:extLst>
            </p:cNvPr>
            <p:cNvSpPr/>
            <p:nvPr/>
          </p:nvSpPr>
          <p:spPr>
            <a:xfrm>
              <a:off x="936561" y="925289"/>
              <a:ext cx="2558532" cy="2558141"/>
            </a:xfrm>
            <a:prstGeom prst="roundRect">
              <a:avLst>
                <a:gd name="adj" fmla="val 9905"/>
              </a:avLst>
            </a:prstGeom>
            <a:noFill/>
            <a:ln w="19050">
              <a:solidFill>
                <a:srgbClr val="7951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059A9A3-ADD0-7291-5374-B11F4B455C1A}"/>
              </a:ext>
            </a:extLst>
          </p:cNvPr>
          <p:cNvSpPr txBox="1"/>
          <p:nvPr/>
        </p:nvSpPr>
        <p:spPr>
          <a:xfrm>
            <a:off x="8254245" y="2438206"/>
            <a:ext cx="3261420" cy="2357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32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0">
            <a:extLst>
              <a:ext uri="{FF2B5EF4-FFF2-40B4-BE49-F238E27FC236}">
                <a16:creationId xmlns:a16="http://schemas.microsoft.com/office/drawing/2014/main" id="{C2FA9EEC-0350-B85C-43DA-927D08217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43" y="-3694"/>
            <a:ext cx="66720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b/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ý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lập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dàn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ý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53B987-86D8-57F0-43FB-CB41AE820FA9}"/>
              </a:ext>
            </a:extLst>
          </p:cNvPr>
          <p:cNvGrpSpPr/>
          <p:nvPr/>
        </p:nvGrpSpPr>
        <p:grpSpPr>
          <a:xfrm>
            <a:off x="0" y="642636"/>
            <a:ext cx="5776077" cy="6227915"/>
            <a:chOff x="319923" y="1680209"/>
            <a:chExt cx="5692256" cy="5639584"/>
          </a:xfrm>
        </p:grpSpPr>
        <p:sp>
          <p:nvSpPr>
            <p:cNvPr id="7" name="Google Shape;430;p48">
              <a:extLst>
                <a:ext uri="{FF2B5EF4-FFF2-40B4-BE49-F238E27FC236}">
                  <a16:creationId xmlns:a16="http://schemas.microsoft.com/office/drawing/2014/main" id="{BCE34436-6468-AEC6-7067-E93B170CF5F0}"/>
                </a:ext>
              </a:extLst>
            </p:cNvPr>
            <p:cNvSpPr/>
            <p:nvPr/>
          </p:nvSpPr>
          <p:spPr>
            <a:xfrm>
              <a:off x="319923" y="1680209"/>
              <a:ext cx="5692256" cy="5628218"/>
            </a:xfrm>
            <a:custGeom>
              <a:avLst/>
              <a:gdLst/>
              <a:ahLst/>
              <a:cxnLst/>
              <a:rect l="l" t="t" r="r" b="b"/>
              <a:pathLst>
                <a:path w="26864" h="23659" extrusionOk="0">
                  <a:moveTo>
                    <a:pt x="6056" y="0"/>
                  </a:moveTo>
                  <a:cubicBezTo>
                    <a:pt x="5845" y="0"/>
                    <a:pt x="5616" y="35"/>
                    <a:pt x="5405" y="88"/>
                  </a:cubicBezTo>
                  <a:cubicBezTo>
                    <a:pt x="5299" y="141"/>
                    <a:pt x="5158" y="176"/>
                    <a:pt x="5053" y="229"/>
                  </a:cubicBezTo>
                  <a:cubicBezTo>
                    <a:pt x="5000" y="246"/>
                    <a:pt x="4982" y="246"/>
                    <a:pt x="4947" y="282"/>
                  </a:cubicBezTo>
                  <a:cubicBezTo>
                    <a:pt x="4806" y="317"/>
                    <a:pt x="4683" y="352"/>
                    <a:pt x="4542" y="352"/>
                  </a:cubicBezTo>
                  <a:lnTo>
                    <a:pt x="4190" y="352"/>
                  </a:lnTo>
                  <a:cubicBezTo>
                    <a:pt x="3838" y="352"/>
                    <a:pt x="3486" y="334"/>
                    <a:pt x="3116" y="317"/>
                  </a:cubicBezTo>
                  <a:lnTo>
                    <a:pt x="2888" y="317"/>
                  </a:lnTo>
                  <a:cubicBezTo>
                    <a:pt x="2764" y="317"/>
                    <a:pt x="2606" y="299"/>
                    <a:pt x="2483" y="299"/>
                  </a:cubicBezTo>
                  <a:lnTo>
                    <a:pt x="1163" y="299"/>
                  </a:lnTo>
                  <a:cubicBezTo>
                    <a:pt x="1127" y="299"/>
                    <a:pt x="1092" y="264"/>
                    <a:pt x="1074" y="264"/>
                  </a:cubicBezTo>
                  <a:lnTo>
                    <a:pt x="916" y="264"/>
                  </a:lnTo>
                  <a:cubicBezTo>
                    <a:pt x="775" y="264"/>
                    <a:pt x="652" y="264"/>
                    <a:pt x="494" y="246"/>
                  </a:cubicBezTo>
                  <a:lnTo>
                    <a:pt x="388" y="246"/>
                  </a:lnTo>
                  <a:cubicBezTo>
                    <a:pt x="335" y="246"/>
                    <a:pt x="300" y="229"/>
                    <a:pt x="230" y="229"/>
                  </a:cubicBezTo>
                  <a:cubicBezTo>
                    <a:pt x="212" y="229"/>
                    <a:pt x="212" y="229"/>
                    <a:pt x="194" y="264"/>
                  </a:cubicBezTo>
                  <a:cubicBezTo>
                    <a:pt x="159" y="352"/>
                    <a:pt x="142" y="423"/>
                    <a:pt x="159" y="511"/>
                  </a:cubicBezTo>
                  <a:lnTo>
                    <a:pt x="230" y="775"/>
                  </a:lnTo>
                  <a:cubicBezTo>
                    <a:pt x="230" y="827"/>
                    <a:pt x="247" y="845"/>
                    <a:pt x="247" y="863"/>
                  </a:cubicBezTo>
                  <a:lnTo>
                    <a:pt x="247" y="915"/>
                  </a:lnTo>
                  <a:cubicBezTo>
                    <a:pt x="247" y="968"/>
                    <a:pt x="282" y="1021"/>
                    <a:pt x="300" y="1074"/>
                  </a:cubicBezTo>
                  <a:cubicBezTo>
                    <a:pt x="300" y="1109"/>
                    <a:pt x="318" y="1127"/>
                    <a:pt x="318" y="1179"/>
                  </a:cubicBezTo>
                  <a:cubicBezTo>
                    <a:pt x="318" y="1197"/>
                    <a:pt x="335" y="1232"/>
                    <a:pt x="335" y="1267"/>
                  </a:cubicBezTo>
                  <a:cubicBezTo>
                    <a:pt x="406" y="1672"/>
                    <a:pt x="335" y="2112"/>
                    <a:pt x="282" y="2535"/>
                  </a:cubicBezTo>
                  <a:cubicBezTo>
                    <a:pt x="247" y="2693"/>
                    <a:pt x="212" y="2852"/>
                    <a:pt x="212" y="2993"/>
                  </a:cubicBezTo>
                  <a:lnTo>
                    <a:pt x="265" y="2993"/>
                  </a:lnTo>
                  <a:lnTo>
                    <a:pt x="265" y="3116"/>
                  </a:lnTo>
                  <a:cubicBezTo>
                    <a:pt x="265" y="3221"/>
                    <a:pt x="265" y="3362"/>
                    <a:pt x="282" y="3468"/>
                  </a:cubicBezTo>
                  <a:cubicBezTo>
                    <a:pt x="318" y="3714"/>
                    <a:pt x="546" y="3838"/>
                    <a:pt x="582" y="4066"/>
                  </a:cubicBezTo>
                  <a:cubicBezTo>
                    <a:pt x="634" y="4190"/>
                    <a:pt x="564" y="4295"/>
                    <a:pt x="634" y="4418"/>
                  </a:cubicBezTo>
                  <a:cubicBezTo>
                    <a:pt x="722" y="4542"/>
                    <a:pt x="881" y="4542"/>
                    <a:pt x="916" y="4771"/>
                  </a:cubicBezTo>
                  <a:lnTo>
                    <a:pt x="916" y="4911"/>
                  </a:lnTo>
                  <a:cubicBezTo>
                    <a:pt x="916" y="4964"/>
                    <a:pt x="898" y="4982"/>
                    <a:pt x="898" y="5035"/>
                  </a:cubicBezTo>
                  <a:cubicBezTo>
                    <a:pt x="846" y="5158"/>
                    <a:pt x="810" y="5299"/>
                    <a:pt x="898" y="5439"/>
                  </a:cubicBezTo>
                  <a:cubicBezTo>
                    <a:pt x="969" y="5527"/>
                    <a:pt x="1057" y="5598"/>
                    <a:pt x="1092" y="5686"/>
                  </a:cubicBezTo>
                  <a:cubicBezTo>
                    <a:pt x="1092" y="5703"/>
                    <a:pt x="1110" y="5756"/>
                    <a:pt x="1145" y="5774"/>
                  </a:cubicBezTo>
                  <a:cubicBezTo>
                    <a:pt x="1163" y="5827"/>
                    <a:pt x="1180" y="5862"/>
                    <a:pt x="1180" y="5915"/>
                  </a:cubicBezTo>
                  <a:cubicBezTo>
                    <a:pt x="1180" y="5932"/>
                    <a:pt x="1180" y="5950"/>
                    <a:pt x="1198" y="5950"/>
                  </a:cubicBezTo>
                  <a:lnTo>
                    <a:pt x="1198" y="5968"/>
                  </a:lnTo>
                  <a:cubicBezTo>
                    <a:pt x="1198" y="6020"/>
                    <a:pt x="1127" y="6091"/>
                    <a:pt x="1092" y="6126"/>
                  </a:cubicBezTo>
                  <a:cubicBezTo>
                    <a:pt x="1022" y="6196"/>
                    <a:pt x="969" y="6267"/>
                    <a:pt x="934" y="6302"/>
                  </a:cubicBezTo>
                  <a:cubicBezTo>
                    <a:pt x="846" y="6408"/>
                    <a:pt x="758" y="6496"/>
                    <a:pt x="670" y="6584"/>
                  </a:cubicBezTo>
                  <a:cubicBezTo>
                    <a:pt x="617" y="6654"/>
                    <a:pt x="546" y="6742"/>
                    <a:pt x="476" y="6813"/>
                  </a:cubicBezTo>
                  <a:lnTo>
                    <a:pt x="370" y="6918"/>
                  </a:lnTo>
                  <a:lnTo>
                    <a:pt x="300" y="6989"/>
                  </a:lnTo>
                  <a:cubicBezTo>
                    <a:pt x="177" y="7112"/>
                    <a:pt x="124" y="7165"/>
                    <a:pt x="265" y="7358"/>
                  </a:cubicBezTo>
                  <a:cubicBezTo>
                    <a:pt x="300" y="7429"/>
                    <a:pt x="388" y="7446"/>
                    <a:pt x="441" y="7517"/>
                  </a:cubicBezTo>
                  <a:cubicBezTo>
                    <a:pt x="476" y="7622"/>
                    <a:pt x="406" y="7816"/>
                    <a:pt x="388" y="7939"/>
                  </a:cubicBezTo>
                  <a:cubicBezTo>
                    <a:pt x="353" y="8203"/>
                    <a:pt x="300" y="8467"/>
                    <a:pt x="282" y="8731"/>
                  </a:cubicBezTo>
                  <a:cubicBezTo>
                    <a:pt x="282" y="8766"/>
                    <a:pt x="282" y="8784"/>
                    <a:pt x="265" y="8837"/>
                  </a:cubicBezTo>
                  <a:cubicBezTo>
                    <a:pt x="230" y="8943"/>
                    <a:pt x="212" y="9083"/>
                    <a:pt x="194" y="9189"/>
                  </a:cubicBezTo>
                  <a:cubicBezTo>
                    <a:pt x="142" y="9471"/>
                    <a:pt x="194" y="9735"/>
                    <a:pt x="177" y="10016"/>
                  </a:cubicBezTo>
                  <a:cubicBezTo>
                    <a:pt x="177" y="10140"/>
                    <a:pt x="106" y="10245"/>
                    <a:pt x="89" y="10351"/>
                  </a:cubicBezTo>
                  <a:cubicBezTo>
                    <a:pt x="89" y="10439"/>
                    <a:pt x="106" y="10544"/>
                    <a:pt x="177" y="10668"/>
                  </a:cubicBezTo>
                  <a:cubicBezTo>
                    <a:pt x="194" y="10703"/>
                    <a:pt x="212" y="10720"/>
                    <a:pt x="230" y="10773"/>
                  </a:cubicBezTo>
                  <a:cubicBezTo>
                    <a:pt x="265" y="10844"/>
                    <a:pt x="300" y="10879"/>
                    <a:pt x="318" y="10932"/>
                  </a:cubicBezTo>
                  <a:cubicBezTo>
                    <a:pt x="441" y="11073"/>
                    <a:pt x="582" y="11231"/>
                    <a:pt x="705" y="11389"/>
                  </a:cubicBezTo>
                  <a:cubicBezTo>
                    <a:pt x="881" y="11724"/>
                    <a:pt x="740" y="12182"/>
                    <a:pt x="828" y="12534"/>
                  </a:cubicBezTo>
                  <a:lnTo>
                    <a:pt x="828" y="12604"/>
                  </a:lnTo>
                  <a:cubicBezTo>
                    <a:pt x="828" y="12639"/>
                    <a:pt x="828" y="12657"/>
                    <a:pt x="846" y="12710"/>
                  </a:cubicBezTo>
                  <a:cubicBezTo>
                    <a:pt x="881" y="12903"/>
                    <a:pt x="881" y="13132"/>
                    <a:pt x="881" y="13326"/>
                  </a:cubicBezTo>
                  <a:cubicBezTo>
                    <a:pt x="881" y="13431"/>
                    <a:pt x="916" y="13537"/>
                    <a:pt x="916" y="13625"/>
                  </a:cubicBezTo>
                  <a:cubicBezTo>
                    <a:pt x="934" y="13801"/>
                    <a:pt x="810" y="13854"/>
                    <a:pt x="634" y="14012"/>
                  </a:cubicBezTo>
                  <a:cubicBezTo>
                    <a:pt x="529" y="14100"/>
                    <a:pt x="388" y="14188"/>
                    <a:pt x="318" y="14312"/>
                  </a:cubicBezTo>
                  <a:cubicBezTo>
                    <a:pt x="282" y="14400"/>
                    <a:pt x="282" y="14470"/>
                    <a:pt x="282" y="14540"/>
                  </a:cubicBezTo>
                  <a:cubicBezTo>
                    <a:pt x="282" y="14576"/>
                    <a:pt x="300" y="14593"/>
                    <a:pt x="300" y="14646"/>
                  </a:cubicBezTo>
                  <a:cubicBezTo>
                    <a:pt x="318" y="14681"/>
                    <a:pt x="318" y="14734"/>
                    <a:pt x="318" y="14769"/>
                  </a:cubicBezTo>
                  <a:cubicBezTo>
                    <a:pt x="370" y="15068"/>
                    <a:pt x="247" y="15368"/>
                    <a:pt x="247" y="15649"/>
                  </a:cubicBezTo>
                  <a:cubicBezTo>
                    <a:pt x="247" y="15878"/>
                    <a:pt x="159" y="15984"/>
                    <a:pt x="159" y="16230"/>
                  </a:cubicBezTo>
                  <a:lnTo>
                    <a:pt x="159" y="16477"/>
                  </a:lnTo>
                  <a:lnTo>
                    <a:pt x="159" y="16582"/>
                  </a:lnTo>
                  <a:cubicBezTo>
                    <a:pt x="159" y="16670"/>
                    <a:pt x="142" y="16758"/>
                    <a:pt x="124" y="16846"/>
                  </a:cubicBezTo>
                  <a:cubicBezTo>
                    <a:pt x="89" y="16970"/>
                    <a:pt x="1" y="17040"/>
                    <a:pt x="18" y="17198"/>
                  </a:cubicBezTo>
                  <a:cubicBezTo>
                    <a:pt x="54" y="17445"/>
                    <a:pt x="370" y="17533"/>
                    <a:pt x="476" y="17709"/>
                  </a:cubicBezTo>
                  <a:cubicBezTo>
                    <a:pt x="582" y="17885"/>
                    <a:pt x="546" y="18184"/>
                    <a:pt x="564" y="18413"/>
                  </a:cubicBezTo>
                  <a:lnTo>
                    <a:pt x="546" y="18413"/>
                  </a:lnTo>
                  <a:lnTo>
                    <a:pt x="546" y="18448"/>
                  </a:lnTo>
                  <a:lnTo>
                    <a:pt x="546" y="18519"/>
                  </a:lnTo>
                  <a:lnTo>
                    <a:pt x="564" y="18519"/>
                  </a:lnTo>
                  <a:cubicBezTo>
                    <a:pt x="599" y="18818"/>
                    <a:pt x="599" y="19064"/>
                    <a:pt x="687" y="19381"/>
                  </a:cubicBezTo>
                  <a:cubicBezTo>
                    <a:pt x="775" y="19610"/>
                    <a:pt x="758" y="19821"/>
                    <a:pt x="758" y="20085"/>
                  </a:cubicBezTo>
                  <a:cubicBezTo>
                    <a:pt x="758" y="20138"/>
                    <a:pt x="775" y="20261"/>
                    <a:pt x="775" y="20349"/>
                  </a:cubicBezTo>
                  <a:lnTo>
                    <a:pt x="775" y="20367"/>
                  </a:lnTo>
                  <a:lnTo>
                    <a:pt x="775" y="20455"/>
                  </a:lnTo>
                  <a:lnTo>
                    <a:pt x="775" y="20473"/>
                  </a:lnTo>
                  <a:cubicBezTo>
                    <a:pt x="740" y="20631"/>
                    <a:pt x="722" y="20543"/>
                    <a:pt x="599" y="20649"/>
                  </a:cubicBezTo>
                  <a:cubicBezTo>
                    <a:pt x="458" y="20807"/>
                    <a:pt x="370" y="21142"/>
                    <a:pt x="282" y="21335"/>
                  </a:cubicBezTo>
                  <a:cubicBezTo>
                    <a:pt x="142" y="21617"/>
                    <a:pt x="106" y="21951"/>
                    <a:pt x="71" y="22286"/>
                  </a:cubicBezTo>
                  <a:lnTo>
                    <a:pt x="71" y="22391"/>
                  </a:lnTo>
                  <a:cubicBezTo>
                    <a:pt x="71" y="22691"/>
                    <a:pt x="106" y="23008"/>
                    <a:pt x="106" y="23289"/>
                  </a:cubicBezTo>
                  <a:cubicBezTo>
                    <a:pt x="282" y="23360"/>
                    <a:pt x="494" y="23377"/>
                    <a:pt x="722" y="23377"/>
                  </a:cubicBezTo>
                  <a:lnTo>
                    <a:pt x="1215" y="23377"/>
                  </a:lnTo>
                  <a:cubicBezTo>
                    <a:pt x="1339" y="23377"/>
                    <a:pt x="1444" y="23377"/>
                    <a:pt x="1550" y="23395"/>
                  </a:cubicBezTo>
                  <a:cubicBezTo>
                    <a:pt x="1796" y="23448"/>
                    <a:pt x="1990" y="23465"/>
                    <a:pt x="2236" y="23465"/>
                  </a:cubicBezTo>
                  <a:lnTo>
                    <a:pt x="2254" y="23465"/>
                  </a:lnTo>
                  <a:cubicBezTo>
                    <a:pt x="2536" y="23465"/>
                    <a:pt x="2800" y="23430"/>
                    <a:pt x="3064" y="23395"/>
                  </a:cubicBezTo>
                  <a:lnTo>
                    <a:pt x="3187" y="23395"/>
                  </a:lnTo>
                  <a:cubicBezTo>
                    <a:pt x="3275" y="23395"/>
                    <a:pt x="3381" y="23377"/>
                    <a:pt x="3486" y="23377"/>
                  </a:cubicBezTo>
                  <a:lnTo>
                    <a:pt x="3504" y="23377"/>
                  </a:lnTo>
                  <a:cubicBezTo>
                    <a:pt x="4120" y="23377"/>
                    <a:pt x="4718" y="23307"/>
                    <a:pt x="5334" y="23289"/>
                  </a:cubicBezTo>
                  <a:cubicBezTo>
                    <a:pt x="5599" y="23289"/>
                    <a:pt x="5880" y="23272"/>
                    <a:pt x="6144" y="23254"/>
                  </a:cubicBezTo>
                  <a:cubicBezTo>
                    <a:pt x="6267" y="23219"/>
                    <a:pt x="6408" y="23201"/>
                    <a:pt x="6567" y="23201"/>
                  </a:cubicBezTo>
                  <a:lnTo>
                    <a:pt x="6672" y="23201"/>
                  </a:lnTo>
                  <a:cubicBezTo>
                    <a:pt x="6796" y="23219"/>
                    <a:pt x="6901" y="23289"/>
                    <a:pt x="7024" y="23342"/>
                  </a:cubicBezTo>
                  <a:cubicBezTo>
                    <a:pt x="7060" y="23342"/>
                    <a:pt x="7077" y="23360"/>
                    <a:pt x="7112" y="23360"/>
                  </a:cubicBezTo>
                  <a:cubicBezTo>
                    <a:pt x="7236" y="23377"/>
                    <a:pt x="7341" y="23377"/>
                    <a:pt x="7464" y="23377"/>
                  </a:cubicBezTo>
                  <a:cubicBezTo>
                    <a:pt x="7676" y="23377"/>
                    <a:pt x="7887" y="23360"/>
                    <a:pt x="8081" y="23342"/>
                  </a:cubicBezTo>
                  <a:cubicBezTo>
                    <a:pt x="8292" y="23307"/>
                    <a:pt x="8503" y="23289"/>
                    <a:pt x="8697" y="23289"/>
                  </a:cubicBezTo>
                  <a:lnTo>
                    <a:pt x="8855" y="23289"/>
                  </a:lnTo>
                  <a:cubicBezTo>
                    <a:pt x="8908" y="23289"/>
                    <a:pt x="8926" y="23307"/>
                    <a:pt x="8961" y="23307"/>
                  </a:cubicBezTo>
                  <a:cubicBezTo>
                    <a:pt x="9049" y="23342"/>
                    <a:pt x="9119" y="23377"/>
                    <a:pt x="9225" y="23377"/>
                  </a:cubicBezTo>
                  <a:lnTo>
                    <a:pt x="11566" y="23377"/>
                  </a:lnTo>
                  <a:cubicBezTo>
                    <a:pt x="11742" y="23360"/>
                    <a:pt x="11830" y="23272"/>
                    <a:pt x="11953" y="23219"/>
                  </a:cubicBezTo>
                  <a:cubicBezTo>
                    <a:pt x="12200" y="23131"/>
                    <a:pt x="12446" y="23113"/>
                    <a:pt x="12693" y="23113"/>
                  </a:cubicBezTo>
                  <a:lnTo>
                    <a:pt x="13186" y="23113"/>
                  </a:lnTo>
                  <a:cubicBezTo>
                    <a:pt x="13344" y="23254"/>
                    <a:pt x="13485" y="23272"/>
                    <a:pt x="13678" y="23307"/>
                  </a:cubicBezTo>
                  <a:cubicBezTo>
                    <a:pt x="13978" y="23360"/>
                    <a:pt x="14312" y="23377"/>
                    <a:pt x="14629" y="23448"/>
                  </a:cubicBezTo>
                  <a:lnTo>
                    <a:pt x="14629" y="23465"/>
                  </a:lnTo>
                  <a:cubicBezTo>
                    <a:pt x="14664" y="23465"/>
                    <a:pt x="14682" y="23483"/>
                    <a:pt x="14735" y="23483"/>
                  </a:cubicBezTo>
                  <a:cubicBezTo>
                    <a:pt x="14858" y="23518"/>
                    <a:pt x="14999" y="23518"/>
                    <a:pt x="15122" y="23518"/>
                  </a:cubicBezTo>
                  <a:cubicBezTo>
                    <a:pt x="15509" y="23518"/>
                    <a:pt x="15861" y="23448"/>
                    <a:pt x="16178" y="23307"/>
                  </a:cubicBezTo>
                  <a:cubicBezTo>
                    <a:pt x="16301" y="23272"/>
                    <a:pt x="16425" y="23254"/>
                    <a:pt x="16565" y="23219"/>
                  </a:cubicBezTo>
                  <a:lnTo>
                    <a:pt x="16794" y="23219"/>
                  </a:lnTo>
                  <a:cubicBezTo>
                    <a:pt x="16970" y="23219"/>
                    <a:pt x="17146" y="23254"/>
                    <a:pt x="17322" y="23254"/>
                  </a:cubicBezTo>
                  <a:lnTo>
                    <a:pt x="17358" y="23254"/>
                  </a:lnTo>
                  <a:cubicBezTo>
                    <a:pt x="17727" y="23254"/>
                    <a:pt x="18097" y="23201"/>
                    <a:pt x="18467" y="23184"/>
                  </a:cubicBezTo>
                  <a:lnTo>
                    <a:pt x="18590" y="23184"/>
                  </a:lnTo>
                  <a:cubicBezTo>
                    <a:pt x="18678" y="23184"/>
                    <a:pt x="18783" y="23166"/>
                    <a:pt x="18871" y="23166"/>
                  </a:cubicBezTo>
                  <a:cubicBezTo>
                    <a:pt x="19347" y="23113"/>
                    <a:pt x="19875" y="23078"/>
                    <a:pt x="20385" y="23078"/>
                  </a:cubicBezTo>
                  <a:lnTo>
                    <a:pt x="20561" y="23078"/>
                  </a:lnTo>
                  <a:cubicBezTo>
                    <a:pt x="20966" y="23078"/>
                    <a:pt x="21336" y="23096"/>
                    <a:pt x="21706" y="23184"/>
                  </a:cubicBezTo>
                  <a:cubicBezTo>
                    <a:pt x="21899" y="23219"/>
                    <a:pt x="22128" y="23219"/>
                    <a:pt x="22322" y="23272"/>
                  </a:cubicBezTo>
                  <a:cubicBezTo>
                    <a:pt x="22374" y="23272"/>
                    <a:pt x="22392" y="23272"/>
                    <a:pt x="22427" y="23289"/>
                  </a:cubicBezTo>
                  <a:cubicBezTo>
                    <a:pt x="22498" y="23289"/>
                    <a:pt x="22568" y="23307"/>
                    <a:pt x="22639" y="23307"/>
                  </a:cubicBezTo>
                  <a:cubicBezTo>
                    <a:pt x="22744" y="23307"/>
                    <a:pt x="22850" y="23307"/>
                    <a:pt x="22955" y="23289"/>
                  </a:cubicBezTo>
                  <a:cubicBezTo>
                    <a:pt x="23079" y="23272"/>
                    <a:pt x="23202" y="23254"/>
                    <a:pt x="23307" y="23219"/>
                  </a:cubicBezTo>
                  <a:cubicBezTo>
                    <a:pt x="23395" y="23254"/>
                    <a:pt x="23466" y="23272"/>
                    <a:pt x="23536" y="23289"/>
                  </a:cubicBezTo>
                  <a:cubicBezTo>
                    <a:pt x="23712" y="23307"/>
                    <a:pt x="23871" y="23307"/>
                    <a:pt x="24047" y="23342"/>
                  </a:cubicBezTo>
                  <a:cubicBezTo>
                    <a:pt x="24100" y="23342"/>
                    <a:pt x="24170" y="23360"/>
                    <a:pt x="24240" y="23360"/>
                  </a:cubicBezTo>
                  <a:cubicBezTo>
                    <a:pt x="24258" y="23360"/>
                    <a:pt x="24311" y="23360"/>
                    <a:pt x="24328" y="23377"/>
                  </a:cubicBezTo>
                  <a:cubicBezTo>
                    <a:pt x="24522" y="23395"/>
                    <a:pt x="24698" y="23465"/>
                    <a:pt x="24874" y="23553"/>
                  </a:cubicBezTo>
                  <a:cubicBezTo>
                    <a:pt x="25068" y="23641"/>
                    <a:pt x="25244" y="23659"/>
                    <a:pt x="25455" y="23659"/>
                  </a:cubicBezTo>
                  <a:lnTo>
                    <a:pt x="26212" y="23659"/>
                  </a:lnTo>
                  <a:cubicBezTo>
                    <a:pt x="26265" y="23659"/>
                    <a:pt x="26282" y="23659"/>
                    <a:pt x="26335" y="23641"/>
                  </a:cubicBezTo>
                  <a:lnTo>
                    <a:pt x="26458" y="23571"/>
                  </a:lnTo>
                  <a:cubicBezTo>
                    <a:pt x="26476" y="23272"/>
                    <a:pt x="26423" y="22937"/>
                    <a:pt x="26353" y="22656"/>
                  </a:cubicBezTo>
                  <a:cubicBezTo>
                    <a:pt x="26353" y="22603"/>
                    <a:pt x="26335" y="22567"/>
                    <a:pt x="26335" y="22515"/>
                  </a:cubicBezTo>
                  <a:cubicBezTo>
                    <a:pt x="26335" y="22479"/>
                    <a:pt x="26335" y="22462"/>
                    <a:pt x="26300" y="22409"/>
                  </a:cubicBezTo>
                  <a:lnTo>
                    <a:pt x="26300" y="22251"/>
                  </a:lnTo>
                  <a:cubicBezTo>
                    <a:pt x="26300" y="22163"/>
                    <a:pt x="26300" y="22075"/>
                    <a:pt x="26335" y="21987"/>
                  </a:cubicBezTo>
                  <a:cubicBezTo>
                    <a:pt x="26335" y="21934"/>
                    <a:pt x="26353" y="21863"/>
                    <a:pt x="26353" y="21775"/>
                  </a:cubicBezTo>
                  <a:cubicBezTo>
                    <a:pt x="26388" y="21423"/>
                    <a:pt x="26476" y="21089"/>
                    <a:pt x="26458" y="20737"/>
                  </a:cubicBezTo>
                  <a:cubicBezTo>
                    <a:pt x="26458" y="20702"/>
                    <a:pt x="26441" y="20649"/>
                    <a:pt x="26441" y="20614"/>
                  </a:cubicBezTo>
                  <a:cubicBezTo>
                    <a:pt x="26441" y="20561"/>
                    <a:pt x="26423" y="20543"/>
                    <a:pt x="26423" y="20490"/>
                  </a:cubicBezTo>
                  <a:cubicBezTo>
                    <a:pt x="26388" y="20437"/>
                    <a:pt x="26353" y="20367"/>
                    <a:pt x="26335" y="20297"/>
                  </a:cubicBezTo>
                  <a:cubicBezTo>
                    <a:pt x="26282" y="20226"/>
                    <a:pt x="26265" y="20173"/>
                    <a:pt x="26212" y="20085"/>
                  </a:cubicBezTo>
                  <a:cubicBezTo>
                    <a:pt x="26212" y="20050"/>
                    <a:pt x="26212" y="20050"/>
                    <a:pt x="26194" y="20033"/>
                  </a:cubicBezTo>
                  <a:cubicBezTo>
                    <a:pt x="26089" y="19821"/>
                    <a:pt x="26089" y="19593"/>
                    <a:pt x="26124" y="19346"/>
                  </a:cubicBezTo>
                  <a:cubicBezTo>
                    <a:pt x="26159" y="19293"/>
                    <a:pt x="26177" y="19205"/>
                    <a:pt x="26212" y="19135"/>
                  </a:cubicBezTo>
                  <a:cubicBezTo>
                    <a:pt x="26265" y="19047"/>
                    <a:pt x="26282" y="18959"/>
                    <a:pt x="26300" y="18871"/>
                  </a:cubicBezTo>
                  <a:lnTo>
                    <a:pt x="26300" y="18818"/>
                  </a:lnTo>
                  <a:cubicBezTo>
                    <a:pt x="26300" y="18783"/>
                    <a:pt x="26300" y="18712"/>
                    <a:pt x="26282" y="18660"/>
                  </a:cubicBezTo>
                  <a:cubicBezTo>
                    <a:pt x="26282" y="18624"/>
                    <a:pt x="26265" y="18607"/>
                    <a:pt x="26265" y="18554"/>
                  </a:cubicBezTo>
                  <a:lnTo>
                    <a:pt x="26318" y="18554"/>
                  </a:lnTo>
                  <a:cubicBezTo>
                    <a:pt x="26318" y="18536"/>
                    <a:pt x="26282" y="18484"/>
                    <a:pt x="26282" y="18466"/>
                  </a:cubicBezTo>
                  <a:cubicBezTo>
                    <a:pt x="26265" y="18378"/>
                    <a:pt x="26230" y="18290"/>
                    <a:pt x="26194" y="18202"/>
                  </a:cubicBezTo>
                  <a:cubicBezTo>
                    <a:pt x="26159" y="18026"/>
                    <a:pt x="26194" y="17850"/>
                    <a:pt x="26159" y="17674"/>
                  </a:cubicBezTo>
                  <a:cubicBezTo>
                    <a:pt x="26089" y="17375"/>
                    <a:pt x="26018" y="17040"/>
                    <a:pt x="26001" y="16723"/>
                  </a:cubicBezTo>
                  <a:lnTo>
                    <a:pt x="26001" y="16618"/>
                  </a:lnTo>
                  <a:lnTo>
                    <a:pt x="26001" y="16600"/>
                  </a:lnTo>
                  <a:cubicBezTo>
                    <a:pt x="26001" y="16318"/>
                    <a:pt x="26001" y="16054"/>
                    <a:pt x="26089" y="15755"/>
                  </a:cubicBezTo>
                  <a:cubicBezTo>
                    <a:pt x="26142" y="15614"/>
                    <a:pt x="26194" y="15456"/>
                    <a:pt x="26265" y="15315"/>
                  </a:cubicBezTo>
                  <a:lnTo>
                    <a:pt x="26265" y="15262"/>
                  </a:lnTo>
                  <a:cubicBezTo>
                    <a:pt x="26300" y="15174"/>
                    <a:pt x="26335" y="15104"/>
                    <a:pt x="26370" y="15033"/>
                  </a:cubicBezTo>
                  <a:cubicBezTo>
                    <a:pt x="26406" y="14998"/>
                    <a:pt x="26423" y="14945"/>
                    <a:pt x="26423" y="14928"/>
                  </a:cubicBezTo>
                  <a:cubicBezTo>
                    <a:pt x="26441" y="14875"/>
                    <a:pt x="26458" y="14822"/>
                    <a:pt x="26494" y="14752"/>
                  </a:cubicBezTo>
                  <a:cubicBezTo>
                    <a:pt x="26511" y="14716"/>
                    <a:pt x="26529" y="14681"/>
                    <a:pt x="26529" y="14646"/>
                  </a:cubicBezTo>
                  <a:cubicBezTo>
                    <a:pt x="26687" y="14312"/>
                    <a:pt x="26863" y="13924"/>
                    <a:pt x="26793" y="13590"/>
                  </a:cubicBezTo>
                  <a:cubicBezTo>
                    <a:pt x="26740" y="13326"/>
                    <a:pt x="26722" y="13079"/>
                    <a:pt x="26687" y="12815"/>
                  </a:cubicBezTo>
                  <a:cubicBezTo>
                    <a:pt x="26687" y="12780"/>
                    <a:pt x="26652" y="12745"/>
                    <a:pt x="26652" y="12710"/>
                  </a:cubicBezTo>
                  <a:cubicBezTo>
                    <a:pt x="26652" y="12657"/>
                    <a:pt x="26634" y="12622"/>
                    <a:pt x="26634" y="12551"/>
                  </a:cubicBezTo>
                  <a:cubicBezTo>
                    <a:pt x="26564" y="12252"/>
                    <a:pt x="26476" y="11988"/>
                    <a:pt x="26476" y="11671"/>
                  </a:cubicBezTo>
                  <a:cubicBezTo>
                    <a:pt x="26476" y="11460"/>
                    <a:pt x="26388" y="11231"/>
                    <a:pt x="26353" y="11020"/>
                  </a:cubicBezTo>
                  <a:cubicBezTo>
                    <a:pt x="26353" y="10967"/>
                    <a:pt x="26335" y="10932"/>
                    <a:pt x="26335" y="10879"/>
                  </a:cubicBezTo>
                  <a:lnTo>
                    <a:pt x="26335" y="10773"/>
                  </a:lnTo>
                  <a:lnTo>
                    <a:pt x="26265" y="10773"/>
                  </a:lnTo>
                  <a:lnTo>
                    <a:pt x="26265" y="9611"/>
                  </a:lnTo>
                  <a:cubicBezTo>
                    <a:pt x="26247" y="9523"/>
                    <a:pt x="26247" y="9435"/>
                    <a:pt x="26247" y="9347"/>
                  </a:cubicBezTo>
                  <a:lnTo>
                    <a:pt x="26247" y="8943"/>
                  </a:lnTo>
                  <a:lnTo>
                    <a:pt x="26247" y="8837"/>
                  </a:lnTo>
                  <a:lnTo>
                    <a:pt x="26247" y="8678"/>
                  </a:lnTo>
                  <a:cubicBezTo>
                    <a:pt x="26247" y="8573"/>
                    <a:pt x="26212" y="8485"/>
                    <a:pt x="26177" y="8414"/>
                  </a:cubicBezTo>
                  <a:cubicBezTo>
                    <a:pt x="26089" y="7886"/>
                    <a:pt x="26159" y="7358"/>
                    <a:pt x="26247" y="6830"/>
                  </a:cubicBezTo>
                  <a:cubicBezTo>
                    <a:pt x="26265" y="6672"/>
                    <a:pt x="26300" y="6513"/>
                    <a:pt x="26353" y="6372"/>
                  </a:cubicBezTo>
                  <a:cubicBezTo>
                    <a:pt x="26353" y="6337"/>
                    <a:pt x="26370" y="6302"/>
                    <a:pt x="26370" y="6284"/>
                  </a:cubicBezTo>
                  <a:cubicBezTo>
                    <a:pt x="26511" y="5809"/>
                    <a:pt x="26617" y="5492"/>
                    <a:pt x="26634" y="5070"/>
                  </a:cubicBezTo>
                  <a:lnTo>
                    <a:pt x="26634" y="5017"/>
                  </a:lnTo>
                  <a:lnTo>
                    <a:pt x="26634" y="4964"/>
                  </a:lnTo>
                  <a:lnTo>
                    <a:pt x="26634" y="4876"/>
                  </a:lnTo>
                  <a:lnTo>
                    <a:pt x="26634" y="3732"/>
                  </a:lnTo>
                  <a:cubicBezTo>
                    <a:pt x="26634" y="3292"/>
                    <a:pt x="26705" y="2852"/>
                    <a:pt x="26722" y="2376"/>
                  </a:cubicBezTo>
                  <a:cubicBezTo>
                    <a:pt x="26722" y="2007"/>
                    <a:pt x="26652" y="1637"/>
                    <a:pt x="26634" y="1267"/>
                  </a:cubicBezTo>
                  <a:lnTo>
                    <a:pt x="26634" y="1197"/>
                  </a:lnTo>
                  <a:lnTo>
                    <a:pt x="26634" y="1179"/>
                  </a:lnTo>
                  <a:lnTo>
                    <a:pt x="26634" y="1091"/>
                  </a:lnTo>
                  <a:cubicBezTo>
                    <a:pt x="26634" y="951"/>
                    <a:pt x="26652" y="827"/>
                    <a:pt x="26617" y="687"/>
                  </a:cubicBezTo>
                  <a:cubicBezTo>
                    <a:pt x="26564" y="493"/>
                    <a:pt x="26546" y="334"/>
                    <a:pt x="26546" y="123"/>
                  </a:cubicBezTo>
                  <a:lnTo>
                    <a:pt x="26458" y="211"/>
                  </a:lnTo>
                  <a:cubicBezTo>
                    <a:pt x="26423" y="246"/>
                    <a:pt x="26388" y="299"/>
                    <a:pt x="26370" y="299"/>
                  </a:cubicBezTo>
                  <a:cubicBezTo>
                    <a:pt x="26353" y="299"/>
                    <a:pt x="26353" y="299"/>
                    <a:pt x="26335" y="264"/>
                  </a:cubicBezTo>
                  <a:cubicBezTo>
                    <a:pt x="26282" y="246"/>
                    <a:pt x="26265" y="246"/>
                    <a:pt x="26212" y="246"/>
                  </a:cubicBezTo>
                  <a:lnTo>
                    <a:pt x="26159" y="246"/>
                  </a:lnTo>
                  <a:cubicBezTo>
                    <a:pt x="26018" y="246"/>
                    <a:pt x="25913" y="264"/>
                    <a:pt x="25807" y="264"/>
                  </a:cubicBezTo>
                  <a:lnTo>
                    <a:pt x="25754" y="264"/>
                  </a:lnTo>
                  <a:cubicBezTo>
                    <a:pt x="25473" y="264"/>
                    <a:pt x="25226" y="246"/>
                    <a:pt x="24945" y="211"/>
                  </a:cubicBezTo>
                  <a:lnTo>
                    <a:pt x="24804" y="211"/>
                  </a:lnTo>
                  <a:cubicBezTo>
                    <a:pt x="24663" y="211"/>
                    <a:pt x="24522" y="229"/>
                    <a:pt x="24399" y="246"/>
                  </a:cubicBezTo>
                  <a:cubicBezTo>
                    <a:pt x="24346" y="246"/>
                    <a:pt x="24328" y="246"/>
                    <a:pt x="24276" y="282"/>
                  </a:cubicBezTo>
                  <a:lnTo>
                    <a:pt x="22744" y="282"/>
                  </a:lnTo>
                  <a:cubicBezTo>
                    <a:pt x="22656" y="282"/>
                    <a:pt x="22550" y="282"/>
                    <a:pt x="22462" y="299"/>
                  </a:cubicBezTo>
                  <a:cubicBezTo>
                    <a:pt x="22410" y="299"/>
                    <a:pt x="22392" y="317"/>
                    <a:pt x="22339" y="317"/>
                  </a:cubicBezTo>
                  <a:cubicBezTo>
                    <a:pt x="22058" y="370"/>
                    <a:pt x="21794" y="458"/>
                    <a:pt x="21494" y="511"/>
                  </a:cubicBezTo>
                  <a:cubicBezTo>
                    <a:pt x="21371" y="546"/>
                    <a:pt x="21283" y="546"/>
                    <a:pt x="21195" y="546"/>
                  </a:cubicBezTo>
                  <a:cubicBezTo>
                    <a:pt x="20966" y="546"/>
                    <a:pt x="20737" y="493"/>
                    <a:pt x="20526" y="475"/>
                  </a:cubicBezTo>
                  <a:lnTo>
                    <a:pt x="20526" y="458"/>
                  </a:lnTo>
                  <a:cubicBezTo>
                    <a:pt x="20473" y="458"/>
                    <a:pt x="20456" y="458"/>
                    <a:pt x="20403" y="423"/>
                  </a:cubicBezTo>
                  <a:lnTo>
                    <a:pt x="20262" y="423"/>
                  </a:lnTo>
                  <a:cubicBezTo>
                    <a:pt x="20104" y="423"/>
                    <a:pt x="19945" y="405"/>
                    <a:pt x="19787" y="405"/>
                  </a:cubicBezTo>
                  <a:cubicBezTo>
                    <a:pt x="19699" y="405"/>
                    <a:pt x="19611" y="405"/>
                    <a:pt x="19523" y="423"/>
                  </a:cubicBezTo>
                  <a:cubicBezTo>
                    <a:pt x="19329" y="458"/>
                    <a:pt x="19153" y="511"/>
                    <a:pt x="18959" y="511"/>
                  </a:cubicBezTo>
                  <a:lnTo>
                    <a:pt x="18907" y="511"/>
                  </a:lnTo>
                  <a:cubicBezTo>
                    <a:pt x="18801" y="511"/>
                    <a:pt x="18713" y="511"/>
                    <a:pt x="18607" y="493"/>
                  </a:cubicBezTo>
                  <a:cubicBezTo>
                    <a:pt x="18555" y="493"/>
                    <a:pt x="18537" y="475"/>
                    <a:pt x="18502" y="475"/>
                  </a:cubicBezTo>
                  <a:cubicBezTo>
                    <a:pt x="18379" y="440"/>
                    <a:pt x="18273" y="405"/>
                    <a:pt x="18185" y="352"/>
                  </a:cubicBezTo>
                  <a:cubicBezTo>
                    <a:pt x="18097" y="317"/>
                    <a:pt x="18097" y="282"/>
                    <a:pt x="18009" y="246"/>
                  </a:cubicBezTo>
                  <a:lnTo>
                    <a:pt x="17938" y="246"/>
                  </a:lnTo>
                  <a:cubicBezTo>
                    <a:pt x="17815" y="246"/>
                    <a:pt x="17586" y="334"/>
                    <a:pt x="17481" y="352"/>
                  </a:cubicBezTo>
                  <a:cubicBezTo>
                    <a:pt x="17217" y="423"/>
                    <a:pt x="16953" y="475"/>
                    <a:pt x="16671" y="493"/>
                  </a:cubicBezTo>
                  <a:lnTo>
                    <a:pt x="16530" y="493"/>
                  </a:lnTo>
                  <a:cubicBezTo>
                    <a:pt x="16354" y="493"/>
                    <a:pt x="16213" y="511"/>
                    <a:pt x="16037" y="511"/>
                  </a:cubicBezTo>
                  <a:cubicBezTo>
                    <a:pt x="15632" y="511"/>
                    <a:pt x="15245" y="493"/>
                    <a:pt x="14893" y="405"/>
                  </a:cubicBezTo>
                  <a:cubicBezTo>
                    <a:pt x="14823" y="387"/>
                    <a:pt x="14770" y="387"/>
                    <a:pt x="14735" y="352"/>
                  </a:cubicBezTo>
                  <a:cubicBezTo>
                    <a:pt x="14682" y="352"/>
                    <a:pt x="14664" y="334"/>
                    <a:pt x="14629" y="334"/>
                  </a:cubicBezTo>
                  <a:lnTo>
                    <a:pt x="13344" y="334"/>
                  </a:lnTo>
                  <a:cubicBezTo>
                    <a:pt x="13238" y="334"/>
                    <a:pt x="13150" y="334"/>
                    <a:pt x="13062" y="317"/>
                  </a:cubicBezTo>
                  <a:cubicBezTo>
                    <a:pt x="12974" y="299"/>
                    <a:pt x="12904" y="246"/>
                    <a:pt x="12833" y="176"/>
                  </a:cubicBezTo>
                  <a:lnTo>
                    <a:pt x="12798" y="176"/>
                  </a:lnTo>
                  <a:cubicBezTo>
                    <a:pt x="12745" y="176"/>
                    <a:pt x="12728" y="158"/>
                    <a:pt x="12693" y="158"/>
                  </a:cubicBezTo>
                  <a:lnTo>
                    <a:pt x="12622" y="158"/>
                  </a:lnTo>
                  <a:cubicBezTo>
                    <a:pt x="12393" y="158"/>
                    <a:pt x="12200" y="229"/>
                    <a:pt x="12006" y="264"/>
                  </a:cubicBezTo>
                  <a:cubicBezTo>
                    <a:pt x="12006" y="299"/>
                    <a:pt x="11918" y="317"/>
                    <a:pt x="11918" y="334"/>
                  </a:cubicBezTo>
                  <a:cubicBezTo>
                    <a:pt x="11777" y="334"/>
                    <a:pt x="11320" y="352"/>
                    <a:pt x="10862" y="387"/>
                  </a:cubicBezTo>
                  <a:lnTo>
                    <a:pt x="10756" y="387"/>
                  </a:lnTo>
                  <a:cubicBezTo>
                    <a:pt x="10175" y="423"/>
                    <a:pt x="9612" y="475"/>
                    <a:pt x="9630" y="599"/>
                  </a:cubicBezTo>
                  <a:cubicBezTo>
                    <a:pt x="9577" y="616"/>
                    <a:pt x="9524" y="616"/>
                    <a:pt x="9454" y="616"/>
                  </a:cubicBezTo>
                  <a:cubicBezTo>
                    <a:pt x="9278" y="616"/>
                    <a:pt x="9084" y="563"/>
                    <a:pt x="8926" y="528"/>
                  </a:cubicBezTo>
                  <a:lnTo>
                    <a:pt x="8820" y="528"/>
                  </a:lnTo>
                  <a:cubicBezTo>
                    <a:pt x="8204" y="440"/>
                    <a:pt x="7605" y="229"/>
                    <a:pt x="6989" y="123"/>
                  </a:cubicBezTo>
                  <a:cubicBezTo>
                    <a:pt x="6936" y="123"/>
                    <a:pt x="6919" y="88"/>
                    <a:pt x="6884" y="88"/>
                  </a:cubicBezTo>
                  <a:cubicBezTo>
                    <a:pt x="6620" y="53"/>
                    <a:pt x="6320" y="0"/>
                    <a:pt x="6056" y="0"/>
                  </a:cubicBezTo>
                  <a:close/>
                </a:path>
              </a:pathLst>
            </a:custGeom>
            <a:solidFill>
              <a:srgbClr val="F3E3F9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3F3225">
                  <a:alpha val="3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8A04F83-988E-4569-D7F8-EC89F8C71B53}"/>
                </a:ext>
              </a:extLst>
            </p:cNvPr>
            <p:cNvSpPr txBox="1"/>
            <p:nvPr/>
          </p:nvSpPr>
          <p:spPr>
            <a:xfrm>
              <a:off x="537286" y="1968716"/>
              <a:ext cx="5257529" cy="5351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PHIẾU TÌM Ý</a:t>
              </a:r>
            </a:p>
            <a:p>
              <a:pPr algn="ctr"/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endPara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1/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bộc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lộ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ai?</a:t>
              </a:r>
            </a:p>
            <a:p>
              <a:pPr algn="just"/>
              <a:r>
                <a:rPr lang="en-US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……………………………………………………………………………………………….</a:t>
              </a:r>
              <a:endParaRPr 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2/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nổi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bật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ngoại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just"/>
              <a:r>
                <a:rPr lang="en-US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……………………………………………………………………………………………..</a:t>
              </a:r>
              <a:endParaRPr 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3/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just"/>
              <a:r>
                <a:rPr lang="en-US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………………………………………………</a:t>
              </a:r>
            </a:p>
            <a:p>
              <a:pPr algn="just"/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………………………………………………</a:t>
              </a:r>
            </a:p>
            <a:p>
              <a:pPr algn="just"/>
              <a:r>
                <a:rPr lang="en-US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ấn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quên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just"/>
              <a:r>
                <a:rPr lang="en-US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………………………………………………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………………………………………………</a:t>
              </a:r>
              <a:endParaRPr 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72FD11-9662-F03F-A57D-1A8B4C75186A}"/>
              </a:ext>
            </a:extLst>
          </p:cNvPr>
          <p:cNvGrpSpPr/>
          <p:nvPr/>
        </p:nvGrpSpPr>
        <p:grpSpPr>
          <a:xfrm>
            <a:off x="6333350" y="642635"/>
            <a:ext cx="5776077" cy="6215363"/>
            <a:chOff x="319923" y="1680209"/>
            <a:chExt cx="5692256" cy="5628218"/>
          </a:xfrm>
        </p:grpSpPr>
        <p:sp>
          <p:nvSpPr>
            <p:cNvPr id="12" name="Google Shape;430;p48">
              <a:extLst>
                <a:ext uri="{FF2B5EF4-FFF2-40B4-BE49-F238E27FC236}">
                  <a16:creationId xmlns:a16="http://schemas.microsoft.com/office/drawing/2014/main" id="{9796B572-FC25-4C80-E710-E66746CBDDFB}"/>
                </a:ext>
              </a:extLst>
            </p:cNvPr>
            <p:cNvSpPr/>
            <p:nvPr/>
          </p:nvSpPr>
          <p:spPr>
            <a:xfrm>
              <a:off x="319923" y="1680209"/>
              <a:ext cx="5692256" cy="5628218"/>
            </a:xfrm>
            <a:custGeom>
              <a:avLst/>
              <a:gdLst/>
              <a:ahLst/>
              <a:cxnLst/>
              <a:rect l="l" t="t" r="r" b="b"/>
              <a:pathLst>
                <a:path w="26864" h="23659" extrusionOk="0">
                  <a:moveTo>
                    <a:pt x="6056" y="0"/>
                  </a:moveTo>
                  <a:cubicBezTo>
                    <a:pt x="5845" y="0"/>
                    <a:pt x="5616" y="35"/>
                    <a:pt x="5405" y="88"/>
                  </a:cubicBezTo>
                  <a:cubicBezTo>
                    <a:pt x="5299" y="141"/>
                    <a:pt x="5158" y="176"/>
                    <a:pt x="5053" y="229"/>
                  </a:cubicBezTo>
                  <a:cubicBezTo>
                    <a:pt x="5000" y="246"/>
                    <a:pt x="4982" y="246"/>
                    <a:pt x="4947" y="282"/>
                  </a:cubicBezTo>
                  <a:cubicBezTo>
                    <a:pt x="4806" y="317"/>
                    <a:pt x="4683" y="352"/>
                    <a:pt x="4542" y="352"/>
                  </a:cubicBezTo>
                  <a:lnTo>
                    <a:pt x="4190" y="352"/>
                  </a:lnTo>
                  <a:cubicBezTo>
                    <a:pt x="3838" y="352"/>
                    <a:pt x="3486" y="334"/>
                    <a:pt x="3116" y="317"/>
                  </a:cubicBezTo>
                  <a:lnTo>
                    <a:pt x="2888" y="317"/>
                  </a:lnTo>
                  <a:cubicBezTo>
                    <a:pt x="2764" y="317"/>
                    <a:pt x="2606" y="299"/>
                    <a:pt x="2483" y="299"/>
                  </a:cubicBezTo>
                  <a:lnTo>
                    <a:pt x="1163" y="299"/>
                  </a:lnTo>
                  <a:cubicBezTo>
                    <a:pt x="1127" y="299"/>
                    <a:pt x="1092" y="264"/>
                    <a:pt x="1074" y="264"/>
                  </a:cubicBezTo>
                  <a:lnTo>
                    <a:pt x="916" y="264"/>
                  </a:lnTo>
                  <a:cubicBezTo>
                    <a:pt x="775" y="264"/>
                    <a:pt x="652" y="264"/>
                    <a:pt x="494" y="246"/>
                  </a:cubicBezTo>
                  <a:lnTo>
                    <a:pt x="388" y="246"/>
                  </a:lnTo>
                  <a:cubicBezTo>
                    <a:pt x="335" y="246"/>
                    <a:pt x="300" y="229"/>
                    <a:pt x="230" y="229"/>
                  </a:cubicBezTo>
                  <a:cubicBezTo>
                    <a:pt x="212" y="229"/>
                    <a:pt x="212" y="229"/>
                    <a:pt x="194" y="264"/>
                  </a:cubicBezTo>
                  <a:cubicBezTo>
                    <a:pt x="159" y="352"/>
                    <a:pt x="142" y="423"/>
                    <a:pt x="159" y="511"/>
                  </a:cubicBezTo>
                  <a:lnTo>
                    <a:pt x="230" y="775"/>
                  </a:lnTo>
                  <a:cubicBezTo>
                    <a:pt x="230" y="827"/>
                    <a:pt x="247" y="845"/>
                    <a:pt x="247" y="863"/>
                  </a:cubicBezTo>
                  <a:lnTo>
                    <a:pt x="247" y="915"/>
                  </a:lnTo>
                  <a:cubicBezTo>
                    <a:pt x="247" y="968"/>
                    <a:pt x="282" y="1021"/>
                    <a:pt x="300" y="1074"/>
                  </a:cubicBezTo>
                  <a:cubicBezTo>
                    <a:pt x="300" y="1109"/>
                    <a:pt x="318" y="1127"/>
                    <a:pt x="318" y="1179"/>
                  </a:cubicBezTo>
                  <a:cubicBezTo>
                    <a:pt x="318" y="1197"/>
                    <a:pt x="335" y="1232"/>
                    <a:pt x="335" y="1267"/>
                  </a:cubicBezTo>
                  <a:cubicBezTo>
                    <a:pt x="406" y="1672"/>
                    <a:pt x="335" y="2112"/>
                    <a:pt x="282" y="2535"/>
                  </a:cubicBezTo>
                  <a:cubicBezTo>
                    <a:pt x="247" y="2693"/>
                    <a:pt x="212" y="2852"/>
                    <a:pt x="212" y="2993"/>
                  </a:cubicBezTo>
                  <a:lnTo>
                    <a:pt x="265" y="2993"/>
                  </a:lnTo>
                  <a:lnTo>
                    <a:pt x="265" y="3116"/>
                  </a:lnTo>
                  <a:cubicBezTo>
                    <a:pt x="265" y="3221"/>
                    <a:pt x="265" y="3362"/>
                    <a:pt x="282" y="3468"/>
                  </a:cubicBezTo>
                  <a:cubicBezTo>
                    <a:pt x="318" y="3714"/>
                    <a:pt x="546" y="3838"/>
                    <a:pt x="582" y="4066"/>
                  </a:cubicBezTo>
                  <a:cubicBezTo>
                    <a:pt x="634" y="4190"/>
                    <a:pt x="564" y="4295"/>
                    <a:pt x="634" y="4418"/>
                  </a:cubicBezTo>
                  <a:cubicBezTo>
                    <a:pt x="722" y="4542"/>
                    <a:pt x="881" y="4542"/>
                    <a:pt x="916" y="4771"/>
                  </a:cubicBezTo>
                  <a:lnTo>
                    <a:pt x="916" y="4911"/>
                  </a:lnTo>
                  <a:cubicBezTo>
                    <a:pt x="916" y="4964"/>
                    <a:pt x="898" y="4982"/>
                    <a:pt x="898" y="5035"/>
                  </a:cubicBezTo>
                  <a:cubicBezTo>
                    <a:pt x="846" y="5158"/>
                    <a:pt x="810" y="5299"/>
                    <a:pt x="898" y="5439"/>
                  </a:cubicBezTo>
                  <a:cubicBezTo>
                    <a:pt x="969" y="5527"/>
                    <a:pt x="1057" y="5598"/>
                    <a:pt x="1092" y="5686"/>
                  </a:cubicBezTo>
                  <a:cubicBezTo>
                    <a:pt x="1092" y="5703"/>
                    <a:pt x="1110" y="5756"/>
                    <a:pt x="1145" y="5774"/>
                  </a:cubicBezTo>
                  <a:cubicBezTo>
                    <a:pt x="1163" y="5827"/>
                    <a:pt x="1180" y="5862"/>
                    <a:pt x="1180" y="5915"/>
                  </a:cubicBezTo>
                  <a:cubicBezTo>
                    <a:pt x="1180" y="5932"/>
                    <a:pt x="1180" y="5950"/>
                    <a:pt x="1198" y="5950"/>
                  </a:cubicBezTo>
                  <a:lnTo>
                    <a:pt x="1198" y="5968"/>
                  </a:lnTo>
                  <a:cubicBezTo>
                    <a:pt x="1198" y="6020"/>
                    <a:pt x="1127" y="6091"/>
                    <a:pt x="1092" y="6126"/>
                  </a:cubicBezTo>
                  <a:cubicBezTo>
                    <a:pt x="1022" y="6196"/>
                    <a:pt x="969" y="6267"/>
                    <a:pt x="934" y="6302"/>
                  </a:cubicBezTo>
                  <a:cubicBezTo>
                    <a:pt x="846" y="6408"/>
                    <a:pt x="758" y="6496"/>
                    <a:pt x="670" y="6584"/>
                  </a:cubicBezTo>
                  <a:cubicBezTo>
                    <a:pt x="617" y="6654"/>
                    <a:pt x="546" y="6742"/>
                    <a:pt x="476" y="6813"/>
                  </a:cubicBezTo>
                  <a:lnTo>
                    <a:pt x="370" y="6918"/>
                  </a:lnTo>
                  <a:lnTo>
                    <a:pt x="300" y="6989"/>
                  </a:lnTo>
                  <a:cubicBezTo>
                    <a:pt x="177" y="7112"/>
                    <a:pt x="124" y="7165"/>
                    <a:pt x="265" y="7358"/>
                  </a:cubicBezTo>
                  <a:cubicBezTo>
                    <a:pt x="300" y="7429"/>
                    <a:pt x="388" y="7446"/>
                    <a:pt x="441" y="7517"/>
                  </a:cubicBezTo>
                  <a:cubicBezTo>
                    <a:pt x="476" y="7622"/>
                    <a:pt x="406" y="7816"/>
                    <a:pt x="388" y="7939"/>
                  </a:cubicBezTo>
                  <a:cubicBezTo>
                    <a:pt x="353" y="8203"/>
                    <a:pt x="300" y="8467"/>
                    <a:pt x="282" y="8731"/>
                  </a:cubicBezTo>
                  <a:cubicBezTo>
                    <a:pt x="282" y="8766"/>
                    <a:pt x="282" y="8784"/>
                    <a:pt x="265" y="8837"/>
                  </a:cubicBezTo>
                  <a:cubicBezTo>
                    <a:pt x="230" y="8943"/>
                    <a:pt x="212" y="9083"/>
                    <a:pt x="194" y="9189"/>
                  </a:cubicBezTo>
                  <a:cubicBezTo>
                    <a:pt x="142" y="9471"/>
                    <a:pt x="194" y="9735"/>
                    <a:pt x="177" y="10016"/>
                  </a:cubicBezTo>
                  <a:cubicBezTo>
                    <a:pt x="177" y="10140"/>
                    <a:pt x="106" y="10245"/>
                    <a:pt x="89" y="10351"/>
                  </a:cubicBezTo>
                  <a:cubicBezTo>
                    <a:pt x="89" y="10439"/>
                    <a:pt x="106" y="10544"/>
                    <a:pt x="177" y="10668"/>
                  </a:cubicBezTo>
                  <a:cubicBezTo>
                    <a:pt x="194" y="10703"/>
                    <a:pt x="212" y="10720"/>
                    <a:pt x="230" y="10773"/>
                  </a:cubicBezTo>
                  <a:cubicBezTo>
                    <a:pt x="265" y="10844"/>
                    <a:pt x="300" y="10879"/>
                    <a:pt x="318" y="10932"/>
                  </a:cubicBezTo>
                  <a:cubicBezTo>
                    <a:pt x="441" y="11073"/>
                    <a:pt x="582" y="11231"/>
                    <a:pt x="705" y="11389"/>
                  </a:cubicBezTo>
                  <a:cubicBezTo>
                    <a:pt x="881" y="11724"/>
                    <a:pt x="740" y="12182"/>
                    <a:pt x="828" y="12534"/>
                  </a:cubicBezTo>
                  <a:lnTo>
                    <a:pt x="828" y="12604"/>
                  </a:lnTo>
                  <a:cubicBezTo>
                    <a:pt x="828" y="12639"/>
                    <a:pt x="828" y="12657"/>
                    <a:pt x="846" y="12710"/>
                  </a:cubicBezTo>
                  <a:cubicBezTo>
                    <a:pt x="881" y="12903"/>
                    <a:pt x="881" y="13132"/>
                    <a:pt x="881" y="13326"/>
                  </a:cubicBezTo>
                  <a:cubicBezTo>
                    <a:pt x="881" y="13431"/>
                    <a:pt x="916" y="13537"/>
                    <a:pt x="916" y="13625"/>
                  </a:cubicBezTo>
                  <a:cubicBezTo>
                    <a:pt x="934" y="13801"/>
                    <a:pt x="810" y="13854"/>
                    <a:pt x="634" y="14012"/>
                  </a:cubicBezTo>
                  <a:cubicBezTo>
                    <a:pt x="529" y="14100"/>
                    <a:pt x="388" y="14188"/>
                    <a:pt x="318" y="14312"/>
                  </a:cubicBezTo>
                  <a:cubicBezTo>
                    <a:pt x="282" y="14400"/>
                    <a:pt x="282" y="14470"/>
                    <a:pt x="282" y="14540"/>
                  </a:cubicBezTo>
                  <a:cubicBezTo>
                    <a:pt x="282" y="14576"/>
                    <a:pt x="300" y="14593"/>
                    <a:pt x="300" y="14646"/>
                  </a:cubicBezTo>
                  <a:cubicBezTo>
                    <a:pt x="318" y="14681"/>
                    <a:pt x="318" y="14734"/>
                    <a:pt x="318" y="14769"/>
                  </a:cubicBezTo>
                  <a:cubicBezTo>
                    <a:pt x="370" y="15068"/>
                    <a:pt x="247" y="15368"/>
                    <a:pt x="247" y="15649"/>
                  </a:cubicBezTo>
                  <a:cubicBezTo>
                    <a:pt x="247" y="15878"/>
                    <a:pt x="159" y="15984"/>
                    <a:pt x="159" y="16230"/>
                  </a:cubicBezTo>
                  <a:lnTo>
                    <a:pt x="159" y="16477"/>
                  </a:lnTo>
                  <a:lnTo>
                    <a:pt x="159" y="16582"/>
                  </a:lnTo>
                  <a:cubicBezTo>
                    <a:pt x="159" y="16670"/>
                    <a:pt x="142" y="16758"/>
                    <a:pt x="124" y="16846"/>
                  </a:cubicBezTo>
                  <a:cubicBezTo>
                    <a:pt x="89" y="16970"/>
                    <a:pt x="1" y="17040"/>
                    <a:pt x="18" y="17198"/>
                  </a:cubicBezTo>
                  <a:cubicBezTo>
                    <a:pt x="54" y="17445"/>
                    <a:pt x="370" y="17533"/>
                    <a:pt x="476" y="17709"/>
                  </a:cubicBezTo>
                  <a:cubicBezTo>
                    <a:pt x="582" y="17885"/>
                    <a:pt x="546" y="18184"/>
                    <a:pt x="564" y="18413"/>
                  </a:cubicBezTo>
                  <a:lnTo>
                    <a:pt x="546" y="18413"/>
                  </a:lnTo>
                  <a:lnTo>
                    <a:pt x="546" y="18448"/>
                  </a:lnTo>
                  <a:lnTo>
                    <a:pt x="546" y="18519"/>
                  </a:lnTo>
                  <a:lnTo>
                    <a:pt x="564" y="18519"/>
                  </a:lnTo>
                  <a:cubicBezTo>
                    <a:pt x="599" y="18818"/>
                    <a:pt x="599" y="19064"/>
                    <a:pt x="687" y="19381"/>
                  </a:cubicBezTo>
                  <a:cubicBezTo>
                    <a:pt x="775" y="19610"/>
                    <a:pt x="758" y="19821"/>
                    <a:pt x="758" y="20085"/>
                  </a:cubicBezTo>
                  <a:cubicBezTo>
                    <a:pt x="758" y="20138"/>
                    <a:pt x="775" y="20261"/>
                    <a:pt x="775" y="20349"/>
                  </a:cubicBezTo>
                  <a:lnTo>
                    <a:pt x="775" y="20367"/>
                  </a:lnTo>
                  <a:lnTo>
                    <a:pt x="775" y="20455"/>
                  </a:lnTo>
                  <a:lnTo>
                    <a:pt x="775" y="20473"/>
                  </a:lnTo>
                  <a:cubicBezTo>
                    <a:pt x="740" y="20631"/>
                    <a:pt x="722" y="20543"/>
                    <a:pt x="599" y="20649"/>
                  </a:cubicBezTo>
                  <a:cubicBezTo>
                    <a:pt x="458" y="20807"/>
                    <a:pt x="370" y="21142"/>
                    <a:pt x="282" y="21335"/>
                  </a:cubicBezTo>
                  <a:cubicBezTo>
                    <a:pt x="142" y="21617"/>
                    <a:pt x="106" y="21951"/>
                    <a:pt x="71" y="22286"/>
                  </a:cubicBezTo>
                  <a:lnTo>
                    <a:pt x="71" y="22391"/>
                  </a:lnTo>
                  <a:cubicBezTo>
                    <a:pt x="71" y="22691"/>
                    <a:pt x="106" y="23008"/>
                    <a:pt x="106" y="23289"/>
                  </a:cubicBezTo>
                  <a:cubicBezTo>
                    <a:pt x="282" y="23360"/>
                    <a:pt x="494" y="23377"/>
                    <a:pt x="722" y="23377"/>
                  </a:cubicBezTo>
                  <a:lnTo>
                    <a:pt x="1215" y="23377"/>
                  </a:lnTo>
                  <a:cubicBezTo>
                    <a:pt x="1339" y="23377"/>
                    <a:pt x="1444" y="23377"/>
                    <a:pt x="1550" y="23395"/>
                  </a:cubicBezTo>
                  <a:cubicBezTo>
                    <a:pt x="1796" y="23448"/>
                    <a:pt x="1990" y="23465"/>
                    <a:pt x="2236" y="23465"/>
                  </a:cubicBezTo>
                  <a:lnTo>
                    <a:pt x="2254" y="23465"/>
                  </a:lnTo>
                  <a:cubicBezTo>
                    <a:pt x="2536" y="23465"/>
                    <a:pt x="2800" y="23430"/>
                    <a:pt x="3064" y="23395"/>
                  </a:cubicBezTo>
                  <a:lnTo>
                    <a:pt x="3187" y="23395"/>
                  </a:lnTo>
                  <a:cubicBezTo>
                    <a:pt x="3275" y="23395"/>
                    <a:pt x="3381" y="23377"/>
                    <a:pt x="3486" y="23377"/>
                  </a:cubicBezTo>
                  <a:lnTo>
                    <a:pt x="3504" y="23377"/>
                  </a:lnTo>
                  <a:cubicBezTo>
                    <a:pt x="4120" y="23377"/>
                    <a:pt x="4718" y="23307"/>
                    <a:pt x="5334" y="23289"/>
                  </a:cubicBezTo>
                  <a:cubicBezTo>
                    <a:pt x="5599" y="23289"/>
                    <a:pt x="5880" y="23272"/>
                    <a:pt x="6144" y="23254"/>
                  </a:cubicBezTo>
                  <a:cubicBezTo>
                    <a:pt x="6267" y="23219"/>
                    <a:pt x="6408" y="23201"/>
                    <a:pt x="6567" y="23201"/>
                  </a:cubicBezTo>
                  <a:lnTo>
                    <a:pt x="6672" y="23201"/>
                  </a:lnTo>
                  <a:cubicBezTo>
                    <a:pt x="6796" y="23219"/>
                    <a:pt x="6901" y="23289"/>
                    <a:pt x="7024" y="23342"/>
                  </a:cubicBezTo>
                  <a:cubicBezTo>
                    <a:pt x="7060" y="23342"/>
                    <a:pt x="7077" y="23360"/>
                    <a:pt x="7112" y="23360"/>
                  </a:cubicBezTo>
                  <a:cubicBezTo>
                    <a:pt x="7236" y="23377"/>
                    <a:pt x="7341" y="23377"/>
                    <a:pt x="7464" y="23377"/>
                  </a:cubicBezTo>
                  <a:cubicBezTo>
                    <a:pt x="7676" y="23377"/>
                    <a:pt x="7887" y="23360"/>
                    <a:pt x="8081" y="23342"/>
                  </a:cubicBezTo>
                  <a:cubicBezTo>
                    <a:pt x="8292" y="23307"/>
                    <a:pt x="8503" y="23289"/>
                    <a:pt x="8697" y="23289"/>
                  </a:cubicBezTo>
                  <a:lnTo>
                    <a:pt x="8855" y="23289"/>
                  </a:lnTo>
                  <a:cubicBezTo>
                    <a:pt x="8908" y="23289"/>
                    <a:pt x="8926" y="23307"/>
                    <a:pt x="8961" y="23307"/>
                  </a:cubicBezTo>
                  <a:cubicBezTo>
                    <a:pt x="9049" y="23342"/>
                    <a:pt x="9119" y="23377"/>
                    <a:pt x="9225" y="23377"/>
                  </a:cubicBezTo>
                  <a:lnTo>
                    <a:pt x="11566" y="23377"/>
                  </a:lnTo>
                  <a:cubicBezTo>
                    <a:pt x="11742" y="23360"/>
                    <a:pt x="11830" y="23272"/>
                    <a:pt x="11953" y="23219"/>
                  </a:cubicBezTo>
                  <a:cubicBezTo>
                    <a:pt x="12200" y="23131"/>
                    <a:pt x="12446" y="23113"/>
                    <a:pt x="12693" y="23113"/>
                  </a:cubicBezTo>
                  <a:lnTo>
                    <a:pt x="13186" y="23113"/>
                  </a:lnTo>
                  <a:cubicBezTo>
                    <a:pt x="13344" y="23254"/>
                    <a:pt x="13485" y="23272"/>
                    <a:pt x="13678" y="23307"/>
                  </a:cubicBezTo>
                  <a:cubicBezTo>
                    <a:pt x="13978" y="23360"/>
                    <a:pt x="14312" y="23377"/>
                    <a:pt x="14629" y="23448"/>
                  </a:cubicBezTo>
                  <a:lnTo>
                    <a:pt x="14629" y="23465"/>
                  </a:lnTo>
                  <a:cubicBezTo>
                    <a:pt x="14664" y="23465"/>
                    <a:pt x="14682" y="23483"/>
                    <a:pt x="14735" y="23483"/>
                  </a:cubicBezTo>
                  <a:cubicBezTo>
                    <a:pt x="14858" y="23518"/>
                    <a:pt x="14999" y="23518"/>
                    <a:pt x="15122" y="23518"/>
                  </a:cubicBezTo>
                  <a:cubicBezTo>
                    <a:pt x="15509" y="23518"/>
                    <a:pt x="15861" y="23448"/>
                    <a:pt x="16178" y="23307"/>
                  </a:cubicBezTo>
                  <a:cubicBezTo>
                    <a:pt x="16301" y="23272"/>
                    <a:pt x="16425" y="23254"/>
                    <a:pt x="16565" y="23219"/>
                  </a:cubicBezTo>
                  <a:lnTo>
                    <a:pt x="16794" y="23219"/>
                  </a:lnTo>
                  <a:cubicBezTo>
                    <a:pt x="16970" y="23219"/>
                    <a:pt x="17146" y="23254"/>
                    <a:pt x="17322" y="23254"/>
                  </a:cubicBezTo>
                  <a:lnTo>
                    <a:pt x="17358" y="23254"/>
                  </a:lnTo>
                  <a:cubicBezTo>
                    <a:pt x="17727" y="23254"/>
                    <a:pt x="18097" y="23201"/>
                    <a:pt x="18467" y="23184"/>
                  </a:cubicBezTo>
                  <a:lnTo>
                    <a:pt x="18590" y="23184"/>
                  </a:lnTo>
                  <a:cubicBezTo>
                    <a:pt x="18678" y="23184"/>
                    <a:pt x="18783" y="23166"/>
                    <a:pt x="18871" y="23166"/>
                  </a:cubicBezTo>
                  <a:cubicBezTo>
                    <a:pt x="19347" y="23113"/>
                    <a:pt x="19875" y="23078"/>
                    <a:pt x="20385" y="23078"/>
                  </a:cubicBezTo>
                  <a:lnTo>
                    <a:pt x="20561" y="23078"/>
                  </a:lnTo>
                  <a:cubicBezTo>
                    <a:pt x="20966" y="23078"/>
                    <a:pt x="21336" y="23096"/>
                    <a:pt x="21706" y="23184"/>
                  </a:cubicBezTo>
                  <a:cubicBezTo>
                    <a:pt x="21899" y="23219"/>
                    <a:pt x="22128" y="23219"/>
                    <a:pt x="22322" y="23272"/>
                  </a:cubicBezTo>
                  <a:cubicBezTo>
                    <a:pt x="22374" y="23272"/>
                    <a:pt x="22392" y="23272"/>
                    <a:pt x="22427" y="23289"/>
                  </a:cubicBezTo>
                  <a:cubicBezTo>
                    <a:pt x="22498" y="23289"/>
                    <a:pt x="22568" y="23307"/>
                    <a:pt x="22639" y="23307"/>
                  </a:cubicBezTo>
                  <a:cubicBezTo>
                    <a:pt x="22744" y="23307"/>
                    <a:pt x="22850" y="23307"/>
                    <a:pt x="22955" y="23289"/>
                  </a:cubicBezTo>
                  <a:cubicBezTo>
                    <a:pt x="23079" y="23272"/>
                    <a:pt x="23202" y="23254"/>
                    <a:pt x="23307" y="23219"/>
                  </a:cubicBezTo>
                  <a:cubicBezTo>
                    <a:pt x="23395" y="23254"/>
                    <a:pt x="23466" y="23272"/>
                    <a:pt x="23536" y="23289"/>
                  </a:cubicBezTo>
                  <a:cubicBezTo>
                    <a:pt x="23712" y="23307"/>
                    <a:pt x="23871" y="23307"/>
                    <a:pt x="24047" y="23342"/>
                  </a:cubicBezTo>
                  <a:cubicBezTo>
                    <a:pt x="24100" y="23342"/>
                    <a:pt x="24170" y="23360"/>
                    <a:pt x="24240" y="23360"/>
                  </a:cubicBezTo>
                  <a:cubicBezTo>
                    <a:pt x="24258" y="23360"/>
                    <a:pt x="24311" y="23360"/>
                    <a:pt x="24328" y="23377"/>
                  </a:cubicBezTo>
                  <a:cubicBezTo>
                    <a:pt x="24522" y="23395"/>
                    <a:pt x="24698" y="23465"/>
                    <a:pt x="24874" y="23553"/>
                  </a:cubicBezTo>
                  <a:cubicBezTo>
                    <a:pt x="25068" y="23641"/>
                    <a:pt x="25244" y="23659"/>
                    <a:pt x="25455" y="23659"/>
                  </a:cubicBezTo>
                  <a:lnTo>
                    <a:pt x="26212" y="23659"/>
                  </a:lnTo>
                  <a:cubicBezTo>
                    <a:pt x="26265" y="23659"/>
                    <a:pt x="26282" y="23659"/>
                    <a:pt x="26335" y="23641"/>
                  </a:cubicBezTo>
                  <a:lnTo>
                    <a:pt x="26458" y="23571"/>
                  </a:lnTo>
                  <a:cubicBezTo>
                    <a:pt x="26476" y="23272"/>
                    <a:pt x="26423" y="22937"/>
                    <a:pt x="26353" y="22656"/>
                  </a:cubicBezTo>
                  <a:cubicBezTo>
                    <a:pt x="26353" y="22603"/>
                    <a:pt x="26335" y="22567"/>
                    <a:pt x="26335" y="22515"/>
                  </a:cubicBezTo>
                  <a:cubicBezTo>
                    <a:pt x="26335" y="22479"/>
                    <a:pt x="26335" y="22462"/>
                    <a:pt x="26300" y="22409"/>
                  </a:cubicBezTo>
                  <a:lnTo>
                    <a:pt x="26300" y="22251"/>
                  </a:lnTo>
                  <a:cubicBezTo>
                    <a:pt x="26300" y="22163"/>
                    <a:pt x="26300" y="22075"/>
                    <a:pt x="26335" y="21987"/>
                  </a:cubicBezTo>
                  <a:cubicBezTo>
                    <a:pt x="26335" y="21934"/>
                    <a:pt x="26353" y="21863"/>
                    <a:pt x="26353" y="21775"/>
                  </a:cubicBezTo>
                  <a:cubicBezTo>
                    <a:pt x="26388" y="21423"/>
                    <a:pt x="26476" y="21089"/>
                    <a:pt x="26458" y="20737"/>
                  </a:cubicBezTo>
                  <a:cubicBezTo>
                    <a:pt x="26458" y="20702"/>
                    <a:pt x="26441" y="20649"/>
                    <a:pt x="26441" y="20614"/>
                  </a:cubicBezTo>
                  <a:cubicBezTo>
                    <a:pt x="26441" y="20561"/>
                    <a:pt x="26423" y="20543"/>
                    <a:pt x="26423" y="20490"/>
                  </a:cubicBezTo>
                  <a:cubicBezTo>
                    <a:pt x="26388" y="20437"/>
                    <a:pt x="26353" y="20367"/>
                    <a:pt x="26335" y="20297"/>
                  </a:cubicBezTo>
                  <a:cubicBezTo>
                    <a:pt x="26282" y="20226"/>
                    <a:pt x="26265" y="20173"/>
                    <a:pt x="26212" y="20085"/>
                  </a:cubicBezTo>
                  <a:cubicBezTo>
                    <a:pt x="26212" y="20050"/>
                    <a:pt x="26212" y="20050"/>
                    <a:pt x="26194" y="20033"/>
                  </a:cubicBezTo>
                  <a:cubicBezTo>
                    <a:pt x="26089" y="19821"/>
                    <a:pt x="26089" y="19593"/>
                    <a:pt x="26124" y="19346"/>
                  </a:cubicBezTo>
                  <a:cubicBezTo>
                    <a:pt x="26159" y="19293"/>
                    <a:pt x="26177" y="19205"/>
                    <a:pt x="26212" y="19135"/>
                  </a:cubicBezTo>
                  <a:cubicBezTo>
                    <a:pt x="26265" y="19047"/>
                    <a:pt x="26282" y="18959"/>
                    <a:pt x="26300" y="18871"/>
                  </a:cubicBezTo>
                  <a:lnTo>
                    <a:pt x="26300" y="18818"/>
                  </a:lnTo>
                  <a:cubicBezTo>
                    <a:pt x="26300" y="18783"/>
                    <a:pt x="26300" y="18712"/>
                    <a:pt x="26282" y="18660"/>
                  </a:cubicBezTo>
                  <a:cubicBezTo>
                    <a:pt x="26282" y="18624"/>
                    <a:pt x="26265" y="18607"/>
                    <a:pt x="26265" y="18554"/>
                  </a:cubicBezTo>
                  <a:lnTo>
                    <a:pt x="26318" y="18554"/>
                  </a:lnTo>
                  <a:cubicBezTo>
                    <a:pt x="26318" y="18536"/>
                    <a:pt x="26282" y="18484"/>
                    <a:pt x="26282" y="18466"/>
                  </a:cubicBezTo>
                  <a:cubicBezTo>
                    <a:pt x="26265" y="18378"/>
                    <a:pt x="26230" y="18290"/>
                    <a:pt x="26194" y="18202"/>
                  </a:cubicBezTo>
                  <a:cubicBezTo>
                    <a:pt x="26159" y="18026"/>
                    <a:pt x="26194" y="17850"/>
                    <a:pt x="26159" y="17674"/>
                  </a:cubicBezTo>
                  <a:cubicBezTo>
                    <a:pt x="26089" y="17375"/>
                    <a:pt x="26018" y="17040"/>
                    <a:pt x="26001" y="16723"/>
                  </a:cubicBezTo>
                  <a:lnTo>
                    <a:pt x="26001" y="16618"/>
                  </a:lnTo>
                  <a:lnTo>
                    <a:pt x="26001" y="16600"/>
                  </a:lnTo>
                  <a:cubicBezTo>
                    <a:pt x="26001" y="16318"/>
                    <a:pt x="26001" y="16054"/>
                    <a:pt x="26089" y="15755"/>
                  </a:cubicBezTo>
                  <a:cubicBezTo>
                    <a:pt x="26142" y="15614"/>
                    <a:pt x="26194" y="15456"/>
                    <a:pt x="26265" y="15315"/>
                  </a:cubicBezTo>
                  <a:lnTo>
                    <a:pt x="26265" y="15262"/>
                  </a:lnTo>
                  <a:cubicBezTo>
                    <a:pt x="26300" y="15174"/>
                    <a:pt x="26335" y="15104"/>
                    <a:pt x="26370" y="15033"/>
                  </a:cubicBezTo>
                  <a:cubicBezTo>
                    <a:pt x="26406" y="14998"/>
                    <a:pt x="26423" y="14945"/>
                    <a:pt x="26423" y="14928"/>
                  </a:cubicBezTo>
                  <a:cubicBezTo>
                    <a:pt x="26441" y="14875"/>
                    <a:pt x="26458" y="14822"/>
                    <a:pt x="26494" y="14752"/>
                  </a:cubicBezTo>
                  <a:cubicBezTo>
                    <a:pt x="26511" y="14716"/>
                    <a:pt x="26529" y="14681"/>
                    <a:pt x="26529" y="14646"/>
                  </a:cubicBezTo>
                  <a:cubicBezTo>
                    <a:pt x="26687" y="14312"/>
                    <a:pt x="26863" y="13924"/>
                    <a:pt x="26793" y="13590"/>
                  </a:cubicBezTo>
                  <a:cubicBezTo>
                    <a:pt x="26740" y="13326"/>
                    <a:pt x="26722" y="13079"/>
                    <a:pt x="26687" y="12815"/>
                  </a:cubicBezTo>
                  <a:cubicBezTo>
                    <a:pt x="26687" y="12780"/>
                    <a:pt x="26652" y="12745"/>
                    <a:pt x="26652" y="12710"/>
                  </a:cubicBezTo>
                  <a:cubicBezTo>
                    <a:pt x="26652" y="12657"/>
                    <a:pt x="26634" y="12622"/>
                    <a:pt x="26634" y="12551"/>
                  </a:cubicBezTo>
                  <a:cubicBezTo>
                    <a:pt x="26564" y="12252"/>
                    <a:pt x="26476" y="11988"/>
                    <a:pt x="26476" y="11671"/>
                  </a:cubicBezTo>
                  <a:cubicBezTo>
                    <a:pt x="26476" y="11460"/>
                    <a:pt x="26388" y="11231"/>
                    <a:pt x="26353" y="11020"/>
                  </a:cubicBezTo>
                  <a:cubicBezTo>
                    <a:pt x="26353" y="10967"/>
                    <a:pt x="26335" y="10932"/>
                    <a:pt x="26335" y="10879"/>
                  </a:cubicBezTo>
                  <a:lnTo>
                    <a:pt x="26335" y="10773"/>
                  </a:lnTo>
                  <a:lnTo>
                    <a:pt x="26265" y="10773"/>
                  </a:lnTo>
                  <a:lnTo>
                    <a:pt x="26265" y="9611"/>
                  </a:lnTo>
                  <a:cubicBezTo>
                    <a:pt x="26247" y="9523"/>
                    <a:pt x="26247" y="9435"/>
                    <a:pt x="26247" y="9347"/>
                  </a:cubicBezTo>
                  <a:lnTo>
                    <a:pt x="26247" y="8943"/>
                  </a:lnTo>
                  <a:lnTo>
                    <a:pt x="26247" y="8837"/>
                  </a:lnTo>
                  <a:lnTo>
                    <a:pt x="26247" y="8678"/>
                  </a:lnTo>
                  <a:cubicBezTo>
                    <a:pt x="26247" y="8573"/>
                    <a:pt x="26212" y="8485"/>
                    <a:pt x="26177" y="8414"/>
                  </a:cubicBezTo>
                  <a:cubicBezTo>
                    <a:pt x="26089" y="7886"/>
                    <a:pt x="26159" y="7358"/>
                    <a:pt x="26247" y="6830"/>
                  </a:cubicBezTo>
                  <a:cubicBezTo>
                    <a:pt x="26265" y="6672"/>
                    <a:pt x="26300" y="6513"/>
                    <a:pt x="26353" y="6372"/>
                  </a:cubicBezTo>
                  <a:cubicBezTo>
                    <a:pt x="26353" y="6337"/>
                    <a:pt x="26370" y="6302"/>
                    <a:pt x="26370" y="6284"/>
                  </a:cubicBezTo>
                  <a:cubicBezTo>
                    <a:pt x="26511" y="5809"/>
                    <a:pt x="26617" y="5492"/>
                    <a:pt x="26634" y="5070"/>
                  </a:cubicBezTo>
                  <a:lnTo>
                    <a:pt x="26634" y="5017"/>
                  </a:lnTo>
                  <a:lnTo>
                    <a:pt x="26634" y="4964"/>
                  </a:lnTo>
                  <a:lnTo>
                    <a:pt x="26634" y="4876"/>
                  </a:lnTo>
                  <a:lnTo>
                    <a:pt x="26634" y="3732"/>
                  </a:lnTo>
                  <a:cubicBezTo>
                    <a:pt x="26634" y="3292"/>
                    <a:pt x="26705" y="2852"/>
                    <a:pt x="26722" y="2376"/>
                  </a:cubicBezTo>
                  <a:cubicBezTo>
                    <a:pt x="26722" y="2007"/>
                    <a:pt x="26652" y="1637"/>
                    <a:pt x="26634" y="1267"/>
                  </a:cubicBezTo>
                  <a:lnTo>
                    <a:pt x="26634" y="1197"/>
                  </a:lnTo>
                  <a:lnTo>
                    <a:pt x="26634" y="1179"/>
                  </a:lnTo>
                  <a:lnTo>
                    <a:pt x="26634" y="1091"/>
                  </a:lnTo>
                  <a:cubicBezTo>
                    <a:pt x="26634" y="951"/>
                    <a:pt x="26652" y="827"/>
                    <a:pt x="26617" y="687"/>
                  </a:cubicBezTo>
                  <a:cubicBezTo>
                    <a:pt x="26564" y="493"/>
                    <a:pt x="26546" y="334"/>
                    <a:pt x="26546" y="123"/>
                  </a:cubicBezTo>
                  <a:lnTo>
                    <a:pt x="26458" y="211"/>
                  </a:lnTo>
                  <a:cubicBezTo>
                    <a:pt x="26423" y="246"/>
                    <a:pt x="26388" y="299"/>
                    <a:pt x="26370" y="299"/>
                  </a:cubicBezTo>
                  <a:cubicBezTo>
                    <a:pt x="26353" y="299"/>
                    <a:pt x="26353" y="299"/>
                    <a:pt x="26335" y="264"/>
                  </a:cubicBezTo>
                  <a:cubicBezTo>
                    <a:pt x="26282" y="246"/>
                    <a:pt x="26265" y="246"/>
                    <a:pt x="26212" y="246"/>
                  </a:cubicBezTo>
                  <a:lnTo>
                    <a:pt x="26159" y="246"/>
                  </a:lnTo>
                  <a:cubicBezTo>
                    <a:pt x="26018" y="246"/>
                    <a:pt x="25913" y="264"/>
                    <a:pt x="25807" y="264"/>
                  </a:cubicBezTo>
                  <a:lnTo>
                    <a:pt x="25754" y="264"/>
                  </a:lnTo>
                  <a:cubicBezTo>
                    <a:pt x="25473" y="264"/>
                    <a:pt x="25226" y="246"/>
                    <a:pt x="24945" y="211"/>
                  </a:cubicBezTo>
                  <a:lnTo>
                    <a:pt x="24804" y="211"/>
                  </a:lnTo>
                  <a:cubicBezTo>
                    <a:pt x="24663" y="211"/>
                    <a:pt x="24522" y="229"/>
                    <a:pt x="24399" y="246"/>
                  </a:cubicBezTo>
                  <a:cubicBezTo>
                    <a:pt x="24346" y="246"/>
                    <a:pt x="24328" y="246"/>
                    <a:pt x="24276" y="282"/>
                  </a:cubicBezTo>
                  <a:lnTo>
                    <a:pt x="22744" y="282"/>
                  </a:lnTo>
                  <a:cubicBezTo>
                    <a:pt x="22656" y="282"/>
                    <a:pt x="22550" y="282"/>
                    <a:pt x="22462" y="299"/>
                  </a:cubicBezTo>
                  <a:cubicBezTo>
                    <a:pt x="22410" y="299"/>
                    <a:pt x="22392" y="317"/>
                    <a:pt x="22339" y="317"/>
                  </a:cubicBezTo>
                  <a:cubicBezTo>
                    <a:pt x="22058" y="370"/>
                    <a:pt x="21794" y="458"/>
                    <a:pt x="21494" y="511"/>
                  </a:cubicBezTo>
                  <a:cubicBezTo>
                    <a:pt x="21371" y="546"/>
                    <a:pt x="21283" y="546"/>
                    <a:pt x="21195" y="546"/>
                  </a:cubicBezTo>
                  <a:cubicBezTo>
                    <a:pt x="20966" y="546"/>
                    <a:pt x="20737" y="493"/>
                    <a:pt x="20526" y="475"/>
                  </a:cubicBezTo>
                  <a:lnTo>
                    <a:pt x="20526" y="458"/>
                  </a:lnTo>
                  <a:cubicBezTo>
                    <a:pt x="20473" y="458"/>
                    <a:pt x="20456" y="458"/>
                    <a:pt x="20403" y="423"/>
                  </a:cubicBezTo>
                  <a:lnTo>
                    <a:pt x="20262" y="423"/>
                  </a:lnTo>
                  <a:cubicBezTo>
                    <a:pt x="20104" y="423"/>
                    <a:pt x="19945" y="405"/>
                    <a:pt x="19787" y="405"/>
                  </a:cubicBezTo>
                  <a:cubicBezTo>
                    <a:pt x="19699" y="405"/>
                    <a:pt x="19611" y="405"/>
                    <a:pt x="19523" y="423"/>
                  </a:cubicBezTo>
                  <a:cubicBezTo>
                    <a:pt x="19329" y="458"/>
                    <a:pt x="19153" y="511"/>
                    <a:pt x="18959" y="511"/>
                  </a:cubicBezTo>
                  <a:lnTo>
                    <a:pt x="18907" y="511"/>
                  </a:lnTo>
                  <a:cubicBezTo>
                    <a:pt x="18801" y="511"/>
                    <a:pt x="18713" y="511"/>
                    <a:pt x="18607" y="493"/>
                  </a:cubicBezTo>
                  <a:cubicBezTo>
                    <a:pt x="18555" y="493"/>
                    <a:pt x="18537" y="475"/>
                    <a:pt x="18502" y="475"/>
                  </a:cubicBezTo>
                  <a:cubicBezTo>
                    <a:pt x="18379" y="440"/>
                    <a:pt x="18273" y="405"/>
                    <a:pt x="18185" y="352"/>
                  </a:cubicBezTo>
                  <a:cubicBezTo>
                    <a:pt x="18097" y="317"/>
                    <a:pt x="18097" y="282"/>
                    <a:pt x="18009" y="246"/>
                  </a:cubicBezTo>
                  <a:lnTo>
                    <a:pt x="17938" y="246"/>
                  </a:lnTo>
                  <a:cubicBezTo>
                    <a:pt x="17815" y="246"/>
                    <a:pt x="17586" y="334"/>
                    <a:pt x="17481" y="352"/>
                  </a:cubicBezTo>
                  <a:cubicBezTo>
                    <a:pt x="17217" y="423"/>
                    <a:pt x="16953" y="475"/>
                    <a:pt x="16671" y="493"/>
                  </a:cubicBezTo>
                  <a:lnTo>
                    <a:pt x="16530" y="493"/>
                  </a:lnTo>
                  <a:cubicBezTo>
                    <a:pt x="16354" y="493"/>
                    <a:pt x="16213" y="511"/>
                    <a:pt x="16037" y="511"/>
                  </a:cubicBezTo>
                  <a:cubicBezTo>
                    <a:pt x="15632" y="511"/>
                    <a:pt x="15245" y="493"/>
                    <a:pt x="14893" y="405"/>
                  </a:cubicBezTo>
                  <a:cubicBezTo>
                    <a:pt x="14823" y="387"/>
                    <a:pt x="14770" y="387"/>
                    <a:pt x="14735" y="352"/>
                  </a:cubicBezTo>
                  <a:cubicBezTo>
                    <a:pt x="14682" y="352"/>
                    <a:pt x="14664" y="334"/>
                    <a:pt x="14629" y="334"/>
                  </a:cubicBezTo>
                  <a:lnTo>
                    <a:pt x="13344" y="334"/>
                  </a:lnTo>
                  <a:cubicBezTo>
                    <a:pt x="13238" y="334"/>
                    <a:pt x="13150" y="334"/>
                    <a:pt x="13062" y="317"/>
                  </a:cubicBezTo>
                  <a:cubicBezTo>
                    <a:pt x="12974" y="299"/>
                    <a:pt x="12904" y="246"/>
                    <a:pt x="12833" y="176"/>
                  </a:cubicBezTo>
                  <a:lnTo>
                    <a:pt x="12798" y="176"/>
                  </a:lnTo>
                  <a:cubicBezTo>
                    <a:pt x="12745" y="176"/>
                    <a:pt x="12728" y="158"/>
                    <a:pt x="12693" y="158"/>
                  </a:cubicBezTo>
                  <a:lnTo>
                    <a:pt x="12622" y="158"/>
                  </a:lnTo>
                  <a:cubicBezTo>
                    <a:pt x="12393" y="158"/>
                    <a:pt x="12200" y="229"/>
                    <a:pt x="12006" y="264"/>
                  </a:cubicBezTo>
                  <a:cubicBezTo>
                    <a:pt x="12006" y="299"/>
                    <a:pt x="11918" y="317"/>
                    <a:pt x="11918" y="334"/>
                  </a:cubicBezTo>
                  <a:cubicBezTo>
                    <a:pt x="11777" y="334"/>
                    <a:pt x="11320" y="352"/>
                    <a:pt x="10862" y="387"/>
                  </a:cubicBezTo>
                  <a:lnTo>
                    <a:pt x="10756" y="387"/>
                  </a:lnTo>
                  <a:cubicBezTo>
                    <a:pt x="10175" y="423"/>
                    <a:pt x="9612" y="475"/>
                    <a:pt x="9630" y="599"/>
                  </a:cubicBezTo>
                  <a:cubicBezTo>
                    <a:pt x="9577" y="616"/>
                    <a:pt x="9524" y="616"/>
                    <a:pt x="9454" y="616"/>
                  </a:cubicBezTo>
                  <a:cubicBezTo>
                    <a:pt x="9278" y="616"/>
                    <a:pt x="9084" y="563"/>
                    <a:pt x="8926" y="528"/>
                  </a:cubicBezTo>
                  <a:lnTo>
                    <a:pt x="8820" y="528"/>
                  </a:lnTo>
                  <a:cubicBezTo>
                    <a:pt x="8204" y="440"/>
                    <a:pt x="7605" y="229"/>
                    <a:pt x="6989" y="123"/>
                  </a:cubicBezTo>
                  <a:cubicBezTo>
                    <a:pt x="6936" y="123"/>
                    <a:pt x="6919" y="88"/>
                    <a:pt x="6884" y="88"/>
                  </a:cubicBezTo>
                  <a:cubicBezTo>
                    <a:pt x="6620" y="53"/>
                    <a:pt x="6320" y="0"/>
                    <a:pt x="6056" y="0"/>
                  </a:cubicBezTo>
                  <a:close/>
                </a:path>
              </a:pathLst>
            </a:custGeom>
            <a:solidFill>
              <a:srgbClr val="F3E3F9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3F3225">
                  <a:alpha val="3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4DD6E5E-4853-E8A5-9A92-C73D9ED048DE}"/>
                </a:ext>
              </a:extLst>
            </p:cNvPr>
            <p:cNvSpPr txBox="1"/>
            <p:nvPr/>
          </p:nvSpPr>
          <p:spPr>
            <a:xfrm>
              <a:off x="514348" y="1910168"/>
              <a:ext cx="5307044" cy="5044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PHIẾU TÌM Ý</a:t>
              </a:r>
            </a:p>
            <a:p>
              <a:pPr algn="ctr"/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endPara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1/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bộc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lộ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just"/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……………………………………………………………………………………………</a:t>
              </a:r>
              <a:endParaRPr 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2/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ai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just"/>
              <a:r>
                <a:rPr lang="en-US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……………………………………………..</a:t>
              </a:r>
              <a:endParaRPr 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………………………………………………..</a:t>
              </a:r>
              <a:endParaRPr 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3/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just"/>
              <a:r>
                <a:rPr lang="en-US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……………………………………………….</a:t>
              </a:r>
              <a:endParaRPr 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……………………………………………….</a:t>
              </a:r>
              <a:endParaRPr 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………………………………………………..</a:t>
              </a:r>
              <a:endParaRPr 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4/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just"/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……………………………………………………………………….. </a:t>
              </a:r>
              <a:r>
                <a:rPr lang="en-US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</a:t>
              </a:r>
              <a:endParaRPr 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992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0">
            <a:extLst>
              <a:ext uri="{FF2B5EF4-FFF2-40B4-BE49-F238E27FC236}">
                <a16:creationId xmlns:a16="http://schemas.microsoft.com/office/drawing/2014/main" id="{A753A9DB-ABE5-BC11-19B5-68195FE0D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9970" y="333873"/>
            <a:ext cx="66720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àn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ý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7C0D35-ECFC-D1F9-1334-18158A8CA616}"/>
              </a:ext>
            </a:extLst>
          </p:cNvPr>
          <p:cNvSpPr txBox="1"/>
          <p:nvPr/>
        </p:nvSpPr>
        <p:spPr>
          <a:xfrm>
            <a:off x="1969288" y="1609825"/>
            <a:ext cx="95761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thiệu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bày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tỏ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ấn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ban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/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việc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597452-DFCC-B67A-005A-4556151D90B5}"/>
              </a:ext>
            </a:extLst>
          </p:cNvPr>
          <p:cNvSpPr txBox="1"/>
          <p:nvPr/>
        </p:nvSpPr>
        <p:spPr>
          <a:xfrm>
            <a:off x="2309915" y="3070443"/>
            <a:ext cx="92355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bày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suy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nghĩ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nổi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bật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/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việc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A5999FE-B96B-7E99-F436-AF4840C22BF4}"/>
              </a:ext>
            </a:extLst>
          </p:cNvPr>
          <p:cNvSpPr txBox="1"/>
          <p:nvPr/>
        </p:nvSpPr>
        <p:spPr>
          <a:xfrm>
            <a:off x="2309916" y="3977076"/>
            <a:ext cx="923553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ấn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/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miêu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tả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kỉ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niệm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ấn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đáng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/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đó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35C06BA-1989-E6C7-03B4-284939C4B08D}"/>
              </a:ext>
            </a:extLst>
          </p:cNvPr>
          <p:cNvSpPr txBox="1"/>
          <p:nvPr/>
        </p:nvSpPr>
        <p:spPr>
          <a:xfrm>
            <a:off x="2348428" y="5480513"/>
            <a:ext cx="91970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rPr>
              <a:t>Khẳng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rPr>
              <a:t>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rPr>
              <a:t>suy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rPr>
              <a:t>nghĩ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rPr>
              <a:t> /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 Medium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oogle Shape;434;p19">
            <a:extLst>
              <a:ext uri="{FF2B5EF4-FFF2-40B4-BE49-F238E27FC236}">
                <a16:creationId xmlns:a16="http://schemas.microsoft.com/office/drawing/2014/main" id="{9ADAEAA1-BEEA-CEB4-E176-A7883C200E33}"/>
              </a:ext>
            </a:extLst>
          </p:cNvPr>
          <p:cNvGrpSpPr/>
          <p:nvPr/>
        </p:nvGrpSpPr>
        <p:grpSpPr>
          <a:xfrm>
            <a:off x="202679" y="1614960"/>
            <a:ext cx="1644594" cy="906714"/>
            <a:chOff x="2533712" y="1762692"/>
            <a:chExt cx="1285270" cy="730806"/>
          </a:xfrm>
        </p:grpSpPr>
        <p:sp>
          <p:nvSpPr>
            <p:cNvPr id="33" name="Google Shape;435;p19">
              <a:extLst>
                <a:ext uri="{FF2B5EF4-FFF2-40B4-BE49-F238E27FC236}">
                  <a16:creationId xmlns:a16="http://schemas.microsoft.com/office/drawing/2014/main" id="{B3EBFB4B-5903-AA7C-E729-20D092D69492}"/>
                </a:ext>
              </a:extLst>
            </p:cNvPr>
            <p:cNvSpPr/>
            <p:nvPr/>
          </p:nvSpPr>
          <p:spPr>
            <a:xfrm>
              <a:off x="2575002" y="1802311"/>
              <a:ext cx="1243980" cy="680203"/>
            </a:xfrm>
            <a:custGeom>
              <a:avLst/>
              <a:gdLst/>
              <a:ahLst/>
              <a:cxnLst/>
              <a:rect l="l" t="t" r="r" b="b"/>
              <a:pathLst>
                <a:path w="18479" h="10764" extrusionOk="0">
                  <a:moveTo>
                    <a:pt x="10113" y="0"/>
                  </a:moveTo>
                  <a:cubicBezTo>
                    <a:pt x="9719" y="0"/>
                    <a:pt x="9323" y="21"/>
                    <a:pt x="8918" y="52"/>
                  </a:cubicBezTo>
                  <a:cubicBezTo>
                    <a:pt x="8418" y="88"/>
                    <a:pt x="7858" y="112"/>
                    <a:pt x="7322" y="195"/>
                  </a:cubicBezTo>
                  <a:cubicBezTo>
                    <a:pt x="7132" y="207"/>
                    <a:pt x="6941" y="219"/>
                    <a:pt x="6763" y="231"/>
                  </a:cubicBezTo>
                  <a:cubicBezTo>
                    <a:pt x="5894" y="279"/>
                    <a:pt x="5036" y="422"/>
                    <a:pt x="4215" y="707"/>
                  </a:cubicBezTo>
                  <a:cubicBezTo>
                    <a:pt x="2822" y="1195"/>
                    <a:pt x="1524" y="2077"/>
                    <a:pt x="822" y="3410"/>
                  </a:cubicBezTo>
                  <a:cubicBezTo>
                    <a:pt x="155" y="4684"/>
                    <a:pt x="0" y="6410"/>
                    <a:pt x="941" y="7601"/>
                  </a:cubicBezTo>
                  <a:cubicBezTo>
                    <a:pt x="1905" y="8827"/>
                    <a:pt x="3703" y="9601"/>
                    <a:pt x="5132" y="10125"/>
                  </a:cubicBezTo>
                  <a:cubicBezTo>
                    <a:pt x="6542" y="10634"/>
                    <a:pt x="8069" y="10763"/>
                    <a:pt x="9574" y="10763"/>
                  </a:cubicBezTo>
                  <a:cubicBezTo>
                    <a:pt x="9937" y="10763"/>
                    <a:pt x="10298" y="10756"/>
                    <a:pt x="10656" y="10744"/>
                  </a:cubicBezTo>
                  <a:cubicBezTo>
                    <a:pt x="12287" y="10697"/>
                    <a:pt x="13954" y="10518"/>
                    <a:pt x="15419" y="9756"/>
                  </a:cubicBezTo>
                  <a:cubicBezTo>
                    <a:pt x="16776" y="9054"/>
                    <a:pt x="17967" y="7780"/>
                    <a:pt x="18229" y="6244"/>
                  </a:cubicBezTo>
                  <a:cubicBezTo>
                    <a:pt x="18479" y="4791"/>
                    <a:pt x="17943" y="3386"/>
                    <a:pt x="16824" y="2446"/>
                  </a:cubicBezTo>
                  <a:cubicBezTo>
                    <a:pt x="15538" y="1350"/>
                    <a:pt x="13704" y="648"/>
                    <a:pt x="12097" y="231"/>
                  </a:cubicBezTo>
                  <a:cubicBezTo>
                    <a:pt x="11426" y="60"/>
                    <a:pt x="10773" y="0"/>
                    <a:pt x="10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 dirty="0">
                  <a:solidFill>
                    <a:schemeClr val="lt1"/>
                  </a:solidFill>
                  <a:latin typeface="Times New Roman" panose="02020603050405020304" pitchFamily="18" charset="0"/>
                  <a:ea typeface="Fira Sans Extra Condensed Medium"/>
                  <a:cs typeface="Times New Roman" panose="02020603050405020304" pitchFamily="18" charset="0"/>
                  <a:sym typeface="Fira Sans Extra Condensed Medium"/>
                </a:rPr>
                <a:t>Mở bài</a:t>
              </a:r>
              <a:endParaRPr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Google Shape;436;p19">
              <a:extLst>
                <a:ext uri="{FF2B5EF4-FFF2-40B4-BE49-F238E27FC236}">
                  <a16:creationId xmlns:a16="http://schemas.microsoft.com/office/drawing/2014/main" id="{5DF7173C-DD48-4E89-550B-758B07BD02DD}"/>
                </a:ext>
              </a:extLst>
            </p:cNvPr>
            <p:cNvSpPr/>
            <p:nvPr/>
          </p:nvSpPr>
          <p:spPr>
            <a:xfrm>
              <a:off x="2575002" y="2002915"/>
              <a:ext cx="1174382" cy="490583"/>
            </a:xfrm>
            <a:custGeom>
              <a:avLst/>
              <a:gdLst/>
              <a:ahLst/>
              <a:cxnLst/>
              <a:rect l="l" t="t" r="r" b="b"/>
              <a:pathLst>
                <a:path w="18289" h="7640" extrusionOk="0">
                  <a:moveTo>
                    <a:pt x="988" y="0"/>
                  </a:moveTo>
                  <a:cubicBezTo>
                    <a:pt x="929" y="96"/>
                    <a:pt x="881" y="191"/>
                    <a:pt x="822" y="286"/>
                  </a:cubicBezTo>
                  <a:cubicBezTo>
                    <a:pt x="155" y="1560"/>
                    <a:pt x="0" y="3286"/>
                    <a:pt x="941" y="4477"/>
                  </a:cubicBezTo>
                  <a:cubicBezTo>
                    <a:pt x="1905" y="5703"/>
                    <a:pt x="3703" y="6477"/>
                    <a:pt x="5132" y="7001"/>
                  </a:cubicBezTo>
                  <a:cubicBezTo>
                    <a:pt x="6542" y="7510"/>
                    <a:pt x="8069" y="7639"/>
                    <a:pt x="9574" y="7639"/>
                  </a:cubicBezTo>
                  <a:cubicBezTo>
                    <a:pt x="9937" y="7639"/>
                    <a:pt x="10298" y="7632"/>
                    <a:pt x="10656" y="7620"/>
                  </a:cubicBezTo>
                  <a:cubicBezTo>
                    <a:pt x="12287" y="7573"/>
                    <a:pt x="13954" y="7394"/>
                    <a:pt x="15419" y="6632"/>
                  </a:cubicBezTo>
                  <a:cubicBezTo>
                    <a:pt x="16776" y="5930"/>
                    <a:pt x="17967" y="4656"/>
                    <a:pt x="18229" y="3120"/>
                  </a:cubicBezTo>
                  <a:cubicBezTo>
                    <a:pt x="18276" y="2893"/>
                    <a:pt x="18288" y="2667"/>
                    <a:pt x="18288" y="2441"/>
                  </a:cubicBezTo>
                  <a:lnTo>
                    <a:pt x="18288" y="2441"/>
                  </a:lnTo>
                  <a:cubicBezTo>
                    <a:pt x="17931" y="2763"/>
                    <a:pt x="17514" y="3048"/>
                    <a:pt x="17109" y="3310"/>
                  </a:cubicBezTo>
                  <a:cubicBezTo>
                    <a:pt x="15092" y="4624"/>
                    <a:pt x="12840" y="5838"/>
                    <a:pt x="10440" y="5838"/>
                  </a:cubicBezTo>
                  <a:cubicBezTo>
                    <a:pt x="10361" y="5838"/>
                    <a:pt x="10283" y="5837"/>
                    <a:pt x="10204" y="5834"/>
                  </a:cubicBezTo>
                  <a:cubicBezTo>
                    <a:pt x="9204" y="5799"/>
                    <a:pt x="8227" y="5549"/>
                    <a:pt x="7263" y="5263"/>
                  </a:cubicBezTo>
                  <a:cubicBezTo>
                    <a:pt x="5703" y="4810"/>
                    <a:pt x="4132" y="4251"/>
                    <a:pt x="2893" y="3215"/>
                  </a:cubicBezTo>
                  <a:cubicBezTo>
                    <a:pt x="1905" y="2405"/>
                    <a:pt x="1155" y="1239"/>
                    <a:pt x="988" y="0"/>
                  </a:cubicBezTo>
                  <a:close/>
                </a:path>
              </a:pathLst>
            </a:custGeom>
            <a:solidFill>
              <a:srgbClr val="5E6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Google Shape;437;p19">
              <a:extLst>
                <a:ext uri="{FF2B5EF4-FFF2-40B4-BE49-F238E27FC236}">
                  <a16:creationId xmlns:a16="http://schemas.microsoft.com/office/drawing/2014/main" id="{66EAB1B8-6D3D-3728-C2C0-A188EC543140}"/>
                </a:ext>
              </a:extLst>
            </p:cNvPr>
            <p:cNvSpPr/>
            <p:nvPr/>
          </p:nvSpPr>
          <p:spPr>
            <a:xfrm>
              <a:off x="3001571" y="1842124"/>
              <a:ext cx="370121" cy="67873"/>
            </a:xfrm>
            <a:custGeom>
              <a:avLst/>
              <a:gdLst/>
              <a:ahLst/>
              <a:cxnLst/>
              <a:rect l="l" t="t" r="r" b="b"/>
              <a:pathLst>
                <a:path w="5764" h="1057" extrusionOk="0">
                  <a:moveTo>
                    <a:pt x="3877" y="0"/>
                  </a:moveTo>
                  <a:cubicBezTo>
                    <a:pt x="3417" y="0"/>
                    <a:pt x="2962" y="46"/>
                    <a:pt x="2608" y="75"/>
                  </a:cubicBezTo>
                  <a:cubicBezTo>
                    <a:pt x="1870" y="123"/>
                    <a:pt x="489" y="135"/>
                    <a:pt x="36" y="802"/>
                  </a:cubicBezTo>
                  <a:cubicBezTo>
                    <a:pt x="1" y="849"/>
                    <a:pt x="25" y="921"/>
                    <a:pt x="72" y="956"/>
                  </a:cubicBezTo>
                  <a:cubicBezTo>
                    <a:pt x="222" y="1032"/>
                    <a:pt x="356" y="1056"/>
                    <a:pt x="492" y="1056"/>
                  </a:cubicBezTo>
                  <a:cubicBezTo>
                    <a:pt x="635" y="1056"/>
                    <a:pt x="782" y="1029"/>
                    <a:pt x="953" y="1004"/>
                  </a:cubicBezTo>
                  <a:cubicBezTo>
                    <a:pt x="1501" y="933"/>
                    <a:pt x="2061" y="885"/>
                    <a:pt x="2620" y="873"/>
                  </a:cubicBezTo>
                  <a:cubicBezTo>
                    <a:pt x="2706" y="871"/>
                    <a:pt x="2792" y="870"/>
                    <a:pt x="2877" y="870"/>
                  </a:cubicBezTo>
                  <a:cubicBezTo>
                    <a:pt x="3292" y="870"/>
                    <a:pt x="3706" y="893"/>
                    <a:pt x="4120" y="933"/>
                  </a:cubicBezTo>
                  <a:cubicBezTo>
                    <a:pt x="4420" y="956"/>
                    <a:pt x="4715" y="1038"/>
                    <a:pt x="5008" y="1038"/>
                  </a:cubicBezTo>
                  <a:cubicBezTo>
                    <a:pt x="5157" y="1038"/>
                    <a:pt x="5305" y="1017"/>
                    <a:pt x="5454" y="956"/>
                  </a:cubicBezTo>
                  <a:cubicBezTo>
                    <a:pt x="5644" y="873"/>
                    <a:pt x="5763" y="623"/>
                    <a:pt x="5585" y="456"/>
                  </a:cubicBezTo>
                  <a:cubicBezTo>
                    <a:pt x="5193" y="93"/>
                    <a:pt x="4531" y="0"/>
                    <a:pt x="38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Google Shape;438;p19">
              <a:extLst>
                <a:ext uri="{FF2B5EF4-FFF2-40B4-BE49-F238E27FC236}">
                  <a16:creationId xmlns:a16="http://schemas.microsoft.com/office/drawing/2014/main" id="{4653D21A-27EC-F4F6-D4C0-6D8C2159EDAA}"/>
                </a:ext>
              </a:extLst>
            </p:cNvPr>
            <p:cNvSpPr/>
            <p:nvPr/>
          </p:nvSpPr>
          <p:spPr>
            <a:xfrm>
              <a:off x="3413950" y="1894073"/>
              <a:ext cx="118986" cy="72239"/>
            </a:xfrm>
            <a:custGeom>
              <a:avLst/>
              <a:gdLst/>
              <a:ahLst/>
              <a:cxnLst/>
              <a:rect l="l" t="t" r="r" b="b"/>
              <a:pathLst>
                <a:path w="1853" h="1125" extrusionOk="0">
                  <a:moveTo>
                    <a:pt x="339" y="0"/>
                  </a:moveTo>
                  <a:cubicBezTo>
                    <a:pt x="80" y="0"/>
                    <a:pt x="0" y="344"/>
                    <a:pt x="258" y="445"/>
                  </a:cubicBezTo>
                  <a:cubicBezTo>
                    <a:pt x="496" y="540"/>
                    <a:pt x="711" y="683"/>
                    <a:pt x="913" y="814"/>
                  </a:cubicBezTo>
                  <a:cubicBezTo>
                    <a:pt x="1127" y="945"/>
                    <a:pt x="1294" y="1088"/>
                    <a:pt x="1544" y="1124"/>
                  </a:cubicBezTo>
                  <a:cubicBezTo>
                    <a:pt x="1549" y="1124"/>
                    <a:pt x="1553" y="1124"/>
                    <a:pt x="1558" y="1124"/>
                  </a:cubicBezTo>
                  <a:cubicBezTo>
                    <a:pt x="1719" y="1124"/>
                    <a:pt x="1852" y="929"/>
                    <a:pt x="1806" y="778"/>
                  </a:cubicBezTo>
                  <a:cubicBezTo>
                    <a:pt x="1627" y="231"/>
                    <a:pt x="877" y="76"/>
                    <a:pt x="389" y="5"/>
                  </a:cubicBezTo>
                  <a:cubicBezTo>
                    <a:pt x="372" y="2"/>
                    <a:pt x="355" y="0"/>
                    <a:pt x="3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Google Shape;439;p19">
              <a:extLst>
                <a:ext uri="{FF2B5EF4-FFF2-40B4-BE49-F238E27FC236}">
                  <a16:creationId xmlns:a16="http://schemas.microsoft.com/office/drawing/2014/main" id="{B2CE8B0C-C0D0-2DC0-B86A-E767E67F6F51}"/>
                </a:ext>
              </a:extLst>
            </p:cNvPr>
            <p:cNvSpPr/>
            <p:nvPr/>
          </p:nvSpPr>
          <p:spPr>
            <a:xfrm>
              <a:off x="2533712" y="1762692"/>
              <a:ext cx="1205718" cy="719822"/>
            </a:xfrm>
            <a:custGeom>
              <a:avLst/>
              <a:gdLst/>
              <a:ahLst/>
              <a:cxnLst/>
              <a:rect l="l" t="t" r="r" b="b"/>
              <a:pathLst>
                <a:path w="18777" h="11210" extrusionOk="0">
                  <a:moveTo>
                    <a:pt x="8479" y="336"/>
                  </a:moveTo>
                  <a:cubicBezTo>
                    <a:pt x="9266" y="336"/>
                    <a:pt x="10055" y="431"/>
                    <a:pt x="10835" y="610"/>
                  </a:cubicBezTo>
                  <a:cubicBezTo>
                    <a:pt x="10845" y="613"/>
                    <a:pt x="10855" y="614"/>
                    <a:pt x="10865" y="614"/>
                  </a:cubicBezTo>
                  <a:cubicBezTo>
                    <a:pt x="10985" y="614"/>
                    <a:pt x="11027" y="416"/>
                    <a:pt x="10894" y="372"/>
                  </a:cubicBezTo>
                  <a:cubicBezTo>
                    <a:pt x="10870" y="364"/>
                    <a:pt x="10846" y="357"/>
                    <a:pt x="10821" y="350"/>
                  </a:cubicBezTo>
                  <a:lnTo>
                    <a:pt x="10821" y="350"/>
                  </a:lnTo>
                  <a:cubicBezTo>
                    <a:pt x="13508" y="477"/>
                    <a:pt x="16448" y="1491"/>
                    <a:pt x="17717" y="4039"/>
                  </a:cubicBezTo>
                  <a:cubicBezTo>
                    <a:pt x="18336" y="5289"/>
                    <a:pt x="18407" y="6885"/>
                    <a:pt x="17633" y="8087"/>
                  </a:cubicBezTo>
                  <a:cubicBezTo>
                    <a:pt x="16907" y="9242"/>
                    <a:pt x="15585" y="9790"/>
                    <a:pt x="14311" y="10111"/>
                  </a:cubicBezTo>
                  <a:cubicBezTo>
                    <a:pt x="12725" y="10511"/>
                    <a:pt x="11067" y="10795"/>
                    <a:pt x="9423" y="10795"/>
                  </a:cubicBezTo>
                  <a:cubicBezTo>
                    <a:pt x="8082" y="10795"/>
                    <a:pt x="6751" y="10606"/>
                    <a:pt x="5477" y="10135"/>
                  </a:cubicBezTo>
                  <a:cubicBezTo>
                    <a:pt x="4060" y="9611"/>
                    <a:pt x="2667" y="8920"/>
                    <a:pt x="1905" y="7551"/>
                  </a:cubicBezTo>
                  <a:cubicBezTo>
                    <a:pt x="1143" y="6206"/>
                    <a:pt x="1167" y="4503"/>
                    <a:pt x="2024" y="3205"/>
                  </a:cubicBezTo>
                  <a:cubicBezTo>
                    <a:pt x="2905" y="1860"/>
                    <a:pt x="4620" y="1027"/>
                    <a:pt x="6132" y="634"/>
                  </a:cubicBezTo>
                  <a:cubicBezTo>
                    <a:pt x="6906" y="431"/>
                    <a:pt x="7692" y="336"/>
                    <a:pt x="8479" y="336"/>
                  </a:cubicBezTo>
                  <a:close/>
                  <a:moveTo>
                    <a:pt x="8333" y="0"/>
                  </a:moveTo>
                  <a:cubicBezTo>
                    <a:pt x="6086" y="0"/>
                    <a:pt x="3769" y="802"/>
                    <a:pt x="2238" y="2384"/>
                  </a:cubicBezTo>
                  <a:cubicBezTo>
                    <a:pt x="0" y="4694"/>
                    <a:pt x="1048" y="8301"/>
                    <a:pt x="3679" y="9742"/>
                  </a:cubicBezTo>
                  <a:cubicBezTo>
                    <a:pt x="5120" y="10540"/>
                    <a:pt x="6775" y="11075"/>
                    <a:pt x="8418" y="11183"/>
                  </a:cubicBezTo>
                  <a:cubicBezTo>
                    <a:pt x="8693" y="11201"/>
                    <a:pt x="8969" y="11209"/>
                    <a:pt x="9246" y="11209"/>
                  </a:cubicBezTo>
                  <a:cubicBezTo>
                    <a:pt x="10781" y="11209"/>
                    <a:pt x="12341" y="10949"/>
                    <a:pt x="13823" y="10647"/>
                  </a:cubicBezTo>
                  <a:cubicBezTo>
                    <a:pt x="15133" y="10373"/>
                    <a:pt x="16514" y="9944"/>
                    <a:pt x="17478" y="8968"/>
                  </a:cubicBezTo>
                  <a:cubicBezTo>
                    <a:pt x="18455" y="7956"/>
                    <a:pt x="18776" y="6515"/>
                    <a:pt x="18526" y="5158"/>
                  </a:cubicBezTo>
                  <a:cubicBezTo>
                    <a:pt x="17900" y="1898"/>
                    <a:pt x="14258" y="34"/>
                    <a:pt x="11118" y="34"/>
                  </a:cubicBezTo>
                  <a:cubicBezTo>
                    <a:pt x="10853" y="34"/>
                    <a:pt x="10591" y="47"/>
                    <a:pt x="10335" y="74"/>
                  </a:cubicBezTo>
                  <a:cubicBezTo>
                    <a:pt x="10258" y="80"/>
                    <a:pt x="10217" y="136"/>
                    <a:pt x="10210" y="194"/>
                  </a:cubicBezTo>
                  <a:lnTo>
                    <a:pt x="10210" y="194"/>
                  </a:lnTo>
                  <a:cubicBezTo>
                    <a:pt x="9603" y="65"/>
                    <a:pt x="8971" y="0"/>
                    <a:pt x="83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oogle Shape;434;p19">
            <a:extLst>
              <a:ext uri="{FF2B5EF4-FFF2-40B4-BE49-F238E27FC236}">
                <a16:creationId xmlns:a16="http://schemas.microsoft.com/office/drawing/2014/main" id="{061DB5F8-908A-FD6F-7286-E23B948D5110}"/>
              </a:ext>
            </a:extLst>
          </p:cNvPr>
          <p:cNvGrpSpPr/>
          <p:nvPr/>
        </p:nvGrpSpPr>
        <p:grpSpPr>
          <a:xfrm>
            <a:off x="221289" y="3345285"/>
            <a:ext cx="1747999" cy="1125115"/>
            <a:chOff x="2533712" y="1762692"/>
            <a:chExt cx="1227872" cy="730807"/>
          </a:xfrm>
        </p:grpSpPr>
        <p:sp>
          <p:nvSpPr>
            <p:cNvPr id="40" name="Google Shape;435;p19">
              <a:extLst>
                <a:ext uri="{FF2B5EF4-FFF2-40B4-BE49-F238E27FC236}">
                  <a16:creationId xmlns:a16="http://schemas.microsoft.com/office/drawing/2014/main" id="{E364214B-04BE-EF06-8647-A52E57AC947A}"/>
                </a:ext>
              </a:extLst>
            </p:cNvPr>
            <p:cNvSpPr/>
            <p:nvPr/>
          </p:nvSpPr>
          <p:spPr>
            <a:xfrm>
              <a:off x="2575002" y="1802311"/>
              <a:ext cx="1186583" cy="691183"/>
            </a:xfrm>
            <a:custGeom>
              <a:avLst/>
              <a:gdLst/>
              <a:ahLst/>
              <a:cxnLst/>
              <a:rect l="l" t="t" r="r" b="b"/>
              <a:pathLst>
                <a:path w="18479" h="10764" extrusionOk="0">
                  <a:moveTo>
                    <a:pt x="10113" y="0"/>
                  </a:moveTo>
                  <a:cubicBezTo>
                    <a:pt x="9719" y="0"/>
                    <a:pt x="9323" y="21"/>
                    <a:pt x="8918" y="52"/>
                  </a:cubicBezTo>
                  <a:cubicBezTo>
                    <a:pt x="8418" y="88"/>
                    <a:pt x="7858" y="112"/>
                    <a:pt x="7322" y="195"/>
                  </a:cubicBezTo>
                  <a:cubicBezTo>
                    <a:pt x="7132" y="207"/>
                    <a:pt x="6941" y="219"/>
                    <a:pt x="6763" y="231"/>
                  </a:cubicBezTo>
                  <a:cubicBezTo>
                    <a:pt x="5894" y="279"/>
                    <a:pt x="5036" y="422"/>
                    <a:pt x="4215" y="707"/>
                  </a:cubicBezTo>
                  <a:cubicBezTo>
                    <a:pt x="2822" y="1195"/>
                    <a:pt x="1524" y="2077"/>
                    <a:pt x="822" y="3410"/>
                  </a:cubicBezTo>
                  <a:cubicBezTo>
                    <a:pt x="155" y="4684"/>
                    <a:pt x="0" y="6410"/>
                    <a:pt x="941" y="7601"/>
                  </a:cubicBezTo>
                  <a:cubicBezTo>
                    <a:pt x="1905" y="8827"/>
                    <a:pt x="3703" y="9601"/>
                    <a:pt x="5132" y="10125"/>
                  </a:cubicBezTo>
                  <a:cubicBezTo>
                    <a:pt x="6542" y="10634"/>
                    <a:pt x="8069" y="10763"/>
                    <a:pt x="9574" y="10763"/>
                  </a:cubicBezTo>
                  <a:cubicBezTo>
                    <a:pt x="9937" y="10763"/>
                    <a:pt x="10298" y="10756"/>
                    <a:pt x="10656" y="10744"/>
                  </a:cubicBezTo>
                  <a:cubicBezTo>
                    <a:pt x="12287" y="10697"/>
                    <a:pt x="13954" y="10518"/>
                    <a:pt x="15419" y="9756"/>
                  </a:cubicBezTo>
                  <a:cubicBezTo>
                    <a:pt x="16776" y="9054"/>
                    <a:pt x="17967" y="7780"/>
                    <a:pt x="18229" y="6244"/>
                  </a:cubicBezTo>
                  <a:cubicBezTo>
                    <a:pt x="18479" y="4791"/>
                    <a:pt x="17943" y="3386"/>
                    <a:pt x="16824" y="2446"/>
                  </a:cubicBezTo>
                  <a:cubicBezTo>
                    <a:pt x="15538" y="1350"/>
                    <a:pt x="13704" y="648"/>
                    <a:pt x="12097" y="231"/>
                  </a:cubicBezTo>
                  <a:cubicBezTo>
                    <a:pt x="11426" y="60"/>
                    <a:pt x="10773" y="0"/>
                    <a:pt x="10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 dirty="0">
                  <a:solidFill>
                    <a:schemeClr val="lt1"/>
                  </a:solidFill>
                  <a:latin typeface="Times New Roman" panose="02020603050405020304" pitchFamily="18" charset="0"/>
                  <a:ea typeface="Fira Sans Extra Condensed Medium"/>
                  <a:cs typeface="Times New Roman" panose="02020603050405020304" pitchFamily="18" charset="0"/>
                  <a:sym typeface="Fira Sans Extra Condensed Medium"/>
                </a:rPr>
                <a:t>Thân bài</a:t>
              </a:r>
              <a:endParaRPr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Google Shape;436;p19">
              <a:extLst>
                <a:ext uri="{FF2B5EF4-FFF2-40B4-BE49-F238E27FC236}">
                  <a16:creationId xmlns:a16="http://schemas.microsoft.com/office/drawing/2014/main" id="{99E70522-74C0-4BDF-0F51-671D74B7155F}"/>
                </a:ext>
              </a:extLst>
            </p:cNvPr>
            <p:cNvSpPr/>
            <p:nvPr/>
          </p:nvSpPr>
          <p:spPr>
            <a:xfrm>
              <a:off x="2575002" y="2002915"/>
              <a:ext cx="1174382" cy="490583"/>
            </a:xfrm>
            <a:custGeom>
              <a:avLst/>
              <a:gdLst/>
              <a:ahLst/>
              <a:cxnLst/>
              <a:rect l="l" t="t" r="r" b="b"/>
              <a:pathLst>
                <a:path w="18289" h="7640" extrusionOk="0">
                  <a:moveTo>
                    <a:pt x="988" y="0"/>
                  </a:moveTo>
                  <a:cubicBezTo>
                    <a:pt x="929" y="96"/>
                    <a:pt x="881" y="191"/>
                    <a:pt x="822" y="286"/>
                  </a:cubicBezTo>
                  <a:cubicBezTo>
                    <a:pt x="155" y="1560"/>
                    <a:pt x="0" y="3286"/>
                    <a:pt x="941" y="4477"/>
                  </a:cubicBezTo>
                  <a:cubicBezTo>
                    <a:pt x="1905" y="5703"/>
                    <a:pt x="3703" y="6477"/>
                    <a:pt x="5132" y="7001"/>
                  </a:cubicBezTo>
                  <a:cubicBezTo>
                    <a:pt x="6542" y="7510"/>
                    <a:pt x="8069" y="7639"/>
                    <a:pt x="9574" y="7639"/>
                  </a:cubicBezTo>
                  <a:cubicBezTo>
                    <a:pt x="9937" y="7639"/>
                    <a:pt x="10298" y="7632"/>
                    <a:pt x="10656" y="7620"/>
                  </a:cubicBezTo>
                  <a:cubicBezTo>
                    <a:pt x="12287" y="7573"/>
                    <a:pt x="13954" y="7394"/>
                    <a:pt x="15419" y="6632"/>
                  </a:cubicBezTo>
                  <a:cubicBezTo>
                    <a:pt x="16776" y="5930"/>
                    <a:pt x="17967" y="4656"/>
                    <a:pt x="18229" y="3120"/>
                  </a:cubicBezTo>
                  <a:cubicBezTo>
                    <a:pt x="18276" y="2893"/>
                    <a:pt x="18288" y="2667"/>
                    <a:pt x="18288" y="2441"/>
                  </a:cubicBezTo>
                  <a:lnTo>
                    <a:pt x="18288" y="2441"/>
                  </a:lnTo>
                  <a:cubicBezTo>
                    <a:pt x="17931" y="2763"/>
                    <a:pt x="17514" y="3048"/>
                    <a:pt x="17109" y="3310"/>
                  </a:cubicBezTo>
                  <a:cubicBezTo>
                    <a:pt x="15092" y="4624"/>
                    <a:pt x="12840" y="5838"/>
                    <a:pt x="10440" y="5838"/>
                  </a:cubicBezTo>
                  <a:cubicBezTo>
                    <a:pt x="10361" y="5838"/>
                    <a:pt x="10283" y="5837"/>
                    <a:pt x="10204" y="5834"/>
                  </a:cubicBezTo>
                  <a:cubicBezTo>
                    <a:pt x="9204" y="5799"/>
                    <a:pt x="8227" y="5549"/>
                    <a:pt x="7263" y="5263"/>
                  </a:cubicBezTo>
                  <a:cubicBezTo>
                    <a:pt x="5703" y="4810"/>
                    <a:pt x="4132" y="4251"/>
                    <a:pt x="2893" y="3215"/>
                  </a:cubicBezTo>
                  <a:cubicBezTo>
                    <a:pt x="1905" y="2405"/>
                    <a:pt x="1155" y="1239"/>
                    <a:pt x="988" y="0"/>
                  </a:cubicBezTo>
                  <a:close/>
                </a:path>
              </a:pathLst>
            </a:custGeom>
            <a:solidFill>
              <a:srgbClr val="5E6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Google Shape;437;p19">
              <a:extLst>
                <a:ext uri="{FF2B5EF4-FFF2-40B4-BE49-F238E27FC236}">
                  <a16:creationId xmlns:a16="http://schemas.microsoft.com/office/drawing/2014/main" id="{C4C059B1-4AB9-BD93-9025-1621B7C6A0D0}"/>
                </a:ext>
              </a:extLst>
            </p:cNvPr>
            <p:cNvSpPr/>
            <p:nvPr/>
          </p:nvSpPr>
          <p:spPr>
            <a:xfrm>
              <a:off x="3001571" y="1842124"/>
              <a:ext cx="370121" cy="67873"/>
            </a:xfrm>
            <a:custGeom>
              <a:avLst/>
              <a:gdLst/>
              <a:ahLst/>
              <a:cxnLst/>
              <a:rect l="l" t="t" r="r" b="b"/>
              <a:pathLst>
                <a:path w="5764" h="1057" extrusionOk="0">
                  <a:moveTo>
                    <a:pt x="3877" y="0"/>
                  </a:moveTo>
                  <a:cubicBezTo>
                    <a:pt x="3417" y="0"/>
                    <a:pt x="2962" y="46"/>
                    <a:pt x="2608" y="75"/>
                  </a:cubicBezTo>
                  <a:cubicBezTo>
                    <a:pt x="1870" y="123"/>
                    <a:pt x="489" y="135"/>
                    <a:pt x="36" y="802"/>
                  </a:cubicBezTo>
                  <a:cubicBezTo>
                    <a:pt x="1" y="849"/>
                    <a:pt x="25" y="921"/>
                    <a:pt x="72" y="956"/>
                  </a:cubicBezTo>
                  <a:cubicBezTo>
                    <a:pt x="222" y="1032"/>
                    <a:pt x="356" y="1056"/>
                    <a:pt x="492" y="1056"/>
                  </a:cubicBezTo>
                  <a:cubicBezTo>
                    <a:pt x="635" y="1056"/>
                    <a:pt x="782" y="1029"/>
                    <a:pt x="953" y="1004"/>
                  </a:cubicBezTo>
                  <a:cubicBezTo>
                    <a:pt x="1501" y="933"/>
                    <a:pt x="2061" y="885"/>
                    <a:pt x="2620" y="873"/>
                  </a:cubicBezTo>
                  <a:cubicBezTo>
                    <a:pt x="2706" y="871"/>
                    <a:pt x="2792" y="870"/>
                    <a:pt x="2877" y="870"/>
                  </a:cubicBezTo>
                  <a:cubicBezTo>
                    <a:pt x="3292" y="870"/>
                    <a:pt x="3706" y="893"/>
                    <a:pt x="4120" y="933"/>
                  </a:cubicBezTo>
                  <a:cubicBezTo>
                    <a:pt x="4420" y="956"/>
                    <a:pt x="4715" y="1038"/>
                    <a:pt x="5008" y="1038"/>
                  </a:cubicBezTo>
                  <a:cubicBezTo>
                    <a:pt x="5157" y="1038"/>
                    <a:pt x="5305" y="1017"/>
                    <a:pt x="5454" y="956"/>
                  </a:cubicBezTo>
                  <a:cubicBezTo>
                    <a:pt x="5644" y="873"/>
                    <a:pt x="5763" y="623"/>
                    <a:pt x="5585" y="456"/>
                  </a:cubicBezTo>
                  <a:cubicBezTo>
                    <a:pt x="5193" y="93"/>
                    <a:pt x="4531" y="0"/>
                    <a:pt x="38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Google Shape;438;p19">
              <a:extLst>
                <a:ext uri="{FF2B5EF4-FFF2-40B4-BE49-F238E27FC236}">
                  <a16:creationId xmlns:a16="http://schemas.microsoft.com/office/drawing/2014/main" id="{706FFFD4-D77E-7180-C881-F4A3035E074B}"/>
                </a:ext>
              </a:extLst>
            </p:cNvPr>
            <p:cNvSpPr/>
            <p:nvPr/>
          </p:nvSpPr>
          <p:spPr>
            <a:xfrm>
              <a:off x="3413950" y="1894073"/>
              <a:ext cx="118986" cy="72239"/>
            </a:xfrm>
            <a:custGeom>
              <a:avLst/>
              <a:gdLst/>
              <a:ahLst/>
              <a:cxnLst/>
              <a:rect l="l" t="t" r="r" b="b"/>
              <a:pathLst>
                <a:path w="1853" h="1125" extrusionOk="0">
                  <a:moveTo>
                    <a:pt x="339" y="0"/>
                  </a:moveTo>
                  <a:cubicBezTo>
                    <a:pt x="80" y="0"/>
                    <a:pt x="0" y="344"/>
                    <a:pt x="258" y="445"/>
                  </a:cubicBezTo>
                  <a:cubicBezTo>
                    <a:pt x="496" y="540"/>
                    <a:pt x="711" y="683"/>
                    <a:pt x="913" y="814"/>
                  </a:cubicBezTo>
                  <a:cubicBezTo>
                    <a:pt x="1127" y="945"/>
                    <a:pt x="1294" y="1088"/>
                    <a:pt x="1544" y="1124"/>
                  </a:cubicBezTo>
                  <a:cubicBezTo>
                    <a:pt x="1549" y="1124"/>
                    <a:pt x="1553" y="1124"/>
                    <a:pt x="1558" y="1124"/>
                  </a:cubicBezTo>
                  <a:cubicBezTo>
                    <a:pt x="1719" y="1124"/>
                    <a:pt x="1852" y="929"/>
                    <a:pt x="1806" y="778"/>
                  </a:cubicBezTo>
                  <a:cubicBezTo>
                    <a:pt x="1627" y="231"/>
                    <a:pt x="877" y="76"/>
                    <a:pt x="389" y="5"/>
                  </a:cubicBezTo>
                  <a:cubicBezTo>
                    <a:pt x="372" y="2"/>
                    <a:pt x="355" y="0"/>
                    <a:pt x="3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Google Shape;439;p19">
              <a:extLst>
                <a:ext uri="{FF2B5EF4-FFF2-40B4-BE49-F238E27FC236}">
                  <a16:creationId xmlns:a16="http://schemas.microsoft.com/office/drawing/2014/main" id="{1609B697-8E04-9210-8BA0-43E5A2392E5C}"/>
                </a:ext>
              </a:extLst>
            </p:cNvPr>
            <p:cNvSpPr/>
            <p:nvPr/>
          </p:nvSpPr>
          <p:spPr>
            <a:xfrm>
              <a:off x="2533712" y="1762692"/>
              <a:ext cx="1205718" cy="719822"/>
            </a:xfrm>
            <a:custGeom>
              <a:avLst/>
              <a:gdLst/>
              <a:ahLst/>
              <a:cxnLst/>
              <a:rect l="l" t="t" r="r" b="b"/>
              <a:pathLst>
                <a:path w="18777" h="11210" extrusionOk="0">
                  <a:moveTo>
                    <a:pt x="8479" y="336"/>
                  </a:moveTo>
                  <a:cubicBezTo>
                    <a:pt x="9266" y="336"/>
                    <a:pt x="10055" y="431"/>
                    <a:pt x="10835" y="610"/>
                  </a:cubicBezTo>
                  <a:cubicBezTo>
                    <a:pt x="10845" y="613"/>
                    <a:pt x="10855" y="614"/>
                    <a:pt x="10865" y="614"/>
                  </a:cubicBezTo>
                  <a:cubicBezTo>
                    <a:pt x="10985" y="614"/>
                    <a:pt x="11027" y="416"/>
                    <a:pt x="10894" y="372"/>
                  </a:cubicBezTo>
                  <a:cubicBezTo>
                    <a:pt x="10870" y="364"/>
                    <a:pt x="10846" y="357"/>
                    <a:pt x="10821" y="350"/>
                  </a:cubicBezTo>
                  <a:lnTo>
                    <a:pt x="10821" y="350"/>
                  </a:lnTo>
                  <a:cubicBezTo>
                    <a:pt x="13508" y="477"/>
                    <a:pt x="16448" y="1491"/>
                    <a:pt x="17717" y="4039"/>
                  </a:cubicBezTo>
                  <a:cubicBezTo>
                    <a:pt x="18336" y="5289"/>
                    <a:pt x="18407" y="6885"/>
                    <a:pt x="17633" y="8087"/>
                  </a:cubicBezTo>
                  <a:cubicBezTo>
                    <a:pt x="16907" y="9242"/>
                    <a:pt x="15585" y="9790"/>
                    <a:pt x="14311" y="10111"/>
                  </a:cubicBezTo>
                  <a:cubicBezTo>
                    <a:pt x="12725" y="10511"/>
                    <a:pt x="11067" y="10795"/>
                    <a:pt x="9423" y="10795"/>
                  </a:cubicBezTo>
                  <a:cubicBezTo>
                    <a:pt x="8082" y="10795"/>
                    <a:pt x="6751" y="10606"/>
                    <a:pt x="5477" y="10135"/>
                  </a:cubicBezTo>
                  <a:cubicBezTo>
                    <a:pt x="4060" y="9611"/>
                    <a:pt x="2667" y="8920"/>
                    <a:pt x="1905" y="7551"/>
                  </a:cubicBezTo>
                  <a:cubicBezTo>
                    <a:pt x="1143" y="6206"/>
                    <a:pt x="1167" y="4503"/>
                    <a:pt x="2024" y="3205"/>
                  </a:cubicBezTo>
                  <a:cubicBezTo>
                    <a:pt x="2905" y="1860"/>
                    <a:pt x="4620" y="1027"/>
                    <a:pt x="6132" y="634"/>
                  </a:cubicBezTo>
                  <a:cubicBezTo>
                    <a:pt x="6906" y="431"/>
                    <a:pt x="7692" y="336"/>
                    <a:pt x="8479" y="336"/>
                  </a:cubicBezTo>
                  <a:close/>
                  <a:moveTo>
                    <a:pt x="8333" y="0"/>
                  </a:moveTo>
                  <a:cubicBezTo>
                    <a:pt x="6086" y="0"/>
                    <a:pt x="3769" y="802"/>
                    <a:pt x="2238" y="2384"/>
                  </a:cubicBezTo>
                  <a:cubicBezTo>
                    <a:pt x="0" y="4694"/>
                    <a:pt x="1048" y="8301"/>
                    <a:pt x="3679" y="9742"/>
                  </a:cubicBezTo>
                  <a:cubicBezTo>
                    <a:pt x="5120" y="10540"/>
                    <a:pt x="6775" y="11075"/>
                    <a:pt x="8418" y="11183"/>
                  </a:cubicBezTo>
                  <a:cubicBezTo>
                    <a:pt x="8693" y="11201"/>
                    <a:pt x="8969" y="11209"/>
                    <a:pt x="9246" y="11209"/>
                  </a:cubicBezTo>
                  <a:cubicBezTo>
                    <a:pt x="10781" y="11209"/>
                    <a:pt x="12341" y="10949"/>
                    <a:pt x="13823" y="10647"/>
                  </a:cubicBezTo>
                  <a:cubicBezTo>
                    <a:pt x="15133" y="10373"/>
                    <a:pt x="16514" y="9944"/>
                    <a:pt x="17478" y="8968"/>
                  </a:cubicBezTo>
                  <a:cubicBezTo>
                    <a:pt x="18455" y="7956"/>
                    <a:pt x="18776" y="6515"/>
                    <a:pt x="18526" y="5158"/>
                  </a:cubicBezTo>
                  <a:cubicBezTo>
                    <a:pt x="17900" y="1898"/>
                    <a:pt x="14258" y="34"/>
                    <a:pt x="11118" y="34"/>
                  </a:cubicBezTo>
                  <a:cubicBezTo>
                    <a:pt x="10853" y="34"/>
                    <a:pt x="10591" y="47"/>
                    <a:pt x="10335" y="74"/>
                  </a:cubicBezTo>
                  <a:cubicBezTo>
                    <a:pt x="10258" y="80"/>
                    <a:pt x="10217" y="136"/>
                    <a:pt x="10210" y="194"/>
                  </a:cubicBezTo>
                  <a:lnTo>
                    <a:pt x="10210" y="194"/>
                  </a:lnTo>
                  <a:cubicBezTo>
                    <a:pt x="9603" y="65"/>
                    <a:pt x="8971" y="0"/>
                    <a:pt x="83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oogle Shape;434;p19">
            <a:extLst>
              <a:ext uri="{FF2B5EF4-FFF2-40B4-BE49-F238E27FC236}">
                <a16:creationId xmlns:a16="http://schemas.microsoft.com/office/drawing/2014/main" id="{8CF5A639-21D5-80A8-5169-4A9014280216}"/>
              </a:ext>
            </a:extLst>
          </p:cNvPr>
          <p:cNvGrpSpPr/>
          <p:nvPr/>
        </p:nvGrpSpPr>
        <p:grpSpPr>
          <a:xfrm>
            <a:off x="141346" y="5277100"/>
            <a:ext cx="1810574" cy="1093813"/>
            <a:chOff x="2533712" y="1762692"/>
            <a:chExt cx="1227872" cy="730807"/>
          </a:xfrm>
        </p:grpSpPr>
        <p:sp>
          <p:nvSpPr>
            <p:cNvPr id="46" name="Google Shape;435;p19">
              <a:extLst>
                <a:ext uri="{FF2B5EF4-FFF2-40B4-BE49-F238E27FC236}">
                  <a16:creationId xmlns:a16="http://schemas.microsoft.com/office/drawing/2014/main" id="{4F58756C-74CF-8D2B-5B33-47536F3AEF55}"/>
                </a:ext>
              </a:extLst>
            </p:cNvPr>
            <p:cNvSpPr/>
            <p:nvPr/>
          </p:nvSpPr>
          <p:spPr>
            <a:xfrm>
              <a:off x="2575002" y="1802311"/>
              <a:ext cx="1186583" cy="691183"/>
            </a:xfrm>
            <a:custGeom>
              <a:avLst/>
              <a:gdLst/>
              <a:ahLst/>
              <a:cxnLst/>
              <a:rect l="l" t="t" r="r" b="b"/>
              <a:pathLst>
                <a:path w="18479" h="10764" extrusionOk="0">
                  <a:moveTo>
                    <a:pt x="10113" y="0"/>
                  </a:moveTo>
                  <a:cubicBezTo>
                    <a:pt x="9719" y="0"/>
                    <a:pt x="9323" y="21"/>
                    <a:pt x="8918" y="52"/>
                  </a:cubicBezTo>
                  <a:cubicBezTo>
                    <a:pt x="8418" y="88"/>
                    <a:pt x="7858" y="112"/>
                    <a:pt x="7322" y="195"/>
                  </a:cubicBezTo>
                  <a:cubicBezTo>
                    <a:pt x="7132" y="207"/>
                    <a:pt x="6941" y="219"/>
                    <a:pt x="6763" y="231"/>
                  </a:cubicBezTo>
                  <a:cubicBezTo>
                    <a:pt x="5894" y="279"/>
                    <a:pt x="5036" y="422"/>
                    <a:pt x="4215" y="707"/>
                  </a:cubicBezTo>
                  <a:cubicBezTo>
                    <a:pt x="2822" y="1195"/>
                    <a:pt x="1524" y="2077"/>
                    <a:pt x="822" y="3410"/>
                  </a:cubicBezTo>
                  <a:cubicBezTo>
                    <a:pt x="155" y="4684"/>
                    <a:pt x="0" y="6410"/>
                    <a:pt x="941" y="7601"/>
                  </a:cubicBezTo>
                  <a:cubicBezTo>
                    <a:pt x="1905" y="8827"/>
                    <a:pt x="3703" y="9601"/>
                    <a:pt x="5132" y="10125"/>
                  </a:cubicBezTo>
                  <a:cubicBezTo>
                    <a:pt x="6542" y="10634"/>
                    <a:pt x="8069" y="10763"/>
                    <a:pt x="9574" y="10763"/>
                  </a:cubicBezTo>
                  <a:cubicBezTo>
                    <a:pt x="9937" y="10763"/>
                    <a:pt x="10298" y="10756"/>
                    <a:pt x="10656" y="10744"/>
                  </a:cubicBezTo>
                  <a:cubicBezTo>
                    <a:pt x="12287" y="10697"/>
                    <a:pt x="13954" y="10518"/>
                    <a:pt x="15419" y="9756"/>
                  </a:cubicBezTo>
                  <a:cubicBezTo>
                    <a:pt x="16776" y="9054"/>
                    <a:pt x="17967" y="7780"/>
                    <a:pt x="18229" y="6244"/>
                  </a:cubicBezTo>
                  <a:cubicBezTo>
                    <a:pt x="18479" y="4791"/>
                    <a:pt x="17943" y="3386"/>
                    <a:pt x="16824" y="2446"/>
                  </a:cubicBezTo>
                  <a:cubicBezTo>
                    <a:pt x="15538" y="1350"/>
                    <a:pt x="13704" y="648"/>
                    <a:pt x="12097" y="231"/>
                  </a:cubicBezTo>
                  <a:cubicBezTo>
                    <a:pt x="11426" y="60"/>
                    <a:pt x="10773" y="0"/>
                    <a:pt x="10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 dirty="0">
                  <a:solidFill>
                    <a:schemeClr val="lt1"/>
                  </a:solidFill>
                  <a:latin typeface="Times New Roman" panose="02020603050405020304" pitchFamily="18" charset="0"/>
                  <a:ea typeface="Fira Sans Extra Condensed Medium"/>
                  <a:cs typeface="Times New Roman" panose="02020603050405020304" pitchFamily="18" charset="0"/>
                  <a:sym typeface="Fira Sans Extra Condensed Medium"/>
                </a:rPr>
                <a:t>Kết bài</a:t>
              </a:r>
              <a:endParaRPr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Google Shape;436;p19">
              <a:extLst>
                <a:ext uri="{FF2B5EF4-FFF2-40B4-BE49-F238E27FC236}">
                  <a16:creationId xmlns:a16="http://schemas.microsoft.com/office/drawing/2014/main" id="{FBADF1CD-3147-4875-5BEC-477201902594}"/>
                </a:ext>
              </a:extLst>
            </p:cNvPr>
            <p:cNvSpPr/>
            <p:nvPr/>
          </p:nvSpPr>
          <p:spPr>
            <a:xfrm>
              <a:off x="2575002" y="2002915"/>
              <a:ext cx="1174382" cy="490583"/>
            </a:xfrm>
            <a:custGeom>
              <a:avLst/>
              <a:gdLst/>
              <a:ahLst/>
              <a:cxnLst/>
              <a:rect l="l" t="t" r="r" b="b"/>
              <a:pathLst>
                <a:path w="18289" h="7640" extrusionOk="0">
                  <a:moveTo>
                    <a:pt x="988" y="0"/>
                  </a:moveTo>
                  <a:cubicBezTo>
                    <a:pt x="929" y="96"/>
                    <a:pt x="881" y="191"/>
                    <a:pt x="822" y="286"/>
                  </a:cubicBezTo>
                  <a:cubicBezTo>
                    <a:pt x="155" y="1560"/>
                    <a:pt x="0" y="3286"/>
                    <a:pt x="941" y="4477"/>
                  </a:cubicBezTo>
                  <a:cubicBezTo>
                    <a:pt x="1905" y="5703"/>
                    <a:pt x="3703" y="6477"/>
                    <a:pt x="5132" y="7001"/>
                  </a:cubicBezTo>
                  <a:cubicBezTo>
                    <a:pt x="6542" y="7510"/>
                    <a:pt x="8069" y="7639"/>
                    <a:pt x="9574" y="7639"/>
                  </a:cubicBezTo>
                  <a:cubicBezTo>
                    <a:pt x="9937" y="7639"/>
                    <a:pt x="10298" y="7632"/>
                    <a:pt x="10656" y="7620"/>
                  </a:cubicBezTo>
                  <a:cubicBezTo>
                    <a:pt x="12287" y="7573"/>
                    <a:pt x="13954" y="7394"/>
                    <a:pt x="15419" y="6632"/>
                  </a:cubicBezTo>
                  <a:cubicBezTo>
                    <a:pt x="16776" y="5930"/>
                    <a:pt x="17967" y="4656"/>
                    <a:pt x="18229" y="3120"/>
                  </a:cubicBezTo>
                  <a:cubicBezTo>
                    <a:pt x="18276" y="2893"/>
                    <a:pt x="18288" y="2667"/>
                    <a:pt x="18288" y="2441"/>
                  </a:cubicBezTo>
                  <a:lnTo>
                    <a:pt x="18288" y="2441"/>
                  </a:lnTo>
                  <a:cubicBezTo>
                    <a:pt x="17931" y="2763"/>
                    <a:pt x="17514" y="3048"/>
                    <a:pt x="17109" y="3310"/>
                  </a:cubicBezTo>
                  <a:cubicBezTo>
                    <a:pt x="15092" y="4624"/>
                    <a:pt x="12840" y="5838"/>
                    <a:pt x="10440" y="5838"/>
                  </a:cubicBezTo>
                  <a:cubicBezTo>
                    <a:pt x="10361" y="5838"/>
                    <a:pt x="10283" y="5837"/>
                    <a:pt x="10204" y="5834"/>
                  </a:cubicBezTo>
                  <a:cubicBezTo>
                    <a:pt x="9204" y="5799"/>
                    <a:pt x="8227" y="5549"/>
                    <a:pt x="7263" y="5263"/>
                  </a:cubicBezTo>
                  <a:cubicBezTo>
                    <a:pt x="5703" y="4810"/>
                    <a:pt x="4132" y="4251"/>
                    <a:pt x="2893" y="3215"/>
                  </a:cubicBezTo>
                  <a:cubicBezTo>
                    <a:pt x="1905" y="2405"/>
                    <a:pt x="1155" y="1239"/>
                    <a:pt x="988" y="0"/>
                  </a:cubicBezTo>
                  <a:close/>
                </a:path>
              </a:pathLst>
            </a:custGeom>
            <a:solidFill>
              <a:srgbClr val="5E6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Google Shape;437;p19">
              <a:extLst>
                <a:ext uri="{FF2B5EF4-FFF2-40B4-BE49-F238E27FC236}">
                  <a16:creationId xmlns:a16="http://schemas.microsoft.com/office/drawing/2014/main" id="{D5715240-FD31-BCCE-E72E-430B67C581A8}"/>
                </a:ext>
              </a:extLst>
            </p:cNvPr>
            <p:cNvSpPr/>
            <p:nvPr/>
          </p:nvSpPr>
          <p:spPr>
            <a:xfrm>
              <a:off x="3001571" y="1842124"/>
              <a:ext cx="370121" cy="67873"/>
            </a:xfrm>
            <a:custGeom>
              <a:avLst/>
              <a:gdLst/>
              <a:ahLst/>
              <a:cxnLst/>
              <a:rect l="l" t="t" r="r" b="b"/>
              <a:pathLst>
                <a:path w="5764" h="1057" extrusionOk="0">
                  <a:moveTo>
                    <a:pt x="3877" y="0"/>
                  </a:moveTo>
                  <a:cubicBezTo>
                    <a:pt x="3417" y="0"/>
                    <a:pt x="2962" y="46"/>
                    <a:pt x="2608" y="75"/>
                  </a:cubicBezTo>
                  <a:cubicBezTo>
                    <a:pt x="1870" y="123"/>
                    <a:pt x="489" y="135"/>
                    <a:pt x="36" y="802"/>
                  </a:cubicBezTo>
                  <a:cubicBezTo>
                    <a:pt x="1" y="849"/>
                    <a:pt x="25" y="921"/>
                    <a:pt x="72" y="956"/>
                  </a:cubicBezTo>
                  <a:cubicBezTo>
                    <a:pt x="222" y="1032"/>
                    <a:pt x="356" y="1056"/>
                    <a:pt x="492" y="1056"/>
                  </a:cubicBezTo>
                  <a:cubicBezTo>
                    <a:pt x="635" y="1056"/>
                    <a:pt x="782" y="1029"/>
                    <a:pt x="953" y="1004"/>
                  </a:cubicBezTo>
                  <a:cubicBezTo>
                    <a:pt x="1501" y="933"/>
                    <a:pt x="2061" y="885"/>
                    <a:pt x="2620" y="873"/>
                  </a:cubicBezTo>
                  <a:cubicBezTo>
                    <a:pt x="2706" y="871"/>
                    <a:pt x="2792" y="870"/>
                    <a:pt x="2877" y="870"/>
                  </a:cubicBezTo>
                  <a:cubicBezTo>
                    <a:pt x="3292" y="870"/>
                    <a:pt x="3706" y="893"/>
                    <a:pt x="4120" y="933"/>
                  </a:cubicBezTo>
                  <a:cubicBezTo>
                    <a:pt x="4420" y="956"/>
                    <a:pt x="4715" y="1038"/>
                    <a:pt x="5008" y="1038"/>
                  </a:cubicBezTo>
                  <a:cubicBezTo>
                    <a:pt x="5157" y="1038"/>
                    <a:pt x="5305" y="1017"/>
                    <a:pt x="5454" y="956"/>
                  </a:cubicBezTo>
                  <a:cubicBezTo>
                    <a:pt x="5644" y="873"/>
                    <a:pt x="5763" y="623"/>
                    <a:pt x="5585" y="456"/>
                  </a:cubicBezTo>
                  <a:cubicBezTo>
                    <a:pt x="5193" y="93"/>
                    <a:pt x="4531" y="0"/>
                    <a:pt x="38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Google Shape;438;p19">
              <a:extLst>
                <a:ext uri="{FF2B5EF4-FFF2-40B4-BE49-F238E27FC236}">
                  <a16:creationId xmlns:a16="http://schemas.microsoft.com/office/drawing/2014/main" id="{98CA057A-5D57-482F-EA3F-0B03773DFD66}"/>
                </a:ext>
              </a:extLst>
            </p:cNvPr>
            <p:cNvSpPr/>
            <p:nvPr/>
          </p:nvSpPr>
          <p:spPr>
            <a:xfrm>
              <a:off x="3413950" y="1894073"/>
              <a:ext cx="118986" cy="72239"/>
            </a:xfrm>
            <a:custGeom>
              <a:avLst/>
              <a:gdLst/>
              <a:ahLst/>
              <a:cxnLst/>
              <a:rect l="l" t="t" r="r" b="b"/>
              <a:pathLst>
                <a:path w="1853" h="1125" extrusionOk="0">
                  <a:moveTo>
                    <a:pt x="339" y="0"/>
                  </a:moveTo>
                  <a:cubicBezTo>
                    <a:pt x="80" y="0"/>
                    <a:pt x="0" y="344"/>
                    <a:pt x="258" y="445"/>
                  </a:cubicBezTo>
                  <a:cubicBezTo>
                    <a:pt x="496" y="540"/>
                    <a:pt x="711" y="683"/>
                    <a:pt x="913" y="814"/>
                  </a:cubicBezTo>
                  <a:cubicBezTo>
                    <a:pt x="1127" y="945"/>
                    <a:pt x="1294" y="1088"/>
                    <a:pt x="1544" y="1124"/>
                  </a:cubicBezTo>
                  <a:cubicBezTo>
                    <a:pt x="1549" y="1124"/>
                    <a:pt x="1553" y="1124"/>
                    <a:pt x="1558" y="1124"/>
                  </a:cubicBezTo>
                  <a:cubicBezTo>
                    <a:pt x="1719" y="1124"/>
                    <a:pt x="1852" y="929"/>
                    <a:pt x="1806" y="778"/>
                  </a:cubicBezTo>
                  <a:cubicBezTo>
                    <a:pt x="1627" y="231"/>
                    <a:pt x="877" y="76"/>
                    <a:pt x="389" y="5"/>
                  </a:cubicBezTo>
                  <a:cubicBezTo>
                    <a:pt x="372" y="2"/>
                    <a:pt x="355" y="0"/>
                    <a:pt x="3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Google Shape;439;p19">
              <a:extLst>
                <a:ext uri="{FF2B5EF4-FFF2-40B4-BE49-F238E27FC236}">
                  <a16:creationId xmlns:a16="http://schemas.microsoft.com/office/drawing/2014/main" id="{518A66CD-3D4D-5038-1610-58FDA4F336F4}"/>
                </a:ext>
              </a:extLst>
            </p:cNvPr>
            <p:cNvSpPr/>
            <p:nvPr/>
          </p:nvSpPr>
          <p:spPr>
            <a:xfrm>
              <a:off x="2533712" y="1762692"/>
              <a:ext cx="1205718" cy="719822"/>
            </a:xfrm>
            <a:custGeom>
              <a:avLst/>
              <a:gdLst/>
              <a:ahLst/>
              <a:cxnLst/>
              <a:rect l="l" t="t" r="r" b="b"/>
              <a:pathLst>
                <a:path w="18777" h="11210" extrusionOk="0">
                  <a:moveTo>
                    <a:pt x="8479" y="336"/>
                  </a:moveTo>
                  <a:cubicBezTo>
                    <a:pt x="9266" y="336"/>
                    <a:pt x="10055" y="431"/>
                    <a:pt x="10835" y="610"/>
                  </a:cubicBezTo>
                  <a:cubicBezTo>
                    <a:pt x="10845" y="613"/>
                    <a:pt x="10855" y="614"/>
                    <a:pt x="10865" y="614"/>
                  </a:cubicBezTo>
                  <a:cubicBezTo>
                    <a:pt x="10985" y="614"/>
                    <a:pt x="11027" y="416"/>
                    <a:pt x="10894" y="372"/>
                  </a:cubicBezTo>
                  <a:cubicBezTo>
                    <a:pt x="10870" y="364"/>
                    <a:pt x="10846" y="357"/>
                    <a:pt x="10821" y="350"/>
                  </a:cubicBezTo>
                  <a:lnTo>
                    <a:pt x="10821" y="350"/>
                  </a:lnTo>
                  <a:cubicBezTo>
                    <a:pt x="13508" y="477"/>
                    <a:pt x="16448" y="1491"/>
                    <a:pt x="17717" y="4039"/>
                  </a:cubicBezTo>
                  <a:cubicBezTo>
                    <a:pt x="18336" y="5289"/>
                    <a:pt x="18407" y="6885"/>
                    <a:pt x="17633" y="8087"/>
                  </a:cubicBezTo>
                  <a:cubicBezTo>
                    <a:pt x="16907" y="9242"/>
                    <a:pt x="15585" y="9790"/>
                    <a:pt x="14311" y="10111"/>
                  </a:cubicBezTo>
                  <a:cubicBezTo>
                    <a:pt x="12725" y="10511"/>
                    <a:pt x="11067" y="10795"/>
                    <a:pt x="9423" y="10795"/>
                  </a:cubicBezTo>
                  <a:cubicBezTo>
                    <a:pt x="8082" y="10795"/>
                    <a:pt x="6751" y="10606"/>
                    <a:pt x="5477" y="10135"/>
                  </a:cubicBezTo>
                  <a:cubicBezTo>
                    <a:pt x="4060" y="9611"/>
                    <a:pt x="2667" y="8920"/>
                    <a:pt x="1905" y="7551"/>
                  </a:cubicBezTo>
                  <a:cubicBezTo>
                    <a:pt x="1143" y="6206"/>
                    <a:pt x="1167" y="4503"/>
                    <a:pt x="2024" y="3205"/>
                  </a:cubicBezTo>
                  <a:cubicBezTo>
                    <a:pt x="2905" y="1860"/>
                    <a:pt x="4620" y="1027"/>
                    <a:pt x="6132" y="634"/>
                  </a:cubicBezTo>
                  <a:cubicBezTo>
                    <a:pt x="6906" y="431"/>
                    <a:pt x="7692" y="336"/>
                    <a:pt x="8479" y="336"/>
                  </a:cubicBezTo>
                  <a:close/>
                  <a:moveTo>
                    <a:pt x="8333" y="0"/>
                  </a:moveTo>
                  <a:cubicBezTo>
                    <a:pt x="6086" y="0"/>
                    <a:pt x="3769" y="802"/>
                    <a:pt x="2238" y="2384"/>
                  </a:cubicBezTo>
                  <a:cubicBezTo>
                    <a:pt x="0" y="4694"/>
                    <a:pt x="1048" y="8301"/>
                    <a:pt x="3679" y="9742"/>
                  </a:cubicBezTo>
                  <a:cubicBezTo>
                    <a:pt x="5120" y="10540"/>
                    <a:pt x="6775" y="11075"/>
                    <a:pt x="8418" y="11183"/>
                  </a:cubicBezTo>
                  <a:cubicBezTo>
                    <a:pt x="8693" y="11201"/>
                    <a:pt x="8969" y="11209"/>
                    <a:pt x="9246" y="11209"/>
                  </a:cubicBezTo>
                  <a:cubicBezTo>
                    <a:pt x="10781" y="11209"/>
                    <a:pt x="12341" y="10949"/>
                    <a:pt x="13823" y="10647"/>
                  </a:cubicBezTo>
                  <a:cubicBezTo>
                    <a:pt x="15133" y="10373"/>
                    <a:pt x="16514" y="9944"/>
                    <a:pt x="17478" y="8968"/>
                  </a:cubicBezTo>
                  <a:cubicBezTo>
                    <a:pt x="18455" y="7956"/>
                    <a:pt x="18776" y="6515"/>
                    <a:pt x="18526" y="5158"/>
                  </a:cubicBezTo>
                  <a:cubicBezTo>
                    <a:pt x="17900" y="1898"/>
                    <a:pt x="14258" y="34"/>
                    <a:pt x="11118" y="34"/>
                  </a:cubicBezTo>
                  <a:cubicBezTo>
                    <a:pt x="10853" y="34"/>
                    <a:pt x="10591" y="47"/>
                    <a:pt x="10335" y="74"/>
                  </a:cubicBezTo>
                  <a:cubicBezTo>
                    <a:pt x="10258" y="80"/>
                    <a:pt x="10217" y="136"/>
                    <a:pt x="10210" y="194"/>
                  </a:cubicBezTo>
                  <a:lnTo>
                    <a:pt x="10210" y="194"/>
                  </a:lnTo>
                  <a:cubicBezTo>
                    <a:pt x="9603" y="65"/>
                    <a:pt x="8971" y="0"/>
                    <a:pt x="83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648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0" grpId="0"/>
      <p:bldP spid="31" grpId="0"/>
      <p:bldP spid="32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33;p37">
            <a:extLst>
              <a:ext uri="{FF2B5EF4-FFF2-40B4-BE49-F238E27FC236}">
                <a16:creationId xmlns:a16="http://schemas.microsoft.com/office/drawing/2014/main" id="{A44A29FB-735A-CA27-4C51-BBBA52089563}"/>
              </a:ext>
            </a:extLst>
          </p:cNvPr>
          <p:cNvSpPr/>
          <p:nvPr/>
        </p:nvSpPr>
        <p:spPr>
          <a:xfrm>
            <a:off x="2636367" y="2540279"/>
            <a:ext cx="2073912" cy="3983404"/>
          </a:xfrm>
          <a:prstGeom prst="roundRect">
            <a:avLst>
              <a:gd name="adj" fmla="val 17175"/>
            </a:avLst>
          </a:prstGeom>
          <a:solidFill>
            <a:srgbClr val="C9F1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1026;p37">
            <a:extLst>
              <a:ext uri="{FF2B5EF4-FFF2-40B4-BE49-F238E27FC236}">
                <a16:creationId xmlns:a16="http://schemas.microsoft.com/office/drawing/2014/main" id="{E2576995-9944-4276-9EA5-2E5697EA39B5}"/>
              </a:ext>
            </a:extLst>
          </p:cNvPr>
          <p:cNvSpPr/>
          <p:nvPr/>
        </p:nvSpPr>
        <p:spPr>
          <a:xfrm>
            <a:off x="213478" y="2541182"/>
            <a:ext cx="2073912" cy="3986747"/>
          </a:xfrm>
          <a:prstGeom prst="roundRect">
            <a:avLst>
              <a:gd name="adj" fmla="val 18667"/>
            </a:avLst>
          </a:prstGeom>
          <a:solidFill>
            <a:srgbClr val="FCEE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1033;p37">
            <a:extLst>
              <a:ext uri="{FF2B5EF4-FFF2-40B4-BE49-F238E27FC236}">
                <a16:creationId xmlns:a16="http://schemas.microsoft.com/office/drawing/2014/main" id="{DE38E9A7-E19E-AB02-366D-247110D0E9C5}"/>
              </a:ext>
            </a:extLst>
          </p:cNvPr>
          <p:cNvSpPr/>
          <p:nvPr/>
        </p:nvSpPr>
        <p:spPr>
          <a:xfrm>
            <a:off x="7475163" y="2540278"/>
            <a:ext cx="2073912" cy="3983404"/>
          </a:xfrm>
          <a:prstGeom prst="roundRect">
            <a:avLst>
              <a:gd name="adj" fmla="val 17175"/>
            </a:avLst>
          </a:prstGeom>
          <a:solidFill>
            <a:srgbClr val="C8EED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1026;p37">
            <a:extLst>
              <a:ext uri="{FF2B5EF4-FFF2-40B4-BE49-F238E27FC236}">
                <a16:creationId xmlns:a16="http://schemas.microsoft.com/office/drawing/2014/main" id="{2E43CDDA-EA5B-E59E-201B-74ACAC3DD297}"/>
              </a:ext>
            </a:extLst>
          </p:cNvPr>
          <p:cNvSpPr/>
          <p:nvPr/>
        </p:nvSpPr>
        <p:spPr>
          <a:xfrm>
            <a:off x="5059256" y="2540277"/>
            <a:ext cx="2073912" cy="3983404"/>
          </a:xfrm>
          <a:prstGeom prst="roundRect">
            <a:avLst>
              <a:gd name="adj" fmla="val 18667"/>
            </a:avLst>
          </a:prstGeom>
          <a:solidFill>
            <a:srgbClr val="F3E3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1033;p37">
            <a:extLst>
              <a:ext uri="{FF2B5EF4-FFF2-40B4-BE49-F238E27FC236}">
                <a16:creationId xmlns:a16="http://schemas.microsoft.com/office/drawing/2014/main" id="{85FD63A5-13AF-80D9-AD4C-86EEEF582619}"/>
              </a:ext>
            </a:extLst>
          </p:cNvPr>
          <p:cNvSpPr/>
          <p:nvPr/>
        </p:nvSpPr>
        <p:spPr>
          <a:xfrm>
            <a:off x="9899893" y="2540277"/>
            <a:ext cx="2073912" cy="3983404"/>
          </a:xfrm>
          <a:prstGeom prst="roundRect">
            <a:avLst>
              <a:gd name="adj" fmla="val 17175"/>
            </a:avLst>
          </a:prstGeom>
          <a:solidFill>
            <a:srgbClr val="FFC1C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20">
            <a:extLst>
              <a:ext uri="{FF2B5EF4-FFF2-40B4-BE49-F238E27FC236}">
                <a16:creationId xmlns:a16="http://schemas.microsoft.com/office/drawing/2014/main" id="{C2FA9EEC-0350-B85C-43DA-927D08217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9970" y="228529"/>
            <a:ext cx="66720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c/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Viết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2" name="Google Shape;1029;p37">
            <a:extLst>
              <a:ext uri="{FF2B5EF4-FFF2-40B4-BE49-F238E27FC236}">
                <a16:creationId xmlns:a16="http://schemas.microsoft.com/office/drawing/2014/main" id="{A43CA29F-D8A3-DC9E-12DC-07913FFFBDA4}"/>
              </a:ext>
            </a:extLst>
          </p:cNvPr>
          <p:cNvGrpSpPr/>
          <p:nvPr/>
        </p:nvGrpSpPr>
        <p:grpSpPr>
          <a:xfrm>
            <a:off x="633727" y="1201477"/>
            <a:ext cx="1044685" cy="1034747"/>
            <a:chOff x="697070" y="3396110"/>
            <a:chExt cx="1104000" cy="1104000"/>
          </a:xfrm>
        </p:grpSpPr>
        <p:sp>
          <p:nvSpPr>
            <p:cNvPr id="13" name="Google Shape;1030;p37">
              <a:extLst>
                <a:ext uri="{FF2B5EF4-FFF2-40B4-BE49-F238E27FC236}">
                  <a16:creationId xmlns:a16="http://schemas.microsoft.com/office/drawing/2014/main" id="{2A48F559-2FB0-A32C-9428-FF39AB5D1684}"/>
                </a:ext>
              </a:extLst>
            </p:cNvPr>
            <p:cNvSpPr/>
            <p:nvPr/>
          </p:nvSpPr>
          <p:spPr>
            <a:xfrm>
              <a:off x="697070" y="3396110"/>
              <a:ext cx="1104000" cy="1104000"/>
            </a:xfrm>
            <a:prstGeom prst="ellipse">
              <a:avLst/>
            </a:prstGeom>
            <a:solidFill>
              <a:srgbClr val="FFC000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Google Shape;1031;p37">
              <a:extLst>
                <a:ext uri="{FF2B5EF4-FFF2-40B4-BE49-F238E27FC236}">
                  <a16:creationId xmlns:a16="http://schemas.microsoft.com/office/drawing/2014/main" id="{30E83638-68AE-2CA0-E7B4-4347B67DA85A}"/>
                </a:ext>
              </a:extLst>
            </p:cNvPr>
            <p:cNvSpPr/>
            <p:nvPr/>
          </p:nvSpPr>
          <p:spPr>
            <a:xfrm>
              <a:off x="786020" y="3485051"/>
              <a:ext cx="926100" cy="9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oogle Shape;1058;p37">
            <a:extLst>
              <a:ext uri="{FF2B5EF4-FFF2-40B4-BE49-F238E27FC236}">
                <a16:creationId xmlns:a16="http://schemas.microsoft.com/office/drawing/2014/main" id="{0BA79F3A-E002-B530-4F1A-67C03121D28B}"/>
              </a:ext>
            </a:extLst>
          </p:cNvPr>
          <p:cNvGrpSpPr/>
          <p:nvPr/>
        </p:nvGrpSpPr>
        <p:grpSpPr>
          <a:xfrm>
            <a:off x="876944" y="1430774"/>
            <a:ext cx="552294" cy="543017"/>
            <a:chOff x="1900575" y="5021740"/>
            <a:chExt cx="664374" cy="659486"/>
          </a:xfrm>
        </p:grpSpPr>
        <p:sp>
          <p:nvSpPr>
            <p:cNvPr id="16" name="Google Shape;1059;p37">
              <a:extLst>
                <a:ext uri="{FF2B5EF4-FFF2-40B4-BE49-F238E27FC236}">
                  <a16:creationId xmlns:a16="http://schemas.microsoft.com/office/drawing/2014/main" id="{D8CD2F30-7465-D9A1-DA04-21A65BC4EC21}"/>
                </a:ext>
              </a:extLst>
            </p:cNvPr>
            <p:cNvSpPr/>
            <p:nvPr/>
          </p:nvSpPr>
          <p:spPr>
            <a:xfrm>
              <a:off x="1900575" y="5374395"/>
              <a:ext cx="636233" cy="306243"/>
            </a:xfrm>
            <a:custGeom>
              <a:avLst/>
              <a:gdLst/>
              <a:ahLst/>
              <a:cxnLst/>
              <a:rect l="l" t="t" r="r" b="b"/>
              <a:pathLst>
                <a:path w="18621" h="8963" extrusionOk="0">
                  <a:moveTo>
                    <a:pt x="18317" y="0"/>
                  </a:moveTo>
                  <a:cubicBezTo>
                    <a:pt x="18289" y="0"/>
                    <a:pt x="18260" y="6"/>
                    <a:pt x="18234" y="6"/>
                  </a:cubicBezTo>
                  <a:lnTo>
                    <a:pt x="4119" y="6"/>
                  </a:lnTo>
                  <a:cubicBezTo>
                    <a:pt x="3438" y="6"/>
                    <a:pt x="2758" y="22"/>
                    <a:pt x="2082" y="22"/>
                  </a:cubicBezTo>
                  <a:cubicBezTo>
                    <a:pt x="1969" y="22"/>
                    <a:pt x="1856" y="22"/>
                    <a:pt x="1744" y="21"/>
                  </a:cubicBezTo>
                  <a:cubicBezTo>
                    <a:pt x="1061" y="21"/>
                    <a:pt x="572" y="288"/>
                    <a:pt x="260" y="881"/>
                  </a:cubicBezTo>
                  <a:cubicBezTo>
                    <a:pt x="223" y="948"/>
                    <a:pt x="200" y="1015"/>
                    <a:pt x="111" y="1037"/>
                  </a:cubicBezTo>
                  <a:cubicBezTo>
                    <a:pt x="59" y="1082"/>
                    <a:pt x="37" y="1141"/>
                    <a:pt x="52" y="1201"/>
                  </a:cubicBezTo>
                  <a:cubicBezTo>
                    <a:pt x="111" y="1371"/>
                    <a:pt x="134" y="1527"/>
                    <a:pt x="126" y="1705"/>
                  </a:cubicBezTo>
                  <a:cubicBezTo>
                    <a:pt x="119" y="1824"/>
                    <a:pt x="163" y="1943"/>
                    <a:pt x="223" y="2054"/>
                  </a:cubicBezTo>
                  <a:cubicBezTo>
                    <a:pt x="379" y="2388"/>
                    <a:pt x="616" y="2640"/>
                    <a:pt x="935" y="2826"/>
                  </a:cubicBezTo>
                  <a:cubicBezTo>
                    <a:pt x="1024" y="2885"/>
                    <a:pt x="1150" y="2885"/>
                    <a:pt x="1195" y="3034"/>
                  </a:cubicBezTo>
                  <a:cubicBezTo>
                    <a:pt x="1084" y="3086"/>
                    <a:pt x="950" y="3138"/>
                    <a:pt x="839" y="3204"/>
                  </a:cubicBezTo>
                  <a:cubicBezTo>
                    <a:pt x="720" y="3293"/>
                    <a:pt x="609" y="3405"/>
                    <a:pt x="497" y="3516"/>
                  </a:cubicBezTo>
                  <a:cubicBezTo>
                    <a:pt x="0" y="3998"/>
                    <a:pt x="8" y="4971"/>
                    <a:pt x="505" y="5453"/>
                  </a:cubicBezTo>
                  <a:cubicBezTo>
                    <a:pt x="683" y="5616"/>
                    <a:pt x="839" y="5787"/>
                    <a:pt x="1061" y="5869"/>
                  </a:cubicBezTo>
                  <a:cubicBezTo>
                    <a:pt x="1128" y="5898"/>
                    <a:pt x="1210" y="5928"/>
                    <a:pt x="1187" y="6039"/>
                  </a:cubicBezTo>
                  <a:cubicBezTo>
                    <a:pt x="1009" y="6136"/>
                    <a:pt x="824" y="6225"/>
                    <a:pt x="668" y="6344"/>
                  </a:cubicBezTo>
                  <a:cubicBezTo>
                    <a:pt x="238" y="6677"/>
                    <a:pt x="82" y="7123"/>
                    <a:pt x="126" y="7657"/>
                  </a:cubicBezTo>
                  <a:cubicBezTo>
                    <a:pt x="186" y="8340"/>
                    <a:pt x="713" y="8904"/>
                    <a:pt x="1418" y="8956"/>
                  </a:cubicBezTo>
                  <a:cubicBezTo>
                    <a:pt x="1467" y="8961"/>
                    <a:pt x="1517" y="8962"/>
                    <a:pt x="1568" y="8962"/>
                  </a:cubicBezTo>
                  <a:cubicBezTo>
                    <a:pt x="1670" y="8962"/>
                    <a:pt x="1774" y="8956"/>
                    <a:pt x="1878" y="8956"/>
                  </a:cubicBezTo>
                  <a:lnTo>
                    <a:pt x="18078" y="8956"/>
                  </a:lnTo>
                  <a:cubicBezTo>
                    <a:pt x="18219" y="8956"/>
                    <a:pt x="18353" y="8948"/>
                    <a:pt x="18494" y="8948"/>
                  </a:cubicBezTo>
                  <a:cubicBezTo>
                    <a:pt x="18264" y="8763"/>
                    <a:pt x="18071" y="8562"/>
                    <a:pt x="17945" y="8303"/>
                  </a:cubicBezTo>
                  <a:cubicBezTo>
                    <a:pt x="17507" y="7486"/>
                    <a:pt x="17863" y="6447"/>
                    <a:pt x="18524" y="6069"/>
                  </a:cubicBezTo>
                  <a:cubicBezTo>
                    <a:pt x="18561" y="6047"/>
                    <a:pt x="18583" y="6010"/>
                    <a:pt x="18620" y="5980"/>
                  </a:cubicBezTo>
                  <a:cubicBezTo>
                    <a:pt x="18004" y="5639"/>
                    <a:pt x="17752" y="5089"/>
                    <a:pt x="17767" y="4407"/>
                  </a:cubicBezTo>
                  <a:cubicBezTo>
                    <a:pt x="17782" y="3969"/>
                    <a:pt x="17945" y="3598"/>
                    <a:pt x="18264" y="3293"/>
                  </a:cubicBezTo>
                  <a:cubicBezTo>
                    <a:pt x="18375" y="3182"/>
                    <a:pt x="18494" y="3086"/>
                    <a:pt x="18613" y="2997"/>
                  </a:cubicBezTo>
                  <a:cubicBezTo>
                    <a:pt x="18301" y="2811"/>
                    <a:pt x="18056" y="2559"/>
                    <a:pt x="17908" y="2217"/>
                  </a:cubicBezTo>
                  <a:cubicBezTo>
                    <a:pt x="17611" y="1557"/>
                    <a:pt x="17730" y="956"/>
                    <a:pt x="18160" y="384"/>
                  </a:cubicBezTo>
                  <a:cubicBezTo>
                    <a:pt x="18205" y="325"/>
                    <a:pt x="18264" y="273"/>
                    <a:pt x="18316" y="221"/>
                  </a:cubicBezTo>
                  <a:cubicBezTo>
                    <a:pt x="18360" y="176"/>
                    <a:pt x="18398" y="125"/>
                    <a:pt x="18435" y="87"/>
                  </a:cubicBezTo>
                  <a:cubicBezTo>
                    <a:pt x="18407" y="14"/>
                    <a:pt x="18363" y="0"/>
                    <a:pt x="18317" y="0"/>
                  </a:cubicBezTo>
                  <a:close/>
                </a:path>
              </a:pathLst>
            </a:custGeom>
            <a:solidFill>
              <a:srgbClr val="F2F1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Google Shape;1060;p37">
              <a:extLst>
                <a:ext uri="{FF2B5EF4-FFF2-40B4-BE49-F238E27FC236}">
                  <a16:creationId xmlns:a16="http://schemas.microsoft.com/office/drawing/2014/main" id="{D212741A-A58E-273E-50DE-760BDCF99411}"/>
                </a:ext>
              </a:extLst>
            </p:cNvPr>
            <p:cNvSpPr/>
            <p:nvPr/>
          </p:nvSpPr>
          <p:spPr>
            <a:xfrm>
              <a:off x="1901839" y="5021740"/>
              <a:ext cx="661073" cy="455043"/>
            </a:xfrm>
            <a:custGeom>
              <a:avLst/>
              <a:gdLst/>
              <a:ahLst/>
              <a:cxnLst/>
              <a:rect l="l" t="t" r="r" b="b"/>
              <a:pathLst>
                <a:path w="19348" h="13318" extrusionOk="0">
                  <a:moveTo>
                    <a:pt x="14478" y="1376"/>
                  </a:moveTo>
                  <a:cubicBezTo>
                    <a:pt x="14841" y="1376"/>
                    <a:pt x="14770" y="1405"/>
                    <a:pt x="14887" y="1859"/>
                  </a:cubicBezTo>
                  <a:cubicBezTo>
                    <a:pt x="15013" y="2386"/>
                    <a:pt x="15140" y="2920"/>
                    <a:pt x="15258" y="3447"/>
                  </a:cubicBezTo>
                  <a:cubicBezTo>
                    <a:pt x="15303" y="3625"/>
                    <a:pt x="15266" y="3677"/>
                    <a:pt x="15088" y="3685"/>
                  </a:cubicBezTo>
                  <a:lnTo>
                    <a:pt x="6939" y="3685"/>
                  </a:lnTo>
                  <a:cubicBezTo>
                    <a:pt x="6865" y="3685"/>
                    <a:pt x="6794" y="3688"/>
                    <a:pt x="6722" y="3688"/>
                  </a:cubicBezTo>
                  <a:cubicBezTo>
                    <a:pt x="6686" y="3688"/>
                    <a:pt x="6650" y="3687"/>
                    <a:pt x="6613" y="3685"/>
                  </a:cubicBezTo>
                  <a:cubicBezTo>
                    <a:pt x="6472" y="3677"/>
                    <a:pt x="6427" y="3633"/>
                    <a:pt x="6442" y="3477"/>
                  </a:cubicBezTo>
                  <a:cubicBezTo>
                    <a:pt x="6516" y="2846"/>
                    <a:pt x="6605" y="2208"/>
                    <a:pt x="6694" y="1585"/>
                  </a:cubicBezTo>
                  <a:cubicBezTo>
                    <a:pt x="6724" y="1399"/>
                    <a:pt x="6754" y="1384"/>
                    <a:pt x="6939" y="1377"/>
                  </a:cubicBezTo>
                  <a:lnTo>
                    <a:pt x="14294" y="1377"/>
                  </a:lnTo>
                  <a:cubicBezTo>
                    <a:pt x="14365" y="1377"/>
                    <a:pt x="14426" y="1376"/>
                    <a:pt x="14478" y="1376"/>
                  </a:cubicBezTo>
                  <a:close/>
                  <a:moveTo>
                    <a:pt x="15488" y="4687"/>
                  </a:moveTo>
                  <a:cubicBezTo>
                    <a:pt x="15585" y="4687"/>
                    <a:pt x="15674" y="4687"/>
                    <a:pt x="15770" y="4709"/>
                  </a:cubicBezTo>
                  <a:cubicBezTo>
                    <a:pt x="15926" y="4746"/>
                    <a:pt x="16038" y="4894"/>
                    <a:pt x="16015" y="5050"/>
                  </a:cubicBezTo>
                  <a:cubicBezTo>
                    <a:pt x="16008" y="5191"/>
                    <a:pt x="15904" y="5310"/>
                    <a:pt x="15748" y="5332"/>
                  </a:cubicBezTo>
                  <a:cubicBezTo>
                    <a:pt x="15600" y="5347"/>
                    <a:pt x="15444" y="5347"/>
                    <a:pt x="15288" y="5347"/>
                  </a:cubicBezTo>
                  <a:lnTo>
                    <a:pt x="6494" y="5347"/>
                  </a:lnTo>
                  <a:cubicBezTo>
                    <a:pt x="6423" y="5347"/>
                    <a:pt x="6353" y="5349"/>
                    <a:pt x="6282" y="5349"/>
                  </a:cubicBezTo>
                  <a:cubicBezTo>
                    <a:pt x="6212" y="5349"/>
                    <a:pt x="6141" y="5347"/>
                    <a:pt x="6071" y="5340"/>
                  </a:cubicBezTo>
                  <a:cubicBezTo>
                    <a:pt x="5878" y="5317"/>
                    <a:pt x="5737" y="5176"/>
                    <a:pt x="5752" y="5013"/>
                  </a:cubicBezTo>
                  <a:cubicBezTo>
                    <a:pt x="5759" y="4857"/>
                    <a:pt x="5885" y="4724"/>
                    <a:pt x="6093" y="4694"/>
                  </a:cubicBezTo>
                  <a:cubicBezTo>
                    <a:pt x="6167" y="4687"/>
                    <a:pt x="6249" y="4687"/>
                    <a:pt x="6323" y="4687"/>
                  </a:cubicBezTo>
                  <a:close/>
                  <a:moveTo>
                    <a:pt x="13744" y="6015"/>
                  </a:moveTo>
                  <a:cubicBezTo>
                    <a:pt x="13863" y="6015"/>
                    <a:pt x="13997" y="6015"/>
                    <a:pt x="14116" y="6045"/>
                  </a:cubicBezTo>
                  <a:cubicBezTo>
                    <a:pt x="14264" y="6074"/>
                    <a:pt x="14346" y="6201"/>
                    <a:pt x="14346" y="6349"/>
                  </a:cubicBezTo>
                  <a:cubicBezTo>
                    <a:pt x="14346" y="6497"/>
                    <a:pt x="14264" y="6616"/>
                    <a:pt x="14108" y="6646"/>
                  </a:cubicBezTo>
                  <a:cubicBezTo>
                    <a:pt x="13989" y="6675"/>
                    <a:pt x="13856" y="6675"/>
                    <a:pt x="13737" y="6675"/>
                  </a:cubicBezTo>
                  <a:lnTo>
                    <a:pt x="8008" y="6675"/>
                  </a:lnTo>
                  <a:cubicBezTo>
                    <a:pt x="7889" y="6675"/>
                    <a:pt x="7763" y="6675"/>
                    <a:pt x="7637" y="6646"/>
                  </a:cubicBezTo>
                  <a:cubicBezTo>
                    <a:pt x="7503" y="6616"/>
                    <a:pt x="7399" y="6468"/>
                    <a:pt x="7399" y="6342"/>
                  </a:cubicBezTo>
                  <a:cubicBezTo>
                    <a:pt x="7407" y="6201"/>
                    <a:pt x="7511" y="6074"/>
                    <a:pt x="7652" y="6045"/>
                  </a:cubicBezTo>
                  <a:cubicBezTo>
                    <a:pt x="7770" y="6022"/>
                    <a:pt x="7904" y="6015"/>
                    <a:pt x="8023" y="6015"/>
                  </a:cubicBezTo>
                  <a:close/>
                  <a:moveTo>
                    <a:pt x="5045" y="0"/>
                  </a:moveTo>
                  <a:cubicBezTo>
                    <a:pt x="4890" y="0"/>
                    <a:pt x="4735" y="1"/>
                    <a:pt x="4579" y="4"/>
                  </a:cubicBezTo>
                  <a:cubicBezTo>
                    <a:pt x="4067" y="11"/>
                    <a:pt x="3644" y="219"/>
                    <a:pt x="3310" y="597"/>
                  </a:cubicBezTo>
                  <a:cubicBezTo>
                    <a:pt x="3132" y="805"/>
                    <a:pt x="3028" y="1043"/>
                    <a:pt x="2946" y="1295"/>
                  </a:cubicBezTo>
                  <a:cubicBezTo>
                    <a:pt x="2753" y="1904"/>
                    <a:pt x="2561" y="2512"/>
                    <a:pt x="2360" y="3113"/>
                  </a:cubicBezTo>
                  <a:cubicBezTo>
                    <a:pt x="1692" y="5191"/>
                    <a:pt x="1024" y="7269"/>
                    <a:pt x="342" y="9347"/>
                  </a:cubicBezTo>
                  <a:cubicBezTo>
                    <a:pt x="126" y="10008"/>
                    <a:pt x="0" y="10676"/>
                    <a:pt x="52" y="11358"/>
                  </a:cubicBezTo>
                  <a:cubicBezTo>
                    <a:pt x="149" y="11351"/>
                    <a:pt x="163" y="11269"/>
                    <a:pt x="201" y="11202"/>
                  </a:cubicBezTo>
                  <a:cubicBezTo>
                    <a:pt x="512" y="10617"/>
                    <a:pt x="992" y="10341"/>
                    <a:pt x="1634" y="10341"/>
                  </a:cubicBezTo>
                  <a:cubicBezTo>
                    <a:pt x="1651" y="10341"/>
                    <a:pt x="1668" y="10341"/>
                    <a:pt x="1685" y="10342"/>
                  </a:cubicBezTo>
                  <a:cubicBezTo>
                    <a:pt x="2471" y="10342"/>
                    <a:pt x="3273" y="10327"/>
                    <a:pt x="4060" y="10327"/>
                  </a:cubicBezTo>
                  <a:lnTo>
                    <a:pt x="18182" y="10327"/>
                  </a:lnTo>
                  <a:cubicBezTo>
                    <a:pt x="18204" y="10327"/>
                    <a:pt x="18225" y="10325"/>
                    <a:pt x="18247" y="10325"/>
                  </a:cubicBezTo>
                  <a:cubicBezTo>
                    <a:pt x="18300" y="10325"/>
                    <a:pt x="18351" y="10336"/>
                    <a:pt x="18383" y="10416"/>
                  </a:cubicBezTo>
                  <a:cubicBezTo>
                    <a:pt x="18346" y="10460"/>
                    <a:pt x="18301" y="10497"/>
                    <a:pt x="18264" y="10542"/>
                  </a:cubicBezTo>
                  <a:cubicBezTo>
                    <a:pt x="18219" y="10594"/>
                    <a:pt x="18153" y="10646"/>
                    <a:pt x="18108" y="10713"/>
                  </a:cubicBezTo>
                  <a:cubicBezTo>
                    <a:pt x="17678" y="11269"/>
                    <a:pt x="17559" y="11870"/>
                    <a:pt x="17856" y="12538"/>
                  </a:cubicBezTo>
                  <a:cubicBezTo>
                    <a:pt x="18012" y="12872"/>
                    <a:pt x="18242" y="13132"/>
                    <a:pt x="18561" y="13318"/>
                  </a:cubicBezTo>
                  <a:lnTo>
                    <a:pt x="19318" y="13318"/>
                  </a:lnTo>
                  <a:cubicBezTo>
                    <a:pt x="19333" y="13251"/>
                    <a:pt x="19348" y="13199"/>
                    <a:pt x="19348" y="13132"/>
                  </a:cubicBezTo>
                  <a:lnTo>
                    <a:pt x="19348" y="9971"/>
                  </a:lnTo>
                  <a:cubicBezTo>
                    <a:pt x="19348" y="9696"/>
                    <a:pt x="19303" y="9436"/>
                    <a:pt x="19221" y="9191"/>
                  </a:cubicBezTo>
                  <a:cubicBezTo>
                    <a:pt x="18494" y="6950"/>
                    <a:pt x="17774" y="4709"/>
                    <a:pt x="17047" y="2460"/>
                  </a:cubicBezTo>
                  <a:cubicBezTo>
                    <a:pt x="16854" y="1837"/>
                    <a:pt x="16661" y="1221"/>
                    <a:pt x="16453" y="597"/>
                  </a:cubicBezTo>
                  <a:cubicBezTo>
                    <a:pt x="16312" y="167"/>
                    <a:pt x="16112" y="26"/>
                    <a:pt x="15667" y="4"/>
                  </a:cubicBezTo>
                  <a:lnTo>
                    <a:pt x="5982" y="4"/>
                  </a:lnTo>
                  <a:cubicBezTo>
                    <a:pt x="5665" y="4"/>
                    <a:pt x="5355" y="0"/>
                    <a:pt x="5045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Google Shape;1061;p37">
              <a:extLst>
                <a:ext uri="{FF2B5EF4-FFF2-40B4-BE49-F238E27FC236}">
                  <a16:creationId xmlns:a16="http://schemas.microsoft.com/office/drawing/2014/main" id="{00180277-6FEC-35CE-9473-5493E0DA5764}"/>
                </a:ext>
              </a:extLst>
            </p:cNvPr>
            <p:cNvSpPr/>
            <p:nvPr/>
          </p:nvSpPr>
          <p:spPr>
            <a:xfrm>
              <a:off x="2506352" y="5476765"/>
              <a:ext cx="57846" cy="101717"/>
            </a:xfrm>
            <a:custGeom>
              <a:avLst/>
              <a:gdLst/>
              <a:ahLst/>
              <a:cxnLst/>
              <a:rect l="l" t="t" r="r" b="b"/>
              <a:pathLst>
                <a:path w="1693" h="2977" extrusionOk="0">
                  <a:moveTo>
                    <a:pt x="869" y="1"/>
                  </a:moveTo>
                  <a:cubicBezTo>
                    <a:pt x="750" y="104"/>
                    <a:pt x="624" y="193"/>
                    <a:pt x="513" y="283"/>
                  </a:cubicBezTo>
                  <a:cubicBezTo>
                    <a:pt x="201" y="594"/>
                    <a:pt x="30" y="965"/>
                    <a:pt x="23" y="1396"/>
                  </a:cubicBezTo>
                  <a:cubicBezTo>
                    <a:pt x="1" y="2086"/>
                    <a:pt x="253" y="2635"/>
                    <a:pt x="876" y="2976"/>
                  </a:cubicBezTo>
                  <a:lnTo>
                    <a:pt x="1656" y="2976"/>
                  </a:lnTo>
                  <a:cubicBezTo>
                    <a:pt x="1693" y="1982"/>
                    <a:pt x="1685" y="995"/>
                    <a:pt x="1656" y="1"/>
                  </a:cubicBezTo>
                  <a:close/>
                </a:path>
              </a:pathLst>
            </a:custGeom>
            <a:solidFill>
              <a:srgbClr val="DBD8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Google Shape;1062;p37">
              <a:extLst>
                <a:ext uri="{FF2B5EF4-FFF2-40B4-BE49-F238E27FC236}">
                  <a16:creationId xmlns:a16="http://schemas.microsoft.com/office/drawing/2014/main" id="{E48467C4-3A18-753F-CA0F-007C7719F830}"/>
                </a:ext>
              </a:extLst>
            </p:cNvPr>
            <p:cNvSpPr/>
            <p:nvPr/>
          </p:nvSpPr>
          <p:spPr>
            <a:xfrm>
              <a:off x="2498254" y="5578451"/>
              <a:ext cx="66695" cy="102776"/>
            </a:xfrm>
            <a:custGeom>
              <a:avLst/>
              <a:gdLst/>
              <a:ahLst/>
              <a:cxnLst/>
              <a:rect l="l" t="t" r="r" b="b"/>
              <a:pathLst>
                <a:path w="1952" h="3008" extrusionOk="0">
                  <a:moveTo>
                    <a:pt x="1113" y="0"/>
                  </a:moveTo>
                  <a:cubicBezTo>
                    <a:pt x="1076" y="30"/>
                    <a:pt x="1047" y="67"/>
                    <a:pt x="1024" y="82"/>
                  </a:cubicBezTo>
                  <a:cubicBezTo>
                    <a:pt x="364" y="468"/>
                    <a:pt x="0" y="1507"/>
                    <a:pt x="445" y="2323"/>
                  </a:cubicBezTo>
                  <a:cubicBezTo>
                    <a:pt x="586" y="2583"/>
                    <a:pt x="787" y="2783"/>
                    <a:pt x="1009" y="2969"/>
                  </a:cubicBezTo>
                  <a:cubicBezTo>
                    <a:pt x="1102" y="2984"/>
                    <a:pt x="1198" y="3007"/>
                    <a:pt x="1293" y="3007"/>
                  </a:cubicBezTo>
                  <a:cubicBezTo>
                    <a:pt x="1335" y="3007"/>
                    <a:pt x="1377" y="3003"/>
                    <a:pt x="1418" y="2991"/>
                  </a:cubicBezTo>
                  <a:cubicBezTo>
                    <a:pt x="1714" y="2902"/>
                    <a:pt x="1915" y="2665"/>
                    <a:pt x="1922" y="2301"/>
                  </a:cubicBezTo>
                  <a:cubicBezTo>
                    <a:pt x="1930" y="1744"/>
                    <a:pt x="1922" y="1195"/>
                    <a:pt x="1922" y="639"/>
                  </a:cubicBezTo>
                  <a:cubicBezTo>
                    <a:pt x="1922" y="431"/>
                    <a:pt x="1952" y="216"/>
                    <a:pt x="1893" y="0"/>
                  </a:cubicBezTo>
                  <a:close/>
                </a:path>
              </a:pathLst>
            </a:custGeom>
            <a:solidFill>
              <a:srgbClr val="76C2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Google Shape;1063;p37">
              <a:extLst>
                <a:ext uri="{FF2B5EF4-FFF2-40B4-BE49-F238E27FC236}">
                  <a16:creationId xmlns:a16="http://schemas.microsoft.com/office/drawing/2014/main" id="{5C2BB7C2-1164-A477-BEED-CBB7D114838A}"/>
                </a:ext>
              </a:extLst>
            </p:cNvPr>
            <p:cNvSpPr/>
            <p:nvPr/>
          </p:nvSpPr>
          <p:spPr>
            <a:xfrm>
              <a:off x="2121441" y="5068756"/>
              <a:ext cx="303032" cy="79132"/>
            </a:xfrm>
            <a:custGeom>
              <a:avLst/>
              <a:gdLst/>
              <a:ahLst/>
              <a:cxnLst/>
              <a:rect l="l" t="t" r="r" b="b"/>
              <a:pathLst>
                <a:path w="8869" h="2316" extrusionOk="0">
                  <a:moveTo>
                    <a:pt x="8049" y="0"/>
                  </a:moveTo>
                  <a:cubicBezTo>
                    <a:pt x="7997" y="0"/>
                    <a:pt x="7937" y="1"/>
                    <a:pt x="7867" y="1"/>
                  </a:cubicBezTo>
                  <a:lnTo>
                    <a:pt x="512" y="1"/>
                  </a:lnTo>
                  <a:cubicBezTo>
                    <a:pt x="327" y="1"/>
                    <a:pt x="297" y="23"/>
                    <a:pt x="267" y="209"/>
                  </a:cubicBezTo>
                  <a:lnTo>
                    <a:pt x="15" y="2101"/>
                  </a:lnTo>
                  <a:cubicBezTo>
                    <a:pt x="0" y="2257"/>
                    <a:pt x="45" y="2301"/>
                    <a:pt x="186" y="2309"/>
                  </a:cubicBezTo>
                  <a:lnTo>
                    <a:pt x="8245" y="2309"/>
                  </a:lnTo>
                  <a:cubicBezTo>
                    <a:pt x="8339" y="2309"/>
                    <a:pt x="8433" y="2315"/>
                    <a:pt x="8525" y="2315"/>
                  </a:cubicBezTo>
                  <a:cubicBezTo>
                    <a:pt x="8571" y="2315"/>
                    <a:pt x="8616" y="2314"/>
                    <a:pt x="8661" y="2309"/>
                  </a:cubicBezTo>
                  <a:cubicBezTo>
                    <a:pt x="8831" y="2301"/>
                    <a:pt x="8869" y="2249"/>
                    <a:pt x="8831" y="2071"/>
                  </a:cubicBezTo>
                  <a:cubicBezTo>
                    <a:pt x="8713" y="1544"/>
                    <a:pt x="8586" y="1010"/>
                    <a:pt x="8460" y="483"/>
                  </a:cubicBezTo>
                  <a:cubicBezTo>
                    <a:pt x="8343" y="29"/>
                    <a:pt x="8408" y="0"/>
                    <a:pt x="8049" y="0"/>
                  </a:cubicBez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Google Shape;1064;p37">
              <a:extLst>
                <a:ext uri="{FF2B5EF4-FFF2-40B4-BE49-F238E27FC236}">
                  <a16:creationId xmlns:a16="http://schemas.microsoft.com/office/drawing/2014/main" id="{FE1B7F82-50CC-EDC9-6C37-144AC2E40FCE}"/>
                </a:ext>
              </a:extLst>
            </p:cNvPr>
            <p:cNvSpPr/>
            <p:nvPr/>
          </p:nvSpPr>
          <p:spPr>
            <a:xfrm>
              <a:off x="2097592" y="5181855"/>
              <a:ext cx="351994" cy="22619"/>
            </a:xfrm>
            <a:custGeom>
              <a:avLst/>
              <a:gdLst/>
              <a:ahLst/>
              <a:cxnLst/>
              <a:rect l="l" t="t" r="r" b="b"/>
              <a:pathLst>
                <a:path w="10302" h="662" extrusionOk="0">
                  <a:moveTo>
                    <a:pt x="587" y="1"/>
                  </a:moveTo>
                  <a:cubicBezTo>
                    <a:pt x="513" y="1"/>
                    <a:pt x="431" y="1"/>
                    <a:pt x="357" y="15"/>
                  </a:cubicBezTo>
                  <a:cubicBezTo>
                    <a:pt x="149" y="30"/>
                    <a:pt x="23" y="164"/>
                    <a:pt x="8" y="327"/>
                  </a:cubicBezTo>
                  <a:cubicBezTo>
                    <a:pt x="0" y="490"/>
                    <a:pt x="134" y="631"/>
                    <a:pt x="334" y="654"/>
                  </a:cubicBezTo>
                  <a:cubicBezTo>
                    <a:pt x="475" y="661"/>
                    <a:pt x="616" y="661"/>
                    <a:pt x="750" y="661"/>
                  </a:cubicBezTo>
                  <a:lnTo>
                    <a:pt x="9544" y="661"/>
                  </a:lnTo>
                  <a:cubicBezTo>
                    <a:pt x="9708" y="661"/>
                    <a:pt x="9863" y="661"/>
                    <a:pt x="10012" y="646"/>
                  </a:cubicBezTo>
                  <a:cubicBezTo>
                    <a:pt x="10168" y="624"/>
                    <a:pt x="10272" y="505"/>
                    <a:pt x="10279" y="364"/>
                  </a:cubicBezTo>
                  <a:cubicBezTo>
                    <a:pt x="10301" y="208"/>
                    <a:pt x="10197" y="60"/>
                    <a:pt x="10027" y="23"/>
                  </a:cubicBezTo>
                  <a:cubicBezTo>
                    <a:pt x="9938" y="1"/>
                    <a:pt x="9841" y="1"/>
                    <a:pt x="9752" y="1"/>
                  </a:cubicBez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Google Shape;1065;p37">
              <a:extLst>
                <a:ext uri="{FF2B5EF4-FFF2-40B4-BE49-F238E27FC236}">
                  <a16:creationId xmlns:a16="http://schemas.microsoft.com/office/drawing/2014/main" id="{709C6CC3-2CD4-FE5E-9B2F-EB0D22EFD8F6}"/>
                </a:ext>
              </a:extLst>
            </p:cNvPr>
            <p:cNvSpPr/>
            <p:nvPr/>
          </p:nvSpPr>
          <p:spPr>
            <a:xfrm>
              <a:off x="2154653" y="5227265"/>
              <a:ext cx="237362" cy="22585"/>
            </a:xfrm>
            <a:custGeom>
              <a:avLst/>
              <a:gdLst/>
              <a:ahLst/>
              <a:cxnLst/>
              <a:rect l="l" t="t" r="r" b="b"/>
              <a:pathLst>
                <a:path w="6947" h="661" extrusionOk="0">
                  <a:moveTo>
                    <a:pt x="624" y="0"/>
                  </a:moveTo>
                  <a:cubicBezTo>
                    <a:pt x="505" y="0"/>
                    <a:pt x="371" y="7"/>
                    <a:pt x="253" y="30"/>
                  </a:cubicBezTo>
                  <a:cubicBezTo>
                    <a:pt x="104" y="59"/>
                    <a:pt x="8" y="186"/>
                    <a:pt x="0" y="327"/>
                  </a:cubicBezTo>
                  <a:cubicBezTo>
                    <a:pt x="0" y="453"/>
                    <a:pt x="104" y="601"/>
                    <a:pt x="245" y="631"/>
                  </a:cubicBezTo>
                  <a:cubicBezTo>
                    <a:pt x="364" y="660"/>
                    <a:pt x="490" y="660"/>
                    <a:pt x="616" y="660"/>
                  </a:cubicBezTo>
                  <a:lnTo>
                    <a:pt x="6338" y="660"/>
                  </a:lnTo>
                  <a:cubicBezTo>
                    <a:pt x="6457" y="660"/>
                    <a:pt x="6590" y="653"/>
                    <a:pt x="6709" y="631"/>
                  </a:cubicBezTo>
                  <a:cubicBezTo>
                    <a:pt x="6865" y="601"/>
                    <a:pt x="6947" y="482"/>
                    <a:pt x="6947" y="334"/>
                  </a:cubicBezTo>
                  <a:cubicBezTo>
                    <a:pt x="6947" y="186"/>
                    <a:pt x="6865" y="59"/>
                    <a:pt x="6717" y="30"/>
                  </a:cubicBezTo>
                  <a:cubicBezTo>
                    <a:pt x="6598" y="7"/>
                    <a:pt x="6464" y="0"/>
                    <a:pt x="6345" y="0"/>
                  </a:cubicBez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oogle Shape;1036;p37">
            <a:extLst>
              <a:ext uri="{FF2B5EF4-FFF2-40B4-BE49-F238E27FC236}">
                <a16:creationId xmlns:a16="http://schemas.microsoft.com/office/drawing/2014/main" id="{8D0A0544-DFAE-17EF-D1C2-1AB78767CF5D}"/>
              </a:ext>
            </a:extLst>
          </p:cNvPr>
          <p:cNvGrpSpPr/>
          <p:nvPr/>
        </p:nvGrpSpPr>
        <p:grpSpPr>
          <a:xfrm>
            <a:off x="3136092" y="1203774"/>
            <a:ext cx="1044685" cy="1034747"/>
            <a:chOff x="2358535" y="3396110"/>
            <a:chExt cx="1104000" cy="1104000"/>
          </a:xfrm>
        </p:grpSpPr>
        <p:sp>
          <p:nvSpPr>
            <p:cNvPr id="24" name="Google Shape;1037;p37">
              <a:extLst>
                <a:ext uri="{FF2B5EF4-FFF2-40B4-BE49-F238E27FC236}">
                  <a16:creationId xmlns:a16="http://schemas.microsoft.com/office/drawing/2014/main" id="{15FE9C52-1164-9B11-6682-C5270AA0FE15}"/>
                </a:ext>
              </a:extLst>
            </p:cNvPr>
            <p:cNvSpPr/>
            <p:nvPr/>
          </p:nvSpPr>
          <p:spPr>
            <a:xfrm>
              <a:off x="2358535" y="3396110"/>
              <a:ext cx="1104000" cy="1104000"/>
            </a:xfrm>
            <a:prstGeom prst="ellipse">
              <a:avLst/>
            </a:prstGeom>
            <a:solidFill>
              <a:srgbClr val="00B0F0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Google Shape;1038;p37">
              <a:extLst>
                <a:ext uri="{FF2B5EF4-FFF2-40B4-BE49-F238E27FC236}">
                  <a16:creationId xmlns:a16="http://schemas.microsoft.com/office/drawing/2014/main" id="{B8B6871F-6107-43B6-1BE5-E51883B4FE76}"/>
                </a:ext>
              </a:extLst>
            </p:cNvPr>
            <p:cNvSpPr/>
            <p:nvPr/>
          </p:nvSpPr>
          <p:spPr>
            <a:xfrm>
              <a:off x="2447485" y="3485051"/>
              <a:ext cx="926100" cy="9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oogle Shape;1053;p37">
            <a:extLst>
              <a:ext uri="{FF2B5EF4-FFF2-40B4-BE49-F238E27FC236}">
                <a16:creationId xmlns:a16="http://schemas.microsoft.com/office/drawing/2014/main" id="{306CEB9B-7279-279F-2E0F-68B35BCE8167}"/>
              </a:ext>
            </a:extLst>
          </p:cNvPr>
          <p:cNvGrpSpPr/>
          <p:nvPr/>
        </p:nvGrpSpPr>
        <p:grpSpPr>
          <a:xfrm>
            <a:off x="3426229" y="1423648"/>
            <a:ext cx="483598" cy="543490"/>
            <a:chOff x="2824326" y="5021125"/>
            <a:chExt cx="581736" cy="660062"/>
          </a:xfrm>
        </p:grpSpPr>
        <p:sp>
          <p:nvSpPr>
            <p:cNvPr id="27" name="Google Shape;1054;p37">
              <a:extLst>
                <a:ext uri="{FF2B5EF4-FFF2-40B4-BE49-F238E27FC236}">
                  <a16:creationId xmlns:a16="http://schemas.microsoft.com/office/drawing/2014/main" id="{ED3B8FB4-6FD5-7882-C2EB-A320DA47490B}"/>
                </a:ext>
              </a:extLst>
            </p:cNvPr>
            <p:cNvSpPr/>
            <p:nvPr/>
          </p:nvSpPr>
          <p:spPr>
            <a:xfrm>
              <a:off x="2825111" y="5104257"/>
              <a:ext cx="534790" cy="258204"/>
            </a:xfrm>
            <a:custGeom>
              <a:avLst/>
              <a:gdLst/>
              <a:ahLst/>
              <a:cxnLst/>
              <a:rect l="l" t="t" r="r" b="b"/>
              <a:pathLst>
                <a:path w="15652" h="7557" extrusionOk="0">
                  <a:moveTo>
                    <a:pt x="15" y="1"/>
                  </a:moveTo>
                  <a:cubicBezTo>
                    <a:pt x="8" y="171"/>
                    <a:pt x="0" y="342"/>
                    <a:pt x="0" y="513"/>
                  </a:cubicBezTo>
                  <a:lnTo>
                    <a:pt x="0" y="5559"/>
                  </a:lnTo>
                  <a:cubicBezTo>
                    <a:pt x="0" y="5700"/>
                    <a:pt x="8" y="5834"/>
                    <a:pt x="15" y="5975"/>
                  </a:cubicBezTo>
                  <a:cubicBezTo>
                    <a:pt x="45" y="6034"/>
                    <a:pt x="74" y="6086"/>
                    <a:pt x="89" y="6146"/>
                  </a:cubicBezTo>
                  <a:cubicBezTo>
                    <a:pt x="304" y="6865"/>
                    <a:pt x="817" y="7274"/>
                    <a:pt x="1492" y="7518"/>
                  </a:cubicBezTo>
                  <a:cubicBezTo>
                    <a:pt x="1586" y="7552"/>
                    <a:pt x="1694" y="7556"/>
                    <a:pt x="1801" y="7556"/>
                  </a:cubicBezTo>
                  <a:cubicBezTo>
                    <a:pt x="1836" y="7556"/>
                    <a:pt x="1872" y="7556"/>
                    <a:pt x="1907" y="7556"/>
                  </a:cubicBezTo>
                  <a:cubicBezTo>
                    <a:pt x="4772" y="7556"/>
                    <a:pt x="7644" y="7541"/>
                    <a:pt x="10509" y="7541"/>
                  </a:cubicBezTo>
                  <a:cubicBezTo>
                    <a:pt x="10707" y="7541"/>
                    <a:pt x="10901" y="7547"/>
                    <a:pt x="11097" y="7547"/>
                  </a:cubicBezTo>
                  <a:cubicBezTo>
                    <a:pt x="11195" y="7547"/>
                    <a:pt x="11293" y="7546"/>
                    <a:pt x="11392" y="7541"/>
                  </a:cubicBezTo>
                  <a:cubicBezTo>
                    <a:pt x="11607" y="7533"/>
                    <a:pt x="11615" y="7526"/>
                    <a:pt x="11659" y="7311"/>
                  </a:cubicBezTo>
                  <a:cubicBezTo>
                    <a:pt x="11733" y="6969"/>
                    <a:pt x="11800" y="6902"/>
                    <a:pt x="12149" y="6895"/>
                  </a:cubicBezTo>
                  <a:cubicBezTo>
                    <a:pt x="12258" y="6890"/>
                    <a:pt x="12367" y="6888"/>
                    <a:pt x="12475" y="6888"/>
                  </a:cubicBezTo>
                  <a:cubicBezTo>
                    <a:pt x="12692" y="6888"/>
                    <a:pt x="12908" y="6895"/>
                    <a:pt x="13121" y="6895"/>
                  </a:cubicBezTo>
                  <a:cubicBezTo>
                    <a:pt x="13210" y="6902"/>
                    <a:pt x="13284" y="6902"/>
                    <a:pt x="13359" y="6917"/>
                  </a:cubicBezTo>
                  <a:cubicBezTo>
                    <a:pt x="13507" y="6954"/>
                    <a:pt x="13618" y="7043"/>
                    <a:pt x="13618" y="7207"/>
                  </a:cubicBezTo>
                  <a:cubicBezTo>
                    <a:pt x="13626" y="7274"/>
                    <a:pt x="13626" y="7325"/>
                    <a:pt x="13633" y="7392"/>
                  </a:cubicBezTo>
                  <a:cubicBezTo>
                    <a:pt x="13655" y="7489"/>
                    <a:pt x="13707" y="7533"/>
                    <a:pt x="13796" y="7541"/>
                  </a:cubicBezTo>
                  <a:cubicBezTo>
                    <a:pt x="13856" y="7556"/>
                    <a:pt x="13915" y="7556"/>
                    <a:pt x="13982" y="7556"/>
                  </a:cubicBezTo>
                  <a:cubicBezTo>
                    <a:pt x="14539" y="7556"/>
                    <a:pt x="15095" y="7541"/>
                    <a:pt x="15652" y="7541"/>
                  </a:cubicBezTo>
                  <a:lnTo>
                    <a:pt x="15652" y="2695"/>
                  </a:lnTo>
                  <a:cubicBezTo>
                    <a:pt x="15652" y="2554"/>
                    <a:pt x="15629" y="2413"/>
                    <a:pt x="15622" y="2272"/>
                  </a:cubicBezTo>
                  <a:cubicBezTo>
                    <a:pt x="15563" y="2190"/>
                    <a:pt x="15518" y="2116"/>
                    <a:pt x="15474" y="2034"/>
                  </a:cubicBezTo>
                  <a:cubicBezTo>
                    <a:pt x="15288" y="1752"/>
                    <a:pt x="15021" y="1626"/>
                    <a:pt x="14694" y="1589"/>
                  </a:cubicBezTo>
                  <a:cubicBezTo>
                    <a:pt x="14634" y="1579"/>
                    <a:pt x="14573" y="1577"/>
                    <a:pt x="14514" y="1577"/>
                  </a:cubicBezTo>
                  <a:cubicBezTo>
                    <a:pt x="14434" y="1577"/>
                    <a:pt x="14355" y="1581"/>
                    <a:pt x="14279" y="1581"/>
                  </a:cubicBezTo>
                  <a:lnTo>
                    <a:pt x="2457" y="1581"/>
                  </a:lnTo>
                  <a:cubicBezTo>
                    <a:pt x="2391" y="1581"/>
                    <a:pt x="2325" y="1582"/>
                    <a:pt x="2259" y="1582"/>
                  </a:cubicBezTo>
                  <a:cubicBezTo>
                    <a:pt x="2094" y="1582"/>
                    <a:pt x="1929" y="1578"/>
                    <a:pt x="1759" y="1552"/>
                  </a:cubicBezTo>
                  <a:cubicBezTo>
                    <a:pt x="1069" y="1448"/>
                    <a:pt x="557" y="1084"/>
                    <a:pt x="238" y="453"/>
                  </a:cubicBezTo>
                  <a:cubicBezTo>
                    <a:pt x="163" y="305"/>
                    <a:pt x="89" y="149"/>
                    <a:pt x="15" y="1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Google Shape;1055;p37">
              <a:extLst>
                <a:ext uri="{FF2B5EF4-FFF2-40B4-BE49-F238E27FC236}">
                  <a16:creationId xmlns:a16="http://schemas.microsoft.com/office/drawing/2014/main" id="{0031FF41-0B70-4834-9042-46F7B999CFD1}"/>
                </a:ext>
              </a:extLst>
            </p:cNvPr>
            <p:cNvSpPr/>
            <p:nvPr/>
          </p:nvSpPr>
          <p:spPr>
            <a:xfrm>
              <a:off x="2824838" y="5424794"/>
              <a:ext cx="535063" cy="256393"/>
            </a:xfrm>
            <a:custGeom>
              <a:avLst/>
              <a:gdLst/>
              <a:ahLst/>
              <a:cxnLst/>
              <a:rect l="l" t="t" r="r" b="b"/>
              <a:pathLst>
                <a:path w="15660" h="7504" extrusionOk="0">
                  <a:moveTo>
                    <a:pt x="23" y="0"/>
                  </a:moveTo>
                  <a:cubicBezTo>
                    <a:pt x="16" y="163"/>
                    <a:pt x="8" y="342"/>
                    <a:pt x="8" y="505"/>
                  </a:cubicBezTo>
                  <a:lnTo>
                    <a:pt x="8" y="5165"/>
                  </a:lnTo>
                  <a:cubicBezTo>
                    <a:pt x="8" y="5321"/>
                    <a:pt x="1" y="5470"/>
                    <a:pt x="8" y="5626"/>
                  </a:cubicBezTo>
                  <a:cubicBezTo>
                    <a:pt x="52" y="6659"/>
                    <a:pt x="950" y="7504"/>
                    <a:pt x="1915" y="7504"/>
                  </a:cubicBezTo>
                  <a:cubicBezTo>
                    <a:pt x="1928" y="7504"/>
                    <a:pt x="1940" y="7503"/>
                    <a:pt x="1953" y="7503"/>
                  </a:cubicBezTo>
                  <a:cubicBezTo>
                    <a:pt x="2168" y="7496"/>
                    <a:pt x="2390" y="7496"/>
                    <a:pt x="2606" y="7496"/>
                  </a:cubicBezTo>
                  <a:lnTo>
                    <a:pt x="14198" y="7496"/>
                  </a:lnTo>
                  <a:cubicBezTo>
                    <a:pt x="14307" y="7496"/>
                    <a:pt x="14409" y="7499"/>
                    <a:pt x="14511" y="7499"/>
                  </a:cubicBezTo>
                  <a:cubicBezTo>
                    <a:pt x="14562" y="7499"/>
                    <a:pt x="14613" y="7498"/>
                    <a:pt x="14665" y="7496"/>
                  </a:cubicBezTo>
                  <a:cubicBezTo>
                    <a:pt x="15214" y="7466"/>
                    <a:pt x="15585" y="7117"/>
                    <a:pt x="15637" y="6568"/>
                  </a:cubicBezTo>
                  <a:cubicBezTo>
                    <a:pt x="15660" y="6427"/>
                    <a:pt x="15645" y="6286"/>
                    <a:pt x="15645" y="6152"/>
                  </a:cubicBezTo>
                  <a:cubicBezTo>
                    <a:pt x="15660" y="4609"/>
                    <a:pt x="15660" y="3080"/>
                    <a:pt x="15660" y="1536"/>
                  </a:cubicBezTo>
                  <a:cubicBezTo>
                    <a:pt x="15279" y="1536"/>
                    <a:pt x="14898" y="1533"/>
                    <a:pt x="14512" y="1533"/>
                  </a:cubicBezTo>
                  <a:cubicBezTo>
                    <a:pt x="14320" y="1533"/>
                    <a:pt x="14126" y="1534"/>
                    <a:pt x="13931" y="1536"/>
                  </a:cubicBezTo>
                  <a:cubicBezTo>
                    <a:pt x="13693" y="1536"/>
                    <a:pt x="13671" y="1566"/>
                    <a:pt x="13619" y="1833"/>
                  </a:cubicBezTo>
                  <a:cubicBezTo>
                    <a:pt x="13559" y="2130"/>
                    <a:pt x="13515" y="2167"/>
                    <a:pt x="13226" y="2175"/>
                  </a:cubicBezTo>
                  <a:cubicBezTo>
                    <a:pt x="13036" y="2182"/>
                    <a:pt x="12843" y="2186"/>
                    <a:pt x="12649" y="2186"/>
                  </a:cubicBezTo>
                  <a:cubicBezTo>
                    <a:pt x="12456" y="2186"/>
                    <a:pt x="12261" y="2182"/>
                    <a:pt x="12068" y="2175"/>
                  </a:cubicBezTo>
                  <a:cubicBezTo>
                    <a:pt x="11741" y="2175"/>
                    <a:pt x="11704" y="2130"/>
                    <a:pt x="11660" y="1804"/>
                  </a:cubicBezTo>
                  <a:cubicBezTo>
                    <a:pt x="11652" y="1759"/>
                    <a:pt x="11652" y="1714"/>
                    <a:pt x="11637" y="1670"/>
                  </a:cubicBezTo>
                  <a:cubicBezTo>
                    <a:pt x="11630" y="1603"/>
                    <a:pt x="11585" y="1544"/>
                    <a:pt x="11519" y="1544"/>
                  </a:cubicBezTo>
                  <a:cubicBezTo>
                    <a:pt x="11378" y="1536"/>
                    <a:pt x="11244" y="1529"/>
                    <a:pt x="11103" y="1529"/>
                  </a:cubicBezTo>
                  <a:lnTo>
                    <a:pt x="2457" y="1529"/>
                  </a:lnTo>
                  <a:cubicBezTo>
                    <a:pt x="2131" y="1522"/>
                    <a:pt x="1819" y="1522"/>
                    <a:pt x="1492" y="1432"/>
                  </a:cubicBezTo>
                  <a:cubicBezTo>
                    <a:pt x="899" y="1277"/>
                    <a:pt x="491" y="906"/>
                    <a:pt x="223" y="371"/>
                  </a:cubicBezTo>
                  <a:cubicBezTo>
                    <a:pt x="157" y="238"/>
                    <a:pt x="127" y="97"/>
                    <a:pt x="2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Google Shape;1056;p37">
              <a:extLst>
                <a:ext uri="{FF2B5EF4-FFF2-40B4-BE49-F238E27FC236}">
                  <a16:creationId xmlns:a16="http://schemas.microsoft.com/office/drawing/2014/main" id="{EABAEF2E-B198-08C0-BF32-05DE7F7D58C7}"/>
                </a:ext>
              </a:extLst>
            </p:cNvPr>
            <p:cNvSpPr/>
            <p:nvPr/>
          </p:nvSpPr>
          <p:spPr>
            <a:xfrm>
              <a:off x="2824326" y="5021125"/>
              <a:ext cx="536327" cy="160758"/>
            </a:xfrm>
            <a:custGeom>
              <a:avLst/>
              <a:gdLst/>
              <a:ahLst/>
              <a:cxnLst/>
              <a:rect l="l" t="t" r="r" b="b"/>
              <a:pathLst>
                <a:path w="15697" h="4705" extrusionOk="0">
                  <a:moveTo>
                    <a:pt x="2185" y="0"/>
                  </a:moveTo>
                  <a:cubicBezTo>
                    <a:pt x="2159" y="0"/>
                    <a:pt x="2133" y="2"/>
                    <a:pt x="2109" y="7"/>
                  </a:cubicBezTo>
                  <a:cubicBezTo>
                    <a:pt x="1730" y="44"/>
                    <a:pt x="1359" y="96"/>
                    <a:pt x="1040" y="304"/>
                  </a:cubicBezTo>
                  <a:cubicBezTo>
                    <a:pt x="528" y="623"/>
                    <a:pt x="157" y="1090"/>
                    <a:pt x="45" y="1699"/>
                  </a:cubicBezTo>
                  <a:cubicBezTo>
                    <a:pt x="1" y="1944"/>
                    <a:pt x="38" y="2196"/>
                    <a:pt x="38" y="2441"/>
                  </a:cubicBezTo>
                  <a:cubicBezTo>
                    <a:pt x="112" y="2590"/>
                    <a:pt x="186" y="2753"/>
                    <a:pt x="261" y="2901"/>
                  </a:cubicBezTo>
                  <a:cubicBezTo>
                    <a:pt x="580" y="3532"/>
                    <a:pt x="1084" y="3888"/>
                    <a:pt x="1782" y="3992"/>
                  </a:cubicBezTo>
                  <a:cubicBezTo>
                    <a:pt x="1946" y="4019"/>
                    <a:pt x="2114" y="4022"/>
                    <a:pt x="2281" y="4022"/>
                  </a:cubicBezTo>
                  <a:cubicBezTo>
                    <a:pt x="2348" y="4022"/>
                    <a:pt x="2414" y="4022"/>
                    <a:pt x="2480" y="4022"/>
                  </a:cubicBezTo>
                  <a:lnTo>
                    <a:pt x="14302" y="4022"/>
                  </a:lnTo>
                  <a:cubicBezTo>
                    <a:pt x="14369" y="4022"/>
                    <a:pt x="14437" y="4020"/>
                    <a:pt x="14507" y="4020"/>
                  </a:cubicBezTo>
                  <a:cubicBezTo>
                    <a:pt x="14576" y="4020"/>
                    <a:pt x="14647" y="4022"/>
                    <a:pt x="14717" y="4029"/>
                  </a:cubicBezTo>
                  <a:cubicBezTo>
                    <a:pt x="15044" y="4066"/>
                    <a:pt x="15311" y="4200"/>
                    <a:pt x="15497" y="4475"/>
                  </a:cubicBezTo>
                  <a:cubicBezTo>
                    <a:pt x="15541" y="4549"/>
                    <a:pt x="15600" y="4630"/>
                    <a:pt x="15645" y="4705"/>
                  </a:cubicBezTo>
                  <a:cubicBezTo>
                    <a:pt x="15652" y="4593"/>
                    <a:pt x="15675" y="4497"/>
                    <a:pt x="15682" y="4371"/>
                  </a:cubicBezTo>
                  <a:cubicBezTo>
                    <a:pt x="15682" y="3317"/>
                    <a:pt x="15690" y="2270"/>
                    <a:pt x="15690" y="1209"/>
                  </a:cubicBezTo>
                  <a:cubicBezTo>
                    <a:pt x="15690" y="1120"/>
                    <a:pt x="15697" y="1024"/>
                    <a:pt x="15682" y="935"/>
                  </a:cubicBezTo>
                  <a:cubicBezTo>
                    <a:pt x="15593" y="534"/>
                    <a:pt x="15408" y="215"/>
                    <a:pt x="14985" y="89"/>
                  </a:cubicBezTo>
                  <a:cubicBezTo>
                    <a:pt x="14769" y="22"/>
                    <a:pt x="14554" y="7"/>
                    <a:pt x="14346" y="7"/>
                  </a:cubicBezTo>
                  <a:lnTo>
                    <a:pt x="2339" y="7"/>
                  </a:lnTo>
                  <a:cubicBezTo>
                    <a:pt x="2289" y="7"/>
                    <a:pt x="2236" y="0"/>
                    <a:pt x="2185" y="0"/>
                  </a:cubicBezTo>
                  <a:close/>
                </a:path>
              </a:pathLst>
            </a:custGeom>
            <a:solidFill>
              <a:srgbClr val="F2F1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Google Shape;1057;p37">
              <a:extLst>
                <a:ext uri="{FF2B5EF4-FFF2-40B4-BE49-F238E27FC236}">
                  <a16:creationId xmlns:a16="http://schemas.microsoft.com/office/drawing/2014/main" id="{7A35077C-A9BC-D61F-EE89-49B6C7C76FBC}"/>
                </a:ext>
              </a:extLst>
            </p:cNvPr>
            <p:cNvSpPr/>
            <p:nvPr/>
          </p:nvSpPr>
          <p:spPr>
            <a:xfrm>
              <a:off x="2825863" y="5308381"/>
              <a:ext cx="580198" cy="190860"/>
            </a:xfrm>
            <a:custGeom>
              <a:avLst/>
              <a:gdLst/>
              <a:ahLst/>
              <a:cxnLst/>
              <a:rect l="l" t="t" r="r" b="b"/>
              <a:pathLst>
                <a:path w="16981" h="5586" extrusionOk="0">
                  <a:moveTo>
                    <a:pt x="0" y="1"/>
                  </a:moveTo>
                  <a:lnTo>
                    <a:pt x="0" y="3400"/>
                  </a:lnTo>
                  <a:cubicBezTo>
                    <a:pt x="104" y="3511"/>
                    <a:pt x="134" y="3645"/>
                    <a:pt x="201" y="3771"/>
                  </a:cubicBezTo>
                  <a:cubicBezTo>
                    <a:pt x="468" y="4305"/>
                    <a:pt x="876" y="4676"/>
                    <a:pt x="1470" y="4832"/>
                  </a:cubicBezTo>
                  <a:cubicBezTo>
                    <a:pt x="1782" y="4929"/>
                    <a:pt x="2108" y="4929"/>
                    <a:pt x="2435" y="4929"/>
                  </a:cubicBezTo>
                  <a:lnTo>
                    <a:pt x="11080" y="4929"/>
                  </a:lnTo>
                  <a:cubicBezTo>
                    <a:pt x="11221" y="4929"/>
                    <a:pt x="11362" y="4936"/>
                    <a:pt x="11496" y="4943"/>
                  </a:cubicBezTo>
                  <a:cubicBezTo>
                    <a:pt x="11563" y="4958"/>
                    <a:pt x="11600" y="5003"/>
                    <a:pt x="11615" y="5070"/>
                  </a:cubicBezTo>
                  <a:cubicBezTo>
                    <a:pt x="11630" y="5114"/>
                    <a:pt x="11630" y="5159"/>
                    <a:pt x="11637" y="5203"/>
                  </a:cubicBezTo>
                  <a:cubicBezTo>
                    <a:pt x="11682" y="5530"/>
                    <a:pt x="11734" y="5567"/>
                    <a:pt x="12045" y="5574"/>
                  </a:cubicBezTo>
                  <a:cubicBezTo>
                    <a:pt x="12234" y="5582"/>
                    <a:pt x="12427" y="5585"/>
                    <a:pt x="12621" y="5585"/>
                  </a:cubicBezTo>
                  <a:cubicBezTo>
                    <a:pt x="12815" y="5585"/>
                    <a:pt x="13010" y="5582"/>
                    <a:pt x="13203" y="5574"/>
                  </a:cubicBezTo>
                  <a:cubicBezTo>
                    <a:pt x="13492" y="5567"/>
                    <a:pt x="13537" y="5530"/>
                    <a:pt x="13596" y="5233"/>
                  </a:cubicBezTo>
                  <a:cubicBezTo>
                    <a:pt x="13641" y="4973"/>
                    <a:pt x="13670" y="4936"/>
                    <a:pt x="13908" y="4936"/>
                  </a:cubicBezTo>
                  <a:cubicBezTo>
                    <a:pt x="14075" y="4934"/>
                    <a:pt x="14243" y="4933"/>
                    <a:pt x="14410" y="4933"/>
                  </a:cubicBezTo>
                  <a:cubicBezTo>
                    <a:pt x="14815" y="4933"/>
                    <a:pt x="15220" y="4938"/>
                    <a:pt x="15630" y="4943"/>
                  </a:cubicBezTo>
                  <a:cubicBezTo>
                    <a:pt x="15753" y="4943"/>
                    <a:pt x="15880" y="4937"/>
                    <a:pt x="16008" y="4937"/>
                  </a:cubicBezTo>
                  <a:cubicBezTo>
                    <a:pt x="16073" y="4937"/>
                    <a:pt x="16137" y="4938"/>
                    <a:pt x="16201" y="4943"/>
                  </a:cubicBezTo>
                  <a:cubicBezTo>
                    <a:pt x="16215" y="4944"/>
                    <a:pt x="16230" y="4944"/>
                    <a:pt x="16244" y="4944"/>
                  </a:cubicBezTo>
                  <a:cubicBezTo>
                    <a:pt x="16708" y="4944"/>
                    <a:pt x="16980" y="4590"/>
                    <a:pt x="16973" y="4201"/>
                  </a:cubicBezTo>
                  <a:cubicBezTo>
                    <a:pt x="16951" y="3585"/>
                    <a:pt x="16973" y="2962"/>
                    <a:pt x="16958" y="2339"/>
                  </a:cubicBezTo>
                  <a:cubicBezTo>
                    <a:pt x="16951" y="1878"/>
                    <a:pt x="16713" y="1641"/>
                    <a:pt x="16238" y="1604"/>
                  </a:cubicBezTo>
                  <a:cubicBezTo>
                    <a:pt x="16197" y="1601"/>
                    <a:pt x="16155" y="1600"/>
                    <a:pt x="16114" y="1600"/>
                  </a:cubicBezTo>
                  <a:cubicBezTo>
                    <a:pt x="16053" y="1600"/>
                    <a:pt x="15992" y="1602"/>
                    <a:pt x="15932" y="1602"/>
                  </a:cubicBezTo>
                  <a:cubicBezTo>
                    <a:pt x="15832" y="1602"/>
                    <a:pt x="15734" y="1596"/>
                    <a:pt x="15637" y="1567"/>
                  </a:cubicBezTo>
                  <a:cubicBezTo>
                    <a:pt x="15081" y="1567"/>
                    <a:pt x="14524" y="1582"/>
                    <a:pt x="13967" y="1582"/>
                  </a:cubicBezTo>
                  <a:cubicBezTo>
                    <a:pt x="13901" y="1582"/>
                    <a:pt x="13841" y="1582"/>
                    <a:pt x="13782" y="1567"/>
                  </a:cubicBezTo>
                  <a:cubicBezTo>
                    <a:pt x="13693" y="1559"/>
                    <a:pt x="13641" y="1507"/>
                    <a:pt x="13619" y="1418"/>
                  </a:cubicBezTo>
                  <a:cubicBezTo>
                    <a:pt x="13604" y="1359"/>
                    <a:pt x="13604" y="1300"/>
                    <a:pt x="13604" y="1233"/>
                  </a:cubicBezTo>
                  <a:cubicBezTo>
                    <a:pt x="13596" y="1069"/>
                    <a:pt x="13485" y="988"/>
                    <a:pt x="13344" y="951"/>
                  </a:cubicBezTo>
                  <a:cubicBezTo>
                    <a:pt x="13270" y="921"/>
                    <a:pt x="13188" y="921"/>
                    <a:pt x="13114" y="921"/>
                  </a:cubicBezTo>
                  <a:cubicBezTo>
                    <a:pt x="12896" y="921"/>
                    <a:pt x="12678" y="918"/>
                    <a:pt x="12461" y="918"/>
                  </a:cubicBezTo>
                  <a:cubicBezTo>
                    <a:pt x="12352" y="918"/>
                    <a:pt x="12243" y="919"/>
                    <a:pt x="12134" y="921"/>
                  </a:cubicBezTo>
                  <a:cubicBezTo>
                    <a:pt x="11793" y="928"/>
                    <a:pt x="11719" y="995"/>
                    <a:pt x="11644" y="1337"/>
                  </a:cubicBezTo>
                  <a:cubicBezTo>
                    <a:pt x="11600" y="1552"/>
                    <a:pt x="11593" y="1567"/>
                    <a:pt x="11377" y="1567"/>
                  </a:cubicBezTo>
                  <a:lnTo>
                    <a:pt x="10494" y="1567"/>
                  </a:lnTo>
                  <a:cubicBezTo>
                    <a:pt x="7630" y="1567"/>
                    <a:pt x="4765" y="1582"/>
                    <a:pt x="1893" y="1582"/>
                  </a:cubicBezTo>
                  <a:cubicBezTo>
                    <a:pt x="1859" y="1582"/>
                    <a:pt x="1825" y="1582"/>
                    <a:pt x="1790" y="1582"/>
                  </a:cubicBezTo>
                  <a:cubicBezTo>
                    <a:pt x="1686" y="1582"/>
                    <a:pt x="1577" y="1578"/>
                    <a:pt x="1477" y="1544"/>
                  </a:cubicBezTo>
                  <a:cubicBezTo>
                    <a:pt x="802" y="1300"/>
                    <a:pt x="282" y="891"/>
                    <a:pt x="75" y="172"/>
                  </a:cubicBezTo>
                  <a:cubicBezTo>
                    <a:pt x="60" y="112"/>
                    <a:pt x="30" y="60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oogle Shape;1043;p37">
            <a:extLst>
              <a:ext uri="{FF2B5EF4-FFF2-40B4-BE49-F238E27FC236}">
                <a16:creationId xmlns:a16="http://schemas.microsoft.com/office/drawing/2014/main" id="{68E40AA2-B242-775E-EF93-874ED2DA09B8}"/>
              </a:ext>
            </a:extLst>
          </p:cNvPr>
          <p:cNvGrpSpPr/>
          <p:nvPr/>
        </p:nvGrpSpPr>
        <p:grpSpPr>
          <a:xfrm>
            <a:off x="5573657" y="1203774"/>
            <a:ext cx="1044685" cy="1034747"/>
            <a:chOff x="4020000" y="3396110"/>
            <a:chExt cx="1104000" cy="1104000"/>
          </a:xfrm>
        </p:grpSpPr>
        <p:sp>
          <p:nvSpPr>
            <p:cNvPr id="32" name="Google Shape;1044;p37">
              <a:extLst>
                <a:ext uri="{FF2B5EF4-FFF2-40B4-BE49-F238E27FC236}">
                  <a16:creationId xmlns:a16="http://schemas.microsoft.com/office/drawing/2014/main" id="{BF259FFF-0C00-A3BF-3CB0-52D5A74D963B}"/>
                </a:ext>
              </a:extLst>
            </p:cNvPr>
            <p:cNvSpPr/>
            <p:nvPr/>
          </p:nvSpPr>
          <p:spPr>
            <a:xfrm>
              <a:off x="4020000" y="3396110"/>
              <a:ext cx="1104000" cy="1104000"/>
            </a:xfrm>
            <a:prstGeom prst="ellipse">
              <a:avLst/>
            </a:prstGeom>
            <a:solidFill>
              <a:srgbClr val="E1BDF0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Google Shape;1045;p37">
              <a:extLst>
                <a:ext uri="{FF2B5EF4-FFF2-40B4-BE49-F238E27FC236}">
                  <a16:creationId xmlns:a16="http://schemas.microsoft.com/office/drawing/2014/main" id="{FD033074-CC00-F137-E42B-644ACB76C6A9}"/>
                </a:ext>
              </a:extLst>
            </p:cNvPr>
            <p:cNvSpPr/>
            <p:nvPr/>
          </p:nvSpPr>
          <p:spPr>
            <a:xfrm>
              <a:off x="4108950" y="3485051"/>
              <a:ext cx="926100" cy="9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oogle Shape;1084;p37">
            <a:extLst>
              <a:ext uri="{FF2B5EF4-FFF2-40B4-BE49-F238E27FC236}">
                <a16:creationId xmlns:a16="http://schemas.microsoft.com/office/drawing/2014/main" id="{D5413D58-C4AD-AB48-0C23-B55DDA41090D}"/>
              </a:ext>
            </a:extLst>
          </p:cNvPr>
          <p:cNvGrpSpPr/>
          <p:nvPr/>
        </p:nvGrpSpPr>
        <p:grpSpPr>
          <a:xfrm>
            <a:off x="5827458" y="1389560"/>
            <a:ext cx="544292" cy="542912"/>
            <a:chOff x="4284400" y="3658497"/>
            <a:chExt cx="575195" cy="579248"/>
          </a:xfrm>
          <a:solidFill>
            <a:srgbClr val="E1BDF0"/>
          </a:solidFill>
        </p:grpSpPr>
        <p:sp>
          <p:nvSpPr>
            <p:cNvPr id="35" name="Google Shape;1085;p37">
              <a:extLst>
                <a:ext uri="{FF2B5EF4-FFF2-40B4-BE49-F238E27FC236}">
                  <a16:creationId xmlns:a16="http://schemas.microsoft.com/office/drawing/2014/main" id="{3CAA41B8-4A7B-C283-F32B-9ADA4B6CB426}"/>
                </a:ext>
              </a:extLst>
            </p:cNvPr>
            <p:cNvSpPr/>
            <p:nvPr/>
          </p:nvSpPr>
          <p:spPr>
            <a:xfrm>
              <a:off x="4331500" y="4067175"/>
              <a:ext cx="504900" cy="1500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Google Shape;1086;p37">
              <a:extLst>
                <a:ext uri="{FF2B5EF4-FFF2-40B4-BE49-F238E27FC236}">
                  <a16:creationId xmlns:a16="http://schemas.microsoft.com/office/drawing/2014/main" id="{B4F4AC87-9604-BFB1-7A78-90E9FC939336}"/>
                </a:ext>
              </a:extLst>
            </p:cNvPr>
            <p:cNvSpPr/>
            <p:nvPr/>
          </p:nvSpPr>
          <p:spPr>
            <a:xfrm>
              <a:off x="4284400" y="3658497"/>
              <a:ext cx="575195" cy="579248"/>
            </a:xfrm>
            <a:custGeom>
              <a:avLst/>
              <a:gdLst/>
              <a:ahLst/>
              <a:cxnLst/>
              <a:rect l="l" t="t" r="r" b="b"/>
              <a:pathLst>
                <a:path w="19162" h="19297" extrusionOk="0">
                  <a:moveTo>
                    <a:pt x="8368" y="1"/>
                  </a:moveTo>
                  <a:cubicBezTo>
                    <a:pt x="8300" y="1"/>
                    <a:pt x="8233" y="25"/>
                    <a:pt x="8178" y="72"/>
                  </a:cubicBezTo>
                  <a:cubicBezTo>
                    <a:pt x="8052" y="169"/>
                    <a:pt x="8015" y="347"/>
                    <a:pt x="8097" y="488"/>
                  </a:cubicBezTo>
                  <a:cubicBezTo>
                    <a:pt x="8164" y="592"/>
                    <a:pt x="8245" y="688"/>
                    <a:pt x="8319" y="785"/>
                  </a:cubicBezTo>
                  <a:cubicBezTo>
                    <a:pt x="8587" y="1126"/>
                    <a:pt x="8861" y="1467"/>
                    <a:pt x="9136" y="1801"/>
                  </a:cubicBezTo>
                  <a:cubicBezTo>
                    <a:pt x="9292" y="1987"/>
                    <a:pt x="9366" y="2195"/>
                    <a:pt x="9358" y="2447"/>
                  </a:cubicBezTo>
                  <a:cubicBezTo>
                    <a:pt x="9351" y="2818"/>
                    <a:pt x="9358" y="3189"/>
                    <a:pt x="9358" y="3560"/>
                  </a:cubicBezTo>
                  <a:cubicBezTo>
                    <a:pt x="9358" y="3705"/>
                    <a:pt x="9345" y="3770"/>
                    <a:pt x="9290" y="3770"/>
                  </a:cubicBezTo>
                  <a:cubicBezTo>
                    <a:pt x="9255" y="3770"/>
                    <a:pt x="9204" y="3743"/>
                    <a:pt x="9128" y="3694"/>
                  </a:cubicBezTo>
                  <a:cubicBezTo>
                    <a:pt x="8658" y="3399"/>
                    <a:pt x="8159" y="3259"/>
                    <a:pt x="7636" y="3259"/>
                  </a:cubicBezTo>
                  <a:cubicBezTo>
                    <a:pt x="7408" y="3259"/>
                    <a:pt x="7175" y="3286"/>
                    <a:pt x="6939" y="3338"/>
                  </a:cubicBezTo>
                  <a:cubicBezTo>
                    <a:pt x="5870" y="3568"/>
                    <a:pt x="5121" y="4176"/>
                    <a:pt x="4713" y="5193"/>
                  </a:cubicBezTo>
                  <a:cubicBezTo>
                    <a:pt x="4497" y="5727"/>
                    <a:pt x="4416" y="6306"/>
                    <a:pt x="4453" y="6878"/>
                  </a:cubicBezTo>
                  <a:cubicBezTo>
                    <a:pt x="4468" y="7278"/>
                    <a:pt x="4520" y="7679"/>
                    <a:pt x="4594" y="8072"/>
                  </a:cubicBezTo>
                  <a:cubicBezTo>
                    <a:pt x="4794" y="9163"/>
                    <a:pt x="5165" y="10173"/>
                    <a:pt x="5826" y="11063"/>
                  </a:cubicBezTo>
                  <a:cubicBezTo>
                    <a:pt x="6338" y="11768"/>
                    <a:pt x="6976" y="12317"/>
                    <a:pt x="7830" y="12585"/>
                  </a:cubicBezTo>
                  <a:cubicBezTo>
                    <a:pt x="7882" y="12599"/>
                    <a:pt x="7985" y="12599"/>
                    <a:pt x="7956" y="12733"/>
                  </a:cubicBezTo>
                  <a:lnTo>
                    <a:pt x="7496" y="12733"/>
                  </a:lnTo>
                  <a:cubicBezTo>
                    <a:pt x="6625" y="12733"/>
                    <a:pt x="5757" y="12736"/>
                    <a:pt x="4887" y="12736"/>
                  </a:cubicBezTo>
                  <a:cubicBezTo>
                    <a:pt x="4451" y="12736"/>
                    <a:pt x="4015" y="12735"/>
                    <a:pt x="3577" y="12733"/>
                  </a:cubicBezTo>
                  <a:cubicBezTo>
                    <a:pt x="3280" y="12733"/>
                    <a:pt x="2998" y="12763"/>
                    <a:pt x="2709" y="12837"/>
                  </a:cubicBezTo>
                  <a:cubicBezTo>
                    <a:pt x="1381" y="13171"/>
                    <a:pt x="423" y="14210"/>
                    <a:pt x="230" y="15560"/>
                  </a:cubicBezTo>
                  <a:cubicBezTo>
                    <a:pt x="0" y="17186"/>
                    <a:pt x="1076" y="18752"/>
                    <a:pt x="2664" y="19167"/>
                  </a:cubicBezTo>
                  <a:cubicBezTo>
                    <a:pt x="3073" y="19271"/>
                    <a:pt x="3488" y="19293"/>
                    <a:pt x="3904" y="19293"/>
                  </a:cubicBezTo>
                  <a:lnTo>
                    <a:pt x="18064" y="19293"/>
                  </a:lnTo>
                  <a:cubicBezTo>
                    <a:pt x="18143" y="19293"/>
                    <a:pt x="18225" y="19297"/>
                    <a:pt x="18309" y="19297"/>
                  </a:cubicBezTo>
                  <a:cubicBezTo>
                    <a:pt x="18351" y="19297"/>
                    <a:pt x="18393" y="19296"/>
                    <a:pt x="18435" y="19293"/>
                  </a:cubicBezTo>
                  <a:cubicBezTo>
                    <a:pt x="18524" y="19279"/>
                    <a:pt x="18628" y="19271"/>
                    <a:pt x="18709" y="19241"/>
                  </a:cubicBezTo>
                  <a:cubicBezTo>
                    <a:pt x="18976" y="19160"/>
                    <a:pt x="19147" y="18930"/>
                    <a:pt x="19155" y="18648"/>
                  </a:cubicBezTo>
                  <a:cubicBezTo>
                    <a:pt x="19162" y="18366"/>
                    <a:pt x="19014" y="18128"/>
                    <a:pt x="18754" y="18032"/>
                  </a:cubicBezTo>
                  <a:cubicBezTo>
                    <a:pt x="18642" y="17980"/>
                    <a:pt x="18524" y="17965"/>
                    <a:pt x="18398" y="17965"/>
                  </a:cubicBezTo>
                  <a:lnTo>
                    <a:pt x="17841" y="17935"/>
                  </a:lnTo>
                  <a:cubicBezTo>
                    <a:pt x="17701" y="17942"/>
                    <a:pt x="17566" y="17959"/>
                    <a:pt x="17417" y="17959"/>
                  </a:cubicBezTo>
                  <a:cubicBezTo>
                    <a:pt x="17393" y="17959"/>
                    <a:pt x="17369" y="17959"/>
                    <a:pt x="17344" y="17958"/>
                  </a:cubicBezTo>
                  <a:lnTo>
                    <a:pt x="3755" y="17958"/>
                  </a:lnTo>
                  <a:cubicBezTo>
                    <a:pt x="3429" y="17958"/>
                    <a:pt x="3110" y="17958"/>
                    <a:pt x="2791" y="17831"/>
                  </a:cubicBezTo>
                  <a:cubicBezTo>
                    <a:pt x="1588" y="17386"/>
                    <a:pt x="906" y="15716"/>
                    <a:pt x="2108" y="14566"/>
                  </a:cubicBezTo>
                  <a:cubicBezTo>
                    <a:pt x="2464" y="14225"/>
                    <a:pt x="2924" y="14069"/>
                    <a:pt x="3414" y="14032"/>
                  </a:cubicBezTo>
                  <a:cubicBezTo>
                    <a:pt x="3451" y="14029"/>
                    <a:pt x="3487" y="14028"/>
                    <a:pt x="3523" y="14028"/>
                  </a:cubicBezTo>
                  <a:cubicBezTo>
                    <a:pt x="3595" y="14028"/>
                    <a:pt x="3666" y="14032"/>
                    <a:pt x="3741" y="14032"/>
                  </a:cubicBezTo>
                  <a:lnTo>
                    <a:pt x="17604" y="14032"/>
                  </a:lnTo>
                  <a:cubicBezTo>
                    <a:pt x="17730" y="14032"/>
                    <a:pt x="17856" y="14039"/>
                    <a:pt x="17975" y="14047"/>
                  </a:cubicBezTo>
                  <a:cubicBezTo>
                    <a:pt x="18111" y="14047"/>
                    <a:pt x="18252" y="14037"/>
                    <a:pt x="18387" y="14037"/>
                  </a:cubicBezTo>
                  <a:cubicBezTo>
                    <a:pt x="18421" y="14037"/>
                    <a:pt x="18454" y="14038"/>
                    <a:pt x="18487" y="14039"/>
                  </a:cubicBezTo>
                  <a:cubicBezTo>
                    <a:pt x="18491" y="14039"/>
                    <a:pt x="18495" y="14039"/>
                    <a:pt x="18499" y="14039"/>
                  </a:cubicBezTo>
                  <a:cubicBezTo>
                    <a:pt x="18835" y="14039"/>
                    <a:pt x="19125" y="13739"/>
                    <a:pt x="19125" y="13431"/>
                  </a:cubicBezTo>
                  <a:cubicBezTo>
                    <a:pt x="19140" y="13067"/>
                    <a:pt x="18895" y="12777"/>
                    <a:pt x="18516" y="12740"/>
                  </a:cubicBezTo>
                  <a:cubicBezTo>
                    <a:pt x="18457" y="12733"/>
                    <a:pt x="18394" y="12731"/>
                    <a:pt x="18331" y="12731"/>
                  </a:cubicBezTo>
                  <a:cubicBezTo>
                    <a:pt x="18268" y="12731"/>
                    <a:pt x="18205" y="12733"/>
                    <a:pt x="18145" y="12733"/>
                  </a:cubicBezTo>
                  <a:lnTo>
                    <a:pt x="11585" y="12733"/>
                  </a:lnTo>
                  <a:cubicBezTo>
                    <a:pt x="11557" y="12733"/>
                    <a:pt x="11522" y="12741"/>
                    <a:pt x="11486" y="12741"/>
                  </a:cubicBezTo>
                  <a:cubicBezTo>
                    <a:pt x="11436" y="12741"/>
                    <a:pt x="11385" y="12725"/>
                    <a:pt x="11355" y="12651"/>
                  </a:cubicBezTo>
                  <a:cubicBezTo>
                    <a:pt x="11778" y="12510"/>
                    <a:pt x="12179" y="12340"/>
                    <a:pt x="12535" y="12080"/>
                  </a:cubicBezTo>
                  <a:cubicBezTo>
                    <a:pt x="13062" y="11701"/>
                    <a:pt x="13470" y="11219"/>
                    <a:pt x="13804" y="10670"/>
                  </a:cubicBezTo>
                  <a:cubicBezTo>
                    <a:pt x="14331" y="9816"/>
                    <a:pt x="14650" y="8874"/>
                    <a:pt x="14806" y="7887"/>
                  </a:cubicBezTo>
                  <a:cubicBezTo>
                    <a:pt x="14910" y="7234"/>
                    <a:pt x="14969" y="6566"/>
                    <a:pt x="14850" y="5898"/>
                  </a:cubicBezTo>
                  <a:cubicBezTo>
                    <a:pt x="14657" y="4807"/>
                    <a:pt x="14093" y="4020"/>
                    <a:pt x="13077" y="3560"/>
                  </a:cubicBezTo>
                  <a:cubicBezTo>
                    <a:pt x="13017" y="3583"/>
                    <a:pt x="12928" y="3597"/>
                    <a:pt x="12869" y="3634"/>
                  </a:cubicBezTo>
                  <a:cubicBezTo>
                    <a:pt x="12401" y="3909"/>
                    <a:pt x="11889" y="4028"/>
                    <a:pt x="11370" y="4102"/>
                  </a:cubicBezTo>
                  <a:cubicBezTo>
                    <a:pt x="11005" y="4159"/>
                    <a:pt x="10630" y="4236"/>
                    <a:pt x="10244" y="4236"/>
                  </a:cubicBezTo>
                  <a:cubicBezTo>
                    <a:pt x="10174" y="4236"/>
                    <a:pt x="10104" y="4234"/>
                    <a:pt x="10034" y="4228"/>
                  </a:cubicBezTo>
                  <a:cubicBezTo>
                    <a:pt x="9974" y="4228"/>
                    <a:pt x="9908" y="4228"/>
                    <a:pt x="9848" y="4213"/>
                  </a:cubicBezTo>
                  <a:cubicBezTo>
                    <a:pt x="9789" y="4198"/>
                    <a:pt x="9759" y="4154"/>
                    <a:pt x="9774" y="4080"/>
                  </a:cubicBezTo>
                  <a:cubicBezTo>
                    <a:pt x="9841" y="3835"/>
                    <a:pt x="9952" y="3612"/>
                    <a:pt x="10071" y="3397"/>
                  </a:cubicBezTo>
                  <a:cubicBezTo>
                    <a:pt x="10012" y="3286"/>
                    <a:pt x="10012" y="3160"/>
                    <a:pt x="10012" y="3041"/>
                  </a:cubicBezTo>
                  <a:cubicBezTo>
                    <a:pt x="10012" y="2833"/>
                    <a:pt x="9997" y="2640"/>
                    <a:pt x="10012" y="2432"/>
                  </a:cubicBezTo>
                  <a:cubicBezTo>
                    <a:pt x="10034" y="2046"/>
                    <a:pt x="9915" y="1712"/>
                    <a:pt x="9663" y="1408"/>
                  </a:cubicBezTo>
                  <a:cubicBezTo>
                    <a:pt x="9366" y="1037"/>
                    <a:pt x="9069" y="651"/>
                    <a:pt x="8765" y="280"/>
                  </a:cubicBezTo>
                  <a:cubicBezTo>
                    <a:pt x="8698" y="206"/>
                    <a:pt x="8646" y="132"/>
                    <a:pt x="8572" y="80"/>
                  </a:cubicBezTo>
                  <a:cubicBezTo>
                    <a:pt x="8511" y="27"/>
                    <a:pt x="8439" y="1"/>
                    <a:pt x="83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oogle Shape;1050;p37">
            <a:extLst>
              <a:ext uri="{FF2B5EF4-FFF2-40B4-BE49-F238E27FC236}">
                <a16:creationId xmlns:a16="http://schemas.microsoft.com/office/drawing/2014/main" id="{66178536-EDFF-290C-5515-0151D05A597D}"/>
              </a:ext>
            </a:extLst>
          </p:cNvPr>
          <p:cNvGrpSpPr/>
          <p:nvPr/>
        </p:nvGrpSpPr>
        <p:grpSpPr>
          <a:xfrm>
            <a:off x="7979323" y="1220972"/>
            <a:ext cx="1044685" cy="1034747"/>
            <a:chOff x="5681465" y="3396110"/>
            <a:chExt cx="1104000" cy="1104000"/>
          </a:xfrm>
        </p:grpSpPr>
        <p:sp>
          <p:nvSpPr>
            <p:cNvPr id="38" name="Google Shape;1051;p37">
              <a:extLst>
                <a:ext uri="{FF2B5EF4-FFF2-40B4-BE49-F238E27FC236}">
                  <a16:creationId xmlns:a16="http://schemas.microsoft.com/office/drawing/2014/main" id="{AE7D3727-1846-A745-C0A6-14BC92FCBA92}"/>
                </a:ext>
              </a:extLst>
            </p:cNvPr>
            <p:cNvSpPr/>
            <p:nvPr/>
          </p:nvSpPr>
          <p:spPr>
            <a:xfrm>
              <a:off x="5681465" y="3396110"/>
              <a:ext cx="1104000" cy="1104000"/>
            </a:xfrm>
            <a:prstGeom prst="ellipse">
              <a:avLst/>
            </a:pr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Google Shape;1052;p37">
              <a:extLst>
                <a:ext uri="{FF2B5EF4-FFF2-40B4-BE49-F238E27FC236}">
                  <a16:creationId xmlns:a16="http://schemas.microsoft.com/office/drawing/2014/main" id="{FB0AF9FC-D88A-E559-C7D0-BB215518994E}"/>
                </a:ext>
              </a:extLst>
            </p:cNvPr>
            <p:cNvSpPr/>
            <p:nvPr/>
          </p:nvSpPr>
          <p:spPr>
            <a:xfrm>
              <a:off x="5770415" y="3485051"/>
              <a:ext cx="926100" cy="9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oogle Shape;1079;p37">
            <a:extLst>
              <a:ext uri="{FF2B5EF4-FFF2-40B4-BE49-F238E27FC236}">
                <a16:creationId xmlns:a16="http://schemas.microsoft.com/office/drawing/2014/main" id="{EADDDD4B-4552-EEAC-E761-13799D0B4A18}"/>
              </a:ext>
            </a:extLst>
          </p:cNvPr>
          <p:cNvGrpSpPr/>
          <p:nvPr/>
        </p:nvGrpSpPr>
        <p:grpSpPr>
          <a:xfrm>
            <a:off x="8231320" y="1431443"/>
            <a:ext cx="553560" cy="542874"/>
            <a:chOff x="5331175" y="5073547"/>
            <a:chExt cx="665896" cy="659314"/>
          </a:xfrm>
        </p:grpSpPr>
        <p:sp>
          <p:nvSpPr>
            <p:cNvPr id="41" name="Google Shape;1080;p37">
              <a:extLst>
                <a:ext uri="{FF2B5EF4-FFF2-40B4-BE49-F238E27FC236}">
                  <a16:creationId xmlns:a16="http://schemas.microsoft.com/office/drawing/2014/main" id="{917894AC-DEAE-DB55-A34C-9B9D1BB2E03E}"/>
                </a:ext>
              </a:extLst>
            </p:cNvPr>
            <p:cNvSpPr/>
            <p:nvPr/>
          </p:nvSpPr>
          <p:spPr>
            <a:xfrm>
              <a:off x="5469115" y="5073547"/>
              <a:ext cx="527956" cy="473531"/>
            </a:xfrm>
            <a:custGeom>
              <a:avLst/>
              <a:gdLst/>
              <a:ahLst/>
              <a:cxnLst/>
              <a:rect l="l" t="t" r="r" b="b"/>
              <a:pathLst>
                <a:path w="15452" h="9704" extrusionOk="0">
                  <a:moveTo>
                    <a:pt x="3943" y="1"/>
                  </a:moveTo>
                  <a:cubicBezTo>
                    <a:pt x="3897" y="1"/>
                    <a:pt x="3852" y="2"/>
                    <a:pt x="3807" y="4"/>
                  </a:cubicBezTo>
                  <a:cubicBezTo>
                    <a:pt x="3295" y="56"/>
                    <a:pt x="2843" y="227"/>
                    <a:pt x="2479" y="613"/>
                  </a:cubicBezTo>
                  <a:cubicBezTo>
                    <a:pt x="2212" y="887"/>
                    <a:pt x="2071" y="1221"/>
                    <a:pt x="1959" y="1585"/>
                  </a:cubicBezTo>
                  <a:cubicBezTo>
                    <a:pt x="1729" y="2357"/>
                    <a:pt x="1484" y="3121"/>
                    <a:pt x="1254" y="3893"/>
                  </a:cubicBezTo>
                  <a:cubicBezTo>
                    <a:pt x="1151" y="4457"/>
                    <a:pt x="950" y="4999"/>
                    <a:pt x="802" y="5548"/>
                  </a:cubicBezTo>
                  <a:cubicBezTo>
                    <a:pt x="765" y="5704"/>
                    <a:pt x="661" y="5815"/>
                    <a:pt x="557" y="5934"/>
                  </a:cubicBezTo>
                  <a:cubicBezTo>
                    <a:pt x="215" y="6349"/>
                    <a:pt x="0" y="6824"/>
                    <a:pt x="8" y="7373"/>
                  </a:cubicBezTo>
                  <a:cubicBezTo>
                    <a:pt x="30" y="8301"/>
                    <a:pt x="445" y="8999"/>
                    <a:pt x="1269" y="9429"/>
                  </a:cubicBezTo>
                  <a:cubicBezTo>
                    <a:pt x="1433" y="9526"/>
                    <a:pt x="1603" y="9592"/>
                    <a:pt x="1774" y="9667"/>
                  </a:cubicBezTo>
                  <a:cubicBezTo>
                    <a:pt x="2048" y="9674"/>
                    <a:pt x="2331" y="9681"/>
                    <a:pt x="2605" y="9681"/>
                  </a:cubicBezTo>
                  <a:lnTo>
                    <a:pt x="9611" y="9681"/>
                  </a:lnTo>
                  <a:cubicBezTo>
                    <a:pt x="9796" y="9681"/>
                    <a:pt x="9982" y="9689"/>
                    <a:pt x="10167" y="9704"/>
                  </a:cubicBezTo>
                  <a:cubicBezTo>
                    <a:pt x="10338" y="9689"/>
                    <a:pt x="10509" y="9681"/>
                    <a:pt x="10679" y="9681"/>
                  </a:cubicBezTo>
                  <a:cubicBezTo>
                    <a:pt x="12060" y="9674"/>
                    <a:pt x="13433" y="9674"/>
                    <a:pt x="14813" y="9674"/>
                  </a:cubicBezTo>
                  <a:cubicBezTo>
                    <a:pt x="14939" y="9674"/>
                    <a:pt x="15065" y="9674"/>
                    <a:pt x="15184" y="9652"/>
                  </a:cubicBezTo>
                  <a:cubicBezTo>
                    <a:pt x="15347" y="9629"/>
                    <a:pt x="15451" y="9459"/>
                    <a:pt x="15444" y="9318"/>
                  </a:cubicBezTo>
                  <a:cubicBezTo>
                    <a:pt x="15437" y="9192"/>
                    <a:pt x="15325" y="9058"/>
                    <a:pt x="15184" y="9036"/>
                  </a:cubicBezTo>
                  <a:cubicBezTo>
                    <a:pt x="15095" y="9013"/>
                    <a:pt x="14999" y="9013"/>
                    <a:pt x="14910" y="9013"/>
                  </a:cubicBezTo>
                  <a:cubicBezTo>
                    <a:pt x="14628" y="9006"/>
                    <a:pt x="14353" y="9006"/>
                    <a:pt x="14071" y="8999"/>
                  </a:cubicBezTo>
                  <a:cubicBezTo>
                    <a:pt x="13915" y="9006"/>
                    <a:pt x="13767" y="9013"/>
                    <a:pt x="13611" y="9036"/>
                  </a:cubicBezTo>
                  <a:lnTo>
                    <a:pt x="2531" y="9036"/>
                  </a:lnTo>
                  <a:cubicBezTo>
                    <a:pt x="2457" y="9036"/>
                    <a:pt x="2389" y="9039"/>
                    <a:pt x="2319" y="9039"/>
                  </a:cubicBezTo>
                  <a:cubicBezTo>
                    <a:pt x="2284" y="9039"/>
                    <a:pt x="2249" y="9038"/>
                    <a:pt x="2212" y="9036"/>
                  </a:cubicBezTo>
                  <a:cubicBezTo>
                    <a:pt x="1418" y="8999"/>
                    <a:pt x="750" y="8368"/>
                    <a:pt x="668" y="7603"/>
                  </a:cubicBezTo>
                  <a:cubicBezTo>
                    <a:pt x="587" y="6832"/>
                    <a:pt x="1106" y="6038"/>
                    <a:pt x="1900" y="5867"/>
                  </a:cubicBezTo>
                  <a:cubicBezTo>
                    <a:pt x="2086" y="5830"/>
                    <a:pt x="2271" y="5807"/>
                    <a:pt x="2457" y="5807"/>
                  </a:cubicBezTo>
                  <a:lnTo>
                    <a:pt x="13811" y="5807"/>
                  </a:lnTo>
                  <a:cubicBezTo>
                    <a:pt x="13923" y="5807"/>
                    <a:pt x="14026" y="5822"/>
                    <a:pt x="14138" y="5830"/>
                  </a:cubicBezTo>
                  <a:cubicBezTo>
                    <a:pt x="14234" y="5822"/>
                    <a:pt x="14323" y="5807"/>
                    <a:pt x="14420" y="5807"/>
                  </a:cubicBezTo>
                  <a:cubicBezTo>
                    <a:pt x="14535" y="5800"/>
                    <a:pt x="14650" y="5800"/>
                    <a:pt x="14765" y="5800"/>
                  </a:cubicBezTo>
                  <a:cubicBezTo>
                    <a:pt x="14880" y="5800"/>
                    <a:pt x="14995" y="5800"/>
                    <a:pt x="15110" y="5793"/>
                  </a:cubicBezTo>
                  <a:cubicBezTo>
                    <a:pt x="15288" y="5785"/>
                    <a:pt x="15422" y="5674"/>
                    <a:pt x="15437" y="5525"/>
                  </a:cubicBezTo>
                  <a:cubicBezTo>
                    <a:pt x="15444" y="5370"/>
                    <a:pt x="15370" y="5258"/>
                    <a:pt x="15236" y="5192"/>
                  </a:cubicBezTo>
                  <a:cubicBezTo>
                    <a:pt x="15206" y="5177"/>
                    <a:pt x="15177" y="5162"/>
                    <a:pt x="15147" y="5154"/>
                  </a:cubicBezTo>
                  <a:cubicBezTo>
                    <a:pt x="15043" y="5125"/>
                    <a:pt x="14999" y="5050"/>
                    <a:pt x="14969" y="4961"/>
                  </a:cubicBezTo>
                  <a:cubicBezTo>
                    <a:pt x="14954" y="4887"/>
                    <a:pt x="14924" y="4813"/>
                    <a:pt x="14910" y="4739"/>
                  </a:cubicBezTo>
                  <a:cubicBezTo>
                    <a:pt x="14501" y="3344"/>
                    <a:pt x="14093" y="1948"/>
                    <a:pt x="13670" y="553"/>
                  </a:cubicBezTo>
                  <a:cubicBezTo>
                    <a:pt x="13552" y="163"/>
                    <a:pt x="13564" y="2"/>
                    <a:pt x="13076" y="2"/>
                  </a:cubicBezTo>
                  <a:cubicBezTo>
                    <a:pt x="13044" y="2"/>
                    <a:pt x="13009" y="3"/>
                    <a:pt x="12973" y="4"/>
                  </a:cubicBezTo>
                  <a:lnTo>
                    <a:pt x="4223" y="4"/>
                  </a:lnTo>
                  <a:cubicBezTo>
                    <a:pt x="4129" y="4"/>
                    <a:pt x="4035" y="1"/>
                    <a:pt x="3943" y="1"/>
                  </a:cubicBezTo>
                  <a:close/>
                </a:path>
              </a:pathLst>
            </a:custGeom>
            <a:solidFill>
              <a:srgbClr val="B46C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Google Shape;1081;p37">
              <a:extLst>
                <a:ext uri="{FF2B5EF4-FFF2-40B4-BE49-F238E27FC236}">
                  <a16:creationId xmlns:a16="http://schemas.microsoft.com/office/drawing/2014/main" id="{EE607D94-20D7-9233-5755-49A0EFD125CB}"/>
                </a:ext>
              </a:extLst>
            </p:cNvPr>
            <p:cNvSpPr/>
            <p:nvPr/>
          </p:nvSpPr>
          <p:spPr>
            <a:xfrm>
              <a:off x="5489138" y="5355857"/>
              <a:ext cx="463038" cy="157567"/>
            </a:xfrm>
            <a:custGeom>
              <a:avLst/>
              <a:gdLst/>
              <a:ahLst/>
              <a:cxnLst/>
              <a:rect l="l" t="t" r="r" b="b"/>
              <a:pathLst>
                <a:path w="13552" h="3229" extrusionOk="0">
                  <a:moveTo>
                    <a:pt x="1871" y="0"/>
                  </a:moveTo>
                  <a:cubicBezTo>
                    <a:pt x="1678" y="0"/>
                    <a:pt x="1500" y="30"/>
                    <a:pt x="1314" y="67"/>
                  </a:cubicBezTo>
                  <a:cubicBezTo>
                    <a:pt x="520" y="230"/>
                    <a:pt x="1" y="1032"/>
                    <a:pt x="82" y="1804"/>
                  </a:cubicBezTo>
                  <a:cubicBezTo>
                    <a:pt x="164" y="2561"/>
                    <a:pt x="832" y="3191"/>
                    <a:pt x="1626" y="3228"/>
                  </a:cubicBezTo>
                  <a:lnTo>
                    <a:pt x="13025" y="3228"/>
                  </a:lnTo>
                  <a:cubicBezTo>
                    <a:pt x="13181" y="3228"/>
                    <a:pt x="13329" y="3221"/>
                    <a:pt x="13485" y="3214"/>
                  </a:cubicBezTo>
                  <a:cubicBezTo>
                    <a:pt x="13248" y="2894"/>
                    <a:pt x="13129" y="2546"/>
                    <a:pt x="13003" y="2160"/>
                  </a:cubicBezTo>
                  <a:cubicBezTo>
                    <a:pt x="12906" y="1848"/>
                    <a:pt x="12906" y="1529"/>
                    <a:pt x="12980" y="1202"/>
                  </a:cubicBezTo>
                  <a:cubicBezTo>
                    <a:pt x="13025" y="1039"/>
                    <a:pt x="13077" y="883"/>
                    <a:pt x="13114" y="713"/>
                  </a:cubicBezTo>
                  <a:cubicBezTo>
                    <a:pt x="13181" y="423"/>
                    <a:pt x="13322" y="201"/>
                    <a:pt x="13552" y="30"/>
                  </a:cubicBezTo>
                  <a:cubicBezTo>
                    <a:pt x="13440" y="22"/>
                    <a:pt x="13337" y="0"/>
                    <a:pt x="13225" y="0"/>
                  </a:cubicBezTo>
                  <a:close/>
                </a:path>
              </a:pathLst>
            </a:custGeom>
            <a:solidFill>
              <a:srgbClr val="F2F1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Google Shape;1082;p37">
              <a:extLst>
                <a:ext uri="{FF2B5EF4-FFF2-40B4-BE49-F238E27FC236}">
                  <a16:creationId xmlns:a16="http://schemas.microsoft.com/office/drawing/2014/main" id="{34D63403-73FE-D0DF-B1D0-4C759B40B7D1}"/>
                </a:ext>
              </a:extLst>
            </p:cNvPr>
            <p:cNvSpPr/>
            <p:nvPr/>
          </p:nvSpPr>
          <p:spPr>
            <a:xfrm>
              <a:off x="5358305" y="5545252"/>
              <a:ext cx="458220" cy="155762"/>
            </a:xfrm>
            <a:custGeom>
              <a:avLst/>
              <a:gdLst/>
              <a:ahLst/>
              <a:cxnLst/>
              <a:rect l="l" t="t" r="r" b="b"/>
              <a:pathLst>
                <a:path w="13411" h="3192" extrusionOk="0">
                  <a:moveTo>
                    <a:pt x="5017" y="1"/>
                  </a:moveTo>
                  <a:cubicBezTo>
                    <a:pt x="3911" y="1"/>
                    <a:pt x="2820" y="8"/>
                    <a:pt x="1714" y="8"/>
                  </a:cubicBezTo>
                  <a:cubicBezTo>
                    <a:pt x="1388" y="8"/>
                    <a:pt x="1091" y="82"/>
                    <a:pt x="824" y="238"/>
                  </a:cubicBezTo>
                  <a:cubicBezTo>
                    <a:pt x="349" y="520"/>
                    <a:pt x="111" y="943"/>
                    <a:pt x="59" y="1492"/>
                  </a:cubicBezTo>
                  <a:cubicBezTo>
                    <a:pt x="0" y="2168"/>
                    <a:pt x="408" y="2873"/>
                    <a:pt x="1128" y="3117"/>
                  </a:cubicBezTo>
                  <a:cubicBezTo>
                    <a:pt x="1247" y="3155"/>
                    <a:pt x="1358" y="3192"/>
                    <a:pt x="1492" y="3192"/>
                  </a:cubicBezTo>
                  <a:lnTo>
                    <a:pt x="12891" y="3192"/>
                  </a:lnTo>
                  <a:cubicBezTo>
                    <a:pt x="13062" y="3192"/>
                    <a:pt x="13232" y="3177"/>
                    <a:pt x="13403" y="3169"/>
                  </a:cubicBezTo>
                  <a:cubicBezTo>
                    <a:pt x="13269" y="2865"/>
                    <a:pt x="13099" y="2576"/>
                    <a:pt x="13010" y="2242"/>
                  </a:cubicBezTo>
                  <a:cubicBezTo>
                    <a:pt x="12898" y="1804"/>
                    <a:pt x="12898" y="1388"/>
                    <a:pt x="13010" y="965"/>
                  </a:cubicBezTo>
                  <a:cubicBezTo>
                    <a:pt x="13099" y="631"/>
                    <a:pt x="13255" y="334"/>
                    <a:pt x="13410" y="38"/>
                  </a:cubicBezTo>
                  <a:cubicBezTo>
                    <a:pt x="13225" y="23"/>
                    <a:pt x="13039" y="15"/>
                    <a:pt x="12854" y="15"/>
                  </a:cubicBezTo>
                  <a:lnTo>
                    <a:pt x="5848" y="15"/>
                  </a:lnTo>
                  <a:cubicBezTo>
                    <a:pt x="5574" y="15"/>
                    <a:pt x="5291" y="8"/>
                    <a:pt x="5017" y="1"/>
                  </a:cubicBezTo>
                  <a:close/>
                </a:path>
              </a:pathLst>
            </a:custGeom>
            <a:solidFill>
              <a:srgbClr val="F2F1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Google Shape;1083;p37">
              <a:extLst>
                <a:ext uri="{FF2B5EF4-FFF2-40B4-BE49-F238E27FC236}">
                  <a16:creationId xmlns:a16="http://schemas.microsoft.com/office/drawing/2014/main" id="{ABD3AAFA-2E1C-E647-3C8B-171AE5D07A1F}"/>
                </a:ext>
              </a:extLst>
            </p:cNvPr>
            <p:cNvSpPr/>
            <p:nvPr/>
          </p:nvSpPr>
          <p:spPr>
            <a:xfrm>
              <a:off x="5331175" y="5263381"/>
              <a:ext cx="533526" cy="469481"/>
            </a:xfrm>
            <a:custGeom>
              <a:avLst/>
              <a:gdLst/>
              <a:ahLst/>
              <a:cxnLst/>
              <a:rect l="l" t="t" r="r" b="b"/>
              <a:pathLst>
                <a:path w="15615" h="9621" extrusionOk="0">
                  <a:moveTo>
                    <a:pt x="4202" y="1"/>
                  </a:moveTo>
                  <a:cubicBezTo>
                    <a:pt x="4112" y="1"/>
                    <a:pt x="4022" y="1"/>
                    <a:pt x="3933" y="3"/>
                  </a:cubicBezTo>
                  <a:cubicBezTo>
                    <a:pt x="3303" y="25"/>
                    <a:pt x="2813" y="322"/>
                    <a:pt x="2449" y="827"/>
                  </a:cubicBezTo>
                  <a:cubicBezTo>
                    <a:pt x="2315" y="1034"/>
                    <a:pt x="2226" y="1264"/>
                    <a:pt x="2152" y="1509"/>
                  </a:cubicBezTo>
                  <a:cubicBezTo>
                    <a:pt x="1781" y="2756"/>
                    <a:pt x="1410" y="4003"/>
                    <a:pt x="1054" y="5257"/>
                  </a:cubicBezTo>
                  <a:cubicBezTo>
                    <a:pt x="965" y="5524"/>
                    <a:pt x="853" y="5762"/>
                    <a:pt x="668" y="5984"/>
                  </a:cubicBezTo>
                  <a:cubicBezTo>
                    <a:pt x="0" y="6816"/>
                    <a:pt x="52" y="7995"/>
                    <a:pt x="653" y="8752"/>
                  </a:cubicBezTo>
                  <a:cubicBezTo>
                    <a:pt x="1113" y="9331"/>
                    <a:pt x="1722" y="9621"/>
                    <a:pt x="2471" y="9621"/>
                  </a:cubicBezTo>
                  <a:lnTo>
                    <a:pt x="15050" y="9621"/>
                  </a:lnTo>
                  <a:cubicBezTo>
                    <a:pt x="15139" y="9621"/>
                    <a:pt x="15236" y="9621"/>
                    <a:pt x="15325" y="9613"/>
                  </a:cubicBezTo>
                  <a:cubicBezTo>
                    <a:pt x="15488" y="9598"/>
                    <a:pt x="15577" y="9495"/>
                    <a:pt x="15600" y="9346"/>
                  </a:cubicBezTo>
                  <a:cubicBezTo>
                    <a:pt x="15614" y="9175"/>
                    <a:pt x="15525" y="9034"/>
                    <a:pt x="15355" y="8997"/>
                  </a:cubicBezTo>
                  <a:cubicBezTo>
                    <a:pt x="15251" y="8975"/>
                    <a:pt x="15139" y="8975"/>
                    <a:pt x="15028" y="8975"/>
                  </a:cubicBezTo>
                  <a:lnTo>
                    <a:pt x="14197" y="8945"/>
                  </a:lnTo>
                  <a:cubicBezTo>
                    <a:pt x="14026" y="8953"/>
                    <a:pt x="13856" y="8968"/>
                    <a:pt x="13685" y="8968"/>
                  </a:cubicBezTo>
                  <a:lnTo>
                    <a:pt x="2286" y="8968"/>
                  </a:lnTo>
                  <a:cubicBezTo>
                    <a:pt x="2152" y="8968"/>
                    <a:pt x="2041" y="8931"/>
                    <a:pt x="1922" y="8893"/>
                  </a:cubicBezTo>
                  <a:cubicBezTo>
                    <a:pt x="1210" y="8649"/>
                    <a:pt x="794" y="7944"/>
                    <a:pt x="853" y="7268"/>
                  </a:cubicBezTo>
                  <a:cubicBezTo>
                    <a:pt x="905" y="6726"/>
                    <a:pt x="1143" y="6296"/>
                    <a:pt x="1618" y="6014"/>
                  </a:cubicBezTo>
                  <a:cubicBezTo>
                    <a:pt x="1892" y="5858"/>
                    <a:pt x="2182" y="5784"/>
                    <a:pt x="2508" y="5784"/>
                  </a:cubicBezTo>
                  <a:cubicBezTo>
                    <a:pt x="3614" y="5784"/>
                    <a:pt x="4705" y="5777"/>
                    <a:pt x="5811" y="5777"/>
                  </a:cubicBezTo>
                  <a:cubicBezTo>
                    <a:pt x="5640" y="5687"/>
                    <a:pt x="5477" y="5628"/>
                    <a:pt x="5306" y="5554"/>
                  </a:cubicBezTo>
                  <a:cubicBezTo>
                    <a:pt x="4475" y="5116"/>
                    <a:pt x="4067" y="4418"/>
                    <a:pt x="4045" y="3491"/>
                  </a:cubicBezTo>
                  <a:cubicBezTo>
                    <a:pt x="4037" y="2956"/>
                    <a:pt x="4252" y="2474"/>
                    <a:pt x="4594" y="2051"/>
                  </a:cubicBezTo>
                  <a:cubicBezTo>
                    <a:pt x="4698" y="1932"/>
                    <a:pt x="4802" y="1821"/>
                    <a:pt x="4839" y="1665"/>
                  </a:cubicBezTo>
                  <a:cubicBezTo>
                    <a:pt x="4972" y="1109"/>
                    <a:pt x="5188" y="582"/>
                    <a:pt x="5291" y="10"/>
                  </a:cubicBezTo>
                  <a:cubicBezTo>
                    <a:pt x="4929" y="10"/>
                    <a:pt x="4562" y="1"/>
                    <a:pt x="42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oogle Shape;1022;p37">
            <a:extLst>
              <a:ext uri="{FF2B5EF4-FFF2-40B4-BE49-F238E27FC236}">
                <a16:creationId xmlns:a16="http://schemas.microsoft.com/office/drawing/2014/main" id="{12AFF31F-4C8B-233E-0271-02AA117573A4}"/>
              </a:ext>
            </a:extLst>
          </p:cNvPr>
          <p:cNvGrpSpPr/>
          <p:nvPr/>
        </p:nvGrpSpPr>
        <p:grpSpPr>
          <a:xfrm>
            <a:off x="10384989" y="1238652"/>
            <a:ext cx="1044685" cy="1034747"/>
            <a:chOff x="7342930" y="3396119"/>
            <a:chExt cx="1104000" cy="1104000"/>
          </a:xfrm>
        </p:grpSpPr>
        <p:sp>
          <p:nvSpPr>
            <p:cNvPr id="46" name="Google Shape;1023;p37">
              <a:extLst>
                <a:ext uri="{FF2B5EF4-FFF2-40B4-BE49-F238E27FC236}">
                  <a16:creationId xmlns:a16="http://schemas.microsoft.com/office/drawing/2014/main" id="{7D43669F-E836-3118-6323-D63217CEE6D4}"/>
                </a:ext>
              </a:extLst>
            </p:cNvPr>
            <p:cNvSpPr/>
            <p:nvPr/>
          </p:nvSpPr>
          <p:spPr>
            <a:xfrm>
              <a:off x="7342930" y="3396119"/>
              <a:ext cx="1104000" cy="1104000"/>
            </a:xfrm>
            <a:prstGeom prst="ellipse">
              <a:avLst/>
            </a:prstGeom>
            <a:solidFill>
              <a:srgbClr val="FFC1C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Google Shape;1024;p37">
              <a:extLst>
                <a:ext uri="{FF2B5EF4-FFF2-40B4-BE49-F238E27FC236}">
                  <a16:creationId xmlns:a16="http://schemas.microsoft.com/office/drawing/2014/main" id="{1607C4FD-F953-CE65-5863-24F386C282C3}"/>
                </a:ext>
              </a:extLst>
            </p:cNvPr>
            <p:cNvSpPr/>
            <p:nvPr/>
          </p:nvSpPr>
          <p:spPr>
            <a:xfrm>
              <a:off x="7431880" y="3485051"/>
              <a:ext cx="926100" cy="9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oogle Shape;1066;p37">
            <a:extLst>
              <a:ext uri="{FF2B5EF4-FFF2-40B4-BE49-F238E27FC236}">
                <a16:creationId xmlns:a16="http://schemas.microsoft.com/office/drawing/2014/main" id="{F55EFCF5-5A37-1F9C-D366-A9BE56A97750}"/>
              </a:ext>
            </a:extLst>
          </p:cNvPr>
          <p:cNvGrpSpPr/>
          <p:nvPr/>
        </p:nvGrpSpPr>
        <p:grpSpPr>
          <a:xfrm>
            <a:off x="10636981" y="1484566"/>
            <a:ext cx="550611" cy="542884"/>
            <a:chOff x="4399800" y="5135745"/>
            <a:chExt cx="662350" cy="659326"/>
          </a:xfrm>
        </p:grpSpPr>
        <p:sp>
          <p:nvSpPr>
            <p:cNvPr id="49" name="Google Shape;1067;p37">
              <a:extLst>
                <a:ext uri="{FF2B5EF4-FFF2-40B4-BE49-F238E27FC236}">
                  <a16:creationId xmlns:a16="http://schemas.microsoft.com/office/drawing/2014/main" id="{3DB97BED-E307-CF8C-E901-E11EFAD87282}"/>
                </a:ext>
              </a:extLst>
            </p:cNvPr>
            <p:cNvSpPr/>
            <p:nvPr/>
          </p:nvSpPr>
          <p:spPr>
            <a:xfrm>
              <a:off x="4423137" y="5135745"/>
              <a:ext cx="619491" cy="549443"/>
            </a:xfrm>
            <a:custGeom>
              <a:avLst/>
              <a:gdLst/>
              <a:ahLst/>
              <a:cxnLst/>
              <a:rect l="l" t="t" r="r" b="b"/>
              <a:pathLst>
                <a:path w="18131" h="10552" extrusionOk="0">
                  <a:moveTo>
                    <a:pt x="13158" y="1164"/>
                  </a:moveTo>
                  <a:cubicBezTo>
                    <a:pt x="13655" y="1186"/>
                    <a:pt x="14160" y="1238"/>
                    <a:pt x="14657" y="1350"/>
                  </a:cubicBezTo>
                  <a:cubicBezTo>
                    <a:pt x="14732" y="1372"/>
                    <a:pt x="14806" y="1387"/>
                    <a:pt x="14880" y="1416"/>
                  </a:cubicBezTo>
                  <a:cubicBezTo>
                    <a:pt x="15051" y="1483"/>
                    <a:pt x="15132" y="1639"/>
                    <a:pt x="15088" y="1787"/>
                  </a:cubicBezTo>
                  <a:cubicBezTo>
                    <a:pt x="15047" y="1929"/>
                    <a:pt x="14927" y="2028"/>
                    <a:pt x="14777" y="2028"/>
                  </a:cubicBezTo>
                  <a:cubicBezTo>
                    <a:pt x="14762" y="2028"/>
                    <a:pt x="14747" y="2027"/>
                    <a:pt x="14732" y="2025"/>
                  </a:cubicBezTo>
                  <a:cubicBezTo>
                    <a:pt x="14524" y="2003"/>
                    <a:pt x="14309" y="1936"/>
                    <a:pt x="14093" y="1906"/>
                  </a:cubicBezTo>
                  <a:cubicBezTo>
                    <a:pt x="13750" y="1859"/>
                    <a:pt x="13410" y="1829"/>
                    <a:pt x="13070" y="1829"/>
                  </a:cubicBezTo>
                  <a:cubicBezTo>
                    <a:pt x="12720" y="1829"/>
                    <a:pt x="12369" y="1861"/>
                    <a:pt x="12015" y="1936"/>
                  </a:cubicBezTo>
                  <a:cubicBezTo>
                    <a:pt x="11555" y="2025"/>
                    <a:pt x="11132" y="2210"/>
                    <a:pt x="10739" y="2463"/>
                  </a:cubicBezTo>
                  <a:cubicBezTo>
                    <a:pt x="10642" y="2522"/>
                    <a:pt x="10553" y="2582"/>
                    <a:pt x="10457" y="2633"/>
                  </a:cubicBezTo>
                  <a:cubicBezTo>
                    <a:pt x="10410" y="2657"/>
                    <a:pt x="10361" y="2669"/>
                    <a:pt x="10315" y="2669"/>
                  </a:cubicBezTo>
                  <a:cubicBezTo>
                    <a:pt x="10215" y="2669"/>
                    <a:pt x="10122" y="2616"/>
                    <a:pt x="10056" y="2515"/>
                  </a:cubicBezTo>
                  <a:cubicBezTo>
                    <a:pt x="9982" y="2389"/>
                    <a:pt x="9997" y="2240"/>
                    <a:pt x="10101" y="2129"/>
                  </a:cubicBezTo>
                  <a:cubicBezTo>
                    <a:pt x="10190" y="2055"/>
                    <a:pt x="10271" y="1995"/>
                    <a:pt x="10368" y="1936"/>
                  </a:cubicBezTo>
                  <a:cubicBezTo>
                    <a:pt x="11206" y="1372"/>
                    <a:pt x="12142" y="1179"/>
                    <a:pt x="13158" y="1164"/>
                  </a:cubicBezTo>
                  <a:close/>
                  <a:moveTo>
                    <a:pt x="4943" y="1179"/>
                  </a:moveTo>
                  <a:cubicBezTo>
                    <a:pt x="5900" y="1179"/>
                    <a:pt x="6798" y="1372"/>
                    <a:pt x="7607" y="1891"/>
                  </a:cubicBezTo>
                  <a:cubicBezTo>
                    <a:pt x="7741" y="1973"/>
                    <a:pt x="7867" y="2062"/>
                    <a:pt x="7978" y="2166"/>
                  </a:cubicBezTo>
                  <a:cubicBezTo>
                    <a:pt x="8089" y="2270"/>
                    <a:pt x="8097" y="2426"/>
                    <a:pt x="8015" y="2552"/>
                  </a:cubicBezTo>
                  <a:cubicBezTo>
                    <a:pt x="7954" y="2644"/>
                    <a:pt x="7857" y="2697"/>
                    <a:pt x="7752" y="2697"/>
                  </a:cubicBezTo>
                  <a:cubicBezTo>
                    <a:pt x="7705" y="2697"/>
                    <a:pt x="7656" y="2686"/>
                    <a:pt x="7607" y="2663"/>
                  </a:cubicBezTo>
                  <a:cubicBezTo>
                    <a:pt x="7503" y="2604"/>
                    <a:pt x="7422" y="2537"/>
                    <a:pt x="7332" y="2485"/>
                  </a:cubicBezTo>
                  <a:cubicBezTo>
                    <a:pt x="6761" y="2107"/>
                    <a:pt x="6130" y="1906"/>
                    <a:pt x="5455" y="1862"/>
                  </a:cubicBezTo>
                  <a:cubicBezTo>
                    <a:pt x="5307" y="1851"/>
                    <a:pt x="5158" y="1846"/>
                    <a:pt x="5009" y="1846"/>
                  </a:cubicBezTo>
                  <a:cubicBezTo>
                    <a:pt x="4525" y="1846"/>
                    <a:pt x="4039" y="1900"/>
                    <a:pt x="3562" y="2003"/>
                  </a:cubicBezTo>
                  <a:cubicBezTo>
                    <a:pt x="3473" y="2018"/>
                    <a:pt x="3377" y="2040"/>
                    <a:pt x="3288" y="2040"/>
                  </a:cubicBezTo>
                  <a:cubicBezTo>
                    <a:pt x="3139" y="2040"/>
                    <a:pt x="3013" y="1928"/>
                    <a:pt x="2991" y="1787"/>
                  </a:cubicBezTo>
                  <a:cubicBezTo>
                    <a:pt x="2961" y="1639"/>
                    <a:pt x="3028" y="1491"/>
                    <a:pt x="3154" y="1439"/>
                  </a:cubicBezTo>
                  <a:cubicBezTo>
                    <a:pt x="3236" y="1402"/>
                    <a:pt x="3332" y="1372"/>
                    <a:pt x="3421" y="1350"/>
                  </a:cubicBezTo>
                  <a:cubicBezTo>
                    <a:pt x="3926" y="1238"/>
                    <a:pt x="4438" y="1194"/>
                    <a:pt x="4943" y="1179"/>
                  </a:cubicBezTo>
                  <a:close/>
                  <a:moveTo>
                    <a:pt x="4614" y="2641"/>
                  </a:moveTo>
                  <a:cubicBezTo>
                    <a:pt x="4632" y="2641"/>
                    <a:pt x="4650" y="2641"/>
                    <a:pt x="4668" y="2641"/>
                  </a:cubicBezTo>
                  <a:cubicBezTo>
                    <a:pt x="5618" y="2648"/>
                    <a:pt x="6516" y="2834"/>
                    <a:pt x="7318" y="3309"/>
                  </a:cubicBezTo>
                  <a:cubicBezTo>
                    <a:pt x="7496" y="3405"/>
                    <a:pt x="7666" y="3517"/>
                    <a:pt x="7822" y="3643"/>
                  </a:cubicBezTo>
                  <a:cubicBezTo>
                    <a:pt x="7971" y="3762"/>
                    <a:pt x="7978" y="3962"/>
                    <a:pt x="7867" y="4095"/>
                  </a:cubicBezTo>
                  <a:cubicBezTo>
                    <a:pt x="7813" y="4172"/>
                    <a:pt x="7729" y="4210"/>
                    <a:pt x="7636" y="4210"/>
                  </a:cubicBezTo>
                  <a:cubicBezTo>
                    <a:pt x="7576" y="4210"/>
                    <a:pt x="7512" y="4194"/>
                    <a:pt x="7451" y="4162"/>
                  </a:cubicBezTo>
                  <a:cubicBezTo>
                    <a:pt x="7355" y="4118"/>
                    <a:pt x="7273" y="4044"/>
                    <a:pt x="7184" y="3984"/>
                  </a:cubicBezTo>
                  <a:cubicBezTo>
                    <a:pt x="6598" y="3613"/>
                    <a:pt x="5960" y="3405"/>
                    <a:pt x="5269" y="3338"/>
                  </a:cubicBezTo>
                  <a:cubicBezTo>
                    <a:pt x="5071" y="3318"/>
                    <a:pt x="4874" y="3309"/>
                    <a:pt x="4677" y="3309"/>
                  </a:cubicBezTo>
                  <a:cubicBezTo>
                    <a:pt x="4146" y="3309"/>
                    <a:pt x="3622" y="3377"/>
                    <a:pt x="3102" y="3480"/>
                  </a:cubicBezTo>
                  <a:cubicBezTo>
                    <a:pt x="3013" y="3494"/>
                    <a:pt x="2924" y="3524"/>
                    <a:pt x="2828" y="3524"/>
                  </a:cubicBezTo>
                  <a:cubicBezTo>
                    <a:pt x="2694" y="3524"/>
                    <a:pt x="2568" y="3405"/>
                    <a:pt x="2531" y="3272"/>
                  </a:cubicBezTo>
                  <a:cubicBezTo>
                    <a:pt x="2509" y="3131"/>
                    <a:pt x="2568" y="2982"/>
                    <a:pt x="2702" y="2923"/>
                  </a:cubicBezTo>
                  <a:cubicBezTo>
                    <a:pt x="2783" y="2886"/>
                    <a:pt x="2865" y="2856"/>
                    <a:pt x="2961" y="2834"/>
                  </a:cubicBezTo>
                  <a:cubicBezTo>
                    <a:pt x="3507" y="2748"/>
                    <a:pt x="4060" y="2641"/>
                    <a:pt x="4614" y="2641"/>
                  </a:cubicBezTo>
                  <a:close/>
                  <a:moveTo>
                    <a:pt x="13300" y="2638"/>
                  </a:moveTo>
                  <a:cubicBezTo>
                    <a:pt x="13340" y="2638"/>
                    <a:pt x="13379" y="2639"/>
                    <a:pt x="13418" y="2641"/>
                  </a:cubicBezTo>
                  <a:cubicBezTo>
                    <a:pt x="13438" y="2641"/>
                    <a:pt x="13458" y="2641"/>
                    <a:pt x="13478" y="2641"/>
                  </a:cubicBezTo>
                  <a:cubicBezTo>
                    <a:pt x="14049" y="2641"/>
                    <a:pt x="14580" y="2741"/>
                    <a:pt x="15125" y="2834"/>
                  </a:cubicBezTo>
                  <a:cubicBezTo>
                    <a:pt x="15207" y="2856"/>
                    <a:pt x="15296" y="2893"/>
                    <a:pt x="15385" y="2930"/>
                  </a:cubicBezTo>
                  <a:cubicBezTo>
                    <a:pt x="15503" y="2997"/>
                    <a:pt x="15563" y="3160"/>
                    <a:pt x="15518" y="3294"/>
                  </a:cubicBezTo>
                  <a:cubicBezTo>
                    <a:pt x="15481" y="3413"/>
                    <a:pt x="15377" y="3517"/>
                    <a:pt x="15251" y="3517"/>
                  </a:cubicBezTo>
                  <a:cubicBezTo>
                    <a:pt x="15169" y="3517"/>
                    <a:pt x="15073" y="3494"/>
                    <a:pt x="14984" y="3480"/>
                  </a:cubicBezTo>
                  <a:cubicBezTo>
                    <a:pt x="14456" y="3375"/>
                    <a:pt x="13920" y="3303"/>
                    <a:pt x="13378" y="3303"/>
                  </a:cubicBezTo>
                  <a:cubicBezTo>
                    <a:pt x="13189" y="3303"/>
                    <a:pt x="13000" y="3312"/>
                    <a:pt x="12809" y="3331"/>
                  </a:cubicBezTo>
                  <a:cubicBezTo>
                    <a:pt x="12104" y="3405"/>
                    <a:pt x="11451" y="3628"/>
                    <a:pt x="10858" y="4006"/>
                  </a:cubicBezTo>
                  <a:cubicBezTo>
                    <a:pt x="10783" y="4058"/>
                    <a:pt x="10709" y="4118"/>
                    <a:pt x="10620" y="4162"/>
                  </a:cubicBezTo>
                  <a:cubicBezTo>
                    <a:pt x="10552" y="4196"/>
                    <a:pt x="10483" y="4214"/>
                    <a:pt x="10419" y="4214"/>
                  </a:cubicBezTo>
                  <a:cubicBezTo>
                    <a:pt x="10329" y="4214"/>
                    <a:pt x="10249" y="4180"/>
                    <a:pt x="10197" y="4110"/>
                  </a:cubicBezTo>
                  <a:cubicBezTo>
                    <a:pt x="10078" y="3969"/>
                    <a:pt x="10086" y="3784"/>
                    <a:pt x="10234" y="3650"/>
                  </a:cubicBezTo>
                  <a:cubicBezTo>
                    <a:pt x="10308" y="3576"/>
                    <a:pt x="10405" y="3517"/>
                    <a:pt x="10494" y="3457"/>
                  </a:cubicBezTo>
                  <a:cubicBezTo>
                    <a:pt x="11095" y="3056"/>
                    <a:pt x="11763" y="2819"/>
                    <a:pt x="12483" y="2715"/>
                  </a:cubicBezTo>
                  <a:cubicBezTo>
                    <a:pt x="12759" y="2677"/>
                    <a:pt x="13041" y="2638"/>
                    <a:pt x="13300" y="2638"/>
                  </a:cubicBezTo>
                  <a:close/>
                  <a:moveTo>
                    <a:pt x="4292" y="4117"/>
                  </a:moveTo>
                  <a:cubicBezTo>
                    <a:pt x="4313" y="4117"/>
                    <a:pt x="4335" y="4117"/>
                    <a:pt x="4357" y="4118"/>
                  </a:cubicBezTo>
                  <a:cubicBezTo>
                    <a:pt x="5485" y="4133"/>
                    <a:pt x="6561" y="4370"/>
                    <a:pt x="7518" y="5008"/>
                  </a:cubicBezTo>
                  <a:cubicBezTo>
                    <a:pt x="7607" y="5060"/>
                    <a:pt x="7704" y="5127"/>
                    <a:pt x="7778" y="5201"/>
                  </a:cubicBezTo>
                  <a:cubicBezTo>
                    <a:pt x="7897" y="5320"/>
                    <a:pt x="7904" y="5491"/>
                    <a:pt x="7807" y="5617"/>
                  </a:cubicBezTo>
                  <a:cubicBezTo>
                    <a:pt x="7747" y="5698"/>
                    <a:pt x="7658" y="5744"/>
                    <a:pt x="7565" y="5744"/>
                  </a:cubicBezTo>
                  <a:cubicBezTo>
                    <a:pt x="7522" y="5744"/>
                    <a:pt x="7479" y="5734"/>
                    <a:pt x="7436" y="5713"/>
                  </a:cubicBezTo>
                  <a:cubicBezTo>
                    <a:pt x="7332" y="5669"/>
                    <a:pt x="7251" y="5602"/>
                    <a:pt x="7154" y="5543"/>
                  </a:cubicBezTo>
                  <a:cubicBezTo>
                    <a:pt x="6321" y="4991"/>
                    <a:pt x="5402" y="4763"/>
                    <a:pt x="4438" y="4763"/>
                  </a:cubicBezTo>
                  <a:cubicBezTo>
                    <a:pt x="4235" y="4763"/>
                    <a:pt x="4029" y="4774"/>
                    <a:pt x="3822" y="4793"/>
                  </a:cubicBezTo>
                  <a:cubicBezTo>
                    <a:pt x="3414" y="4838"/>
                    <a:pt x="2998" y="4890"/>
                    <a:pt x="2590" y="5001"/>
                  </a:cubicBezTo>
                  <a:cubicBezTo>
                    <a:pt x="2531" y="5016"/>
                    <a:pt x="2472" y="5016"/>
                    <a:pt x="2405" y="5016"/>
                  </a:cubicBezTo>
                  <a:cubicBezTo>
                    <a:pt x="2264" y="5008"/>
                    <a:pt x="2145" y="4897"/>
                    <a:pt x="2115" y="4756"/>
                  </a:cubicBezTo>
                  <a:cubicBezTo>
                    <a:pt x="2093" y="4630"/>
                    <a:pt x="2160" y="4467"/>
                    <a:pt x="2293" y="4415"/>
                  </a:cubicBezTo>
                  <a:cubicBezTo>
                    <a:pt x="2390" y="4377"/>
                    <a:pt x="2501" y="4340"/>
                    <a:pt x="2598" y="4318"/>
                  </a:cubicBezTo>
                  <a:cubicBezTo>
                    <a:pt x="3163" y="4211"/>
                    <a:pt x="3721" y="4117"/>
                    <a:pt x="4292" y="4117"/>
                  </a:cubicBezTo>
                  <a:close/>
                  <a:moveTo>
                    <a:pt x="13521" y="4111"/>
                  </a:moveTo>
                  <a:cubicBezTo>
                    <a:pt x="13585" y="4111"/>
                    <a:pt x="13647" y="4113"/>
                    <a:pt x="13707" y="4118"/>
                  </a:cubicBezTo>
                  <a:cubicBezTo>
                    <a:pt x="13731" y="4117"/>
                    <a:pt x="13754" y="4117"/>
                    <a:pt x="13777" y="4117"/>
                  </a:cubicBezTo>
                  <a:cubicBezTo>
                    <a:pt x="14395" y="4117"/>
                    <a:pt x="14953" y="4211"/>
                    <a:pt x="15503" y="4318"/>
                  </a:cubicBezTo>
                  <a:cubicBezTo>
                    <a:pt x="15600" y="4340"/>
                    <a:pt x="15689" y="4370"/>
                    <a:pt x="15771" y="4407"/>
                  </a:cubicBezTo>
                  <a:cubicBezTo>
                    <a:pt x="15919" y="4467"/>
                    <a:pt x="15993" y="4615"/>
                    <a:pt x="15949" y="4786"/>
                  </a:cubicBezTo>
                  <a:cubicBezTo>
                    <a:pt x="15913" y="4922"/>
                    <a:pt x="15801" y="5016"/>
                    <a:pt x="15660" y="5016"/>
                  </a:cubicBezTo>
                  <a:cubicBezTo>
                    <a:pt x="15655" y="5016"/>
                    <a:pt x="15650" y="5016"/>
                    <a:pt x="15644" y="5016"/>
                  </a:cubicBezTo>
                  <a:cubicBezTo>
                    <a:pt x="15563" y="5016"/>
                    <a:pt x="15466" y="4986"/>
                    <a:pt x="15377" y="4971"/>
                  </a:cubicBezTo>
                  <a:cubicBezTo>
                    <a:pt x="14815" y="4863"/>
                    <a:pt x="14258" y="4761"/>
                    <a:pt x="13691" y="4761"/>
                  </a:cubicBezTo>
                  <a:cubicBezTo>
                    <a:pt x="13638" y="4761"/>
                    <a:pt x="13583" y="4761"/>
                    <a:pt x="13529" y="4763"/>
                  </a:cubicBezTo>
                  <a:cubicBezTo>
                    <a:pt x="12579" y="4800"/>
                    <a:pt x="11704" y="5023"/>
                    <a:pt x="10902" y="5565"/>
                  </a:cubicBezTo>
                  <a:cubicBezTo>
                    <a:pt x="10828" y="5617"/>
                    <a:pt x="10754" y="5676"/>
                    <a:pt x="10672" y="5713"/>
                  </a:cubicBezTo>
                  <a:cubicBezTo>
                    <a:pt x="10617" y="5741"/>
                    <a:pt x="10565" y="5754"/>
                    <a:pt x="10515" y="5754"/>
                  </a:cubicBezTo>
                  <a:cubicBezTo>
                    <a:pt x="10418" y="5754"/>
                    <a:pt x="10333" y="5703"/>
                    <a:pt x="10264" y="5609"/>
                  </a:cubicBezTo>
                  <a:cubicBezTo>
                    <a:pt x="10182" y="5491"/>
                    <a:pt x="10190" y="5350"/>
                    <a:pt x="10301" y="5231"/>
                  </a:cubicBezTo>
                  <a:cubicBezTo>
                    <a:pt x="10375" y="5157"/>
                    <a:pt x="10457" y="5090"/>
                    <a:pt x="10553" y="5023"/>
                  </a:cubicBezTo>
                  <a:cubicBezTo>
                    <a:pt x="11140" y="4608"/>
                    <a:pt x="11808" y="4370"/>
                    <a:pt x="12513" y="4229"/>
                  </a:cubicBezTo>
                  <a:cubicBezTo>
                    <a:pt x="12853" y="4167"/>
                    <a:pt x="13203" y="4111"/>
                    <a:pt x="13521" y="4111"/>
                  </a:cubicBezTo>
                  <a:close/>
                  <a:moveTo>
                    <a:pt x="14018" y="5601"/>
                  </a:moveTo>
                  <a:cubicBezTo>
                    <a:pt x="14647" y="5601"/>
                    <a:pt x="15275" y="5678"/>
                    <a:pt x="15897" y="5802"/>
                  </a:cubicBezTo>
                  <a:cubicBezTo>
                    <a:pt x="15986" y="5825"/>
                    <a:pt x="16082" y="5854"/>
                    <a:pt x="16164" y="5877"/>
                  </a:cubicBezTo>
                  <a:cubicBezTo>
                    <a:pt x="16342" y="5943"/>
                    <a:pt x="16424" y="6084"/>
                    <a:pt x="16394" y="6233"/>
                  </a:cubicBezTo>
                  <a:cubicBezTo>
                    <a:pt x="16367" y="6383"/>
                    <a:pt x="16225" y="6503"/>
                    <a:pt x="16040" y="6503"/>
                  </a:cubicBezTo>
                  <a:cubicBezTo>
                    <a:pt x="16025" y="6503"/>
                    <a:pt x="16009" y="6502"/>
                    <a:pt x="15993" y="6500"/>
                  </a:cubicBezTo>
                  <a:cubicBezTo>
                    <a:pt x="15912" y="6485"/>
                    <a:pt x="15808" y="6455"/>
                    <a:pt x="15696" y="6433"/>
                  </a:cubicBezTo>
                  <a:cubicBezTo>
                    <a:pt x="15199" y="6344"/>
                    <a:pt x="14687" y="6262"/>
                    <a:pt x="14175" y="6248"/>
                  </a:cubicBezTo>
                  <a:cubicBezTo>
                    <a:pt x="14127" y="6247"/>
                    <a:pt x="14079" y="6246"/>
                    <a:pt x="14031" y="6246"/>
                  </a:cubicBezTo>
                  <a:cubicBezTo>
                    <a:pt x="12912" y="6246"/>
                    <a:pt x="11857" y="6499"/>
                    <a:pt x="10924" y="7160"/>
                  </a:cubicBezTo>
                  <a:cubicBezTo>
                    <a:pt x="10858" y="7205"/>
                    <a:pt x="10791" y="7242"/>
                    <a:pt x="10717" y="7272"/>
                  </a:cubicBezTo>
                  <a:cubicBezTo>
                    <a:pt x="10683" y="7282"/>
                    <a:pt x="10649" y="7287"/>
                    <a:pt x="10616" y="7287"/>
                  </a:cubicBezTo>
                  <a:cubicBezTo>
                    <a:pt x="10509" y="7287"/>
                    <a:pt x="10410" y="7234"/>
                    <a:pt x="10353" y="7138"/>
                  </a:cubicBezTo>
                  <a:cubicBezTo>
                    <a:pt x="10271" y="7019"/>
                    <a:pt x="10294" y="6864"/>
                    <a:pt x="10390" y="6760"/>
                  </a:cubicBezTo>
                  <a:cubicBezTo>
                    <a:pt x="10457" y="6685"/>
                    <a:pt x="10539" y="6641"/>
                    <a:pt x="10613" y="6582"/>
                  </a:cubicBezTo>
                  <a:cubicBezTo>
                    <a:pt x="11258" y="6129"/>
                    <a:pt x="11978" y="5854"/>
                    <a:pt x="12750" y="5713"/>
                  </a:cubicBezTo>
                  <a:cubicBezTo>
                    <a:pt x="13173" y="5636"/>
                    <a:pt x="13596" y="5601"/>
                    <a:pt x="14018" y="5601"/>
                  </a:cubicBezTo>
                  <a:close/>
                  <a:moveTo>
                    <a:pt x="3711" y="5602"/>
                  </a:moveTo>
                  <a:cubicBezTo>
                    <a:pt x="5084" y="5602"/>
                    <a:pt x="6115" y="5795"/>
                    <a:pt x="7065" y="6337"/>
                  </a:cubicBezTo>
                  <a:cubicBezTo>
                    <a:pt x="7236" y="6433"/>
                    <a:pt x="7407" y="6544"/>
                    <a:pt x="7570" y="6656"/>
                  </a:cubicBezTo>
                  <a:cubicBezTo>
                    <a:pt x="7629" y="6685"/>
                    <a:pt x="7674" y="6730"/>
                    <a:pt x="7711" y="6782"/>
                  </a:cubicBezTo>
                  <a:cubicBezTo>
                    <a:pt x="7793" y="6878"/>
                    <a:pt x="7793" y="7057"/>
                    <a:pt x="7718" y="7168"/>
                  </a:cubicBezTo>
                  <a:cubicBezTo>
                    <a:pt x="7674" y="7246"/>
                    <a:pt x="7578" y="7295"/>
                    <a:pt x="7479" y="7295"/>
                  </a:cubicBezTo>
                  <a:cubicBezTo>
                    <a:pt x="7447" y="7295"/>
                    <a:pt x="7415" y="7290"/>
                    <a:pt x="7384" y="7279"/>
                  </a:cubicBezTo>
                  <a:cubicBezTo>
                    <a:pt x="7295" y="7242"/>
                    <a:pt x="7199" y="7175"/>
                    <a:pt x="7110" y="7123"/>
                  </a:cubicBezTo>
                  <a:cubicBezTo>
                    <a:pt x="6191" y="6507"/>
                    <a:pt x="5186" y="6254"/>
                    <a:pt x="4128" y="6254"/>
                  </a:cubicBezTo>
                  <a:cubicBezTo>
                    <a:pt x="3912" y="6254"/>
                    <a:pt x="3694" y="6265"/>
                    <a:pt x="3473" y="6285"/>
                  </a:cubicBezTo>
                  <a:cubicBezTo>
                    <a:pt x="3043" y="6322"/>
                    <a:pt x="2613" y="6374"/>
                    <a:pt x="2190" y="6493"/>
                  </a:cubicBezTo>
                  <a:cubicBezTo>
                    <a:pt x="2115" y="6522"/>
                    <a:pt x="2034" y="6522"/>
                    <a:pt x="1959" y="6522"/>
                  </a:cubicBezTo>
                  <a:cubicBezTo>
                    <a:pt x="1841" y="6507"/>
                    <a:pt x="1722" y="6411"/>
                    <a:pt x="1692" y="6285"/>
                  </a:cubicBezTo>
                  <a:cubicBezTo>
                    <a:pt x="1655" y="6151"/>
                    <a:pt x="1707" y="5980"/>
                    <a:pt x="1833" y="5929"/>
                  </a:cubicBezTo>
                  <a:cubicBezTo>
                    <a:pt x="1945" y="5869"/>
                    <a:pt x="2063" y="5839"/>
                    <a:pt x="2182" y="5817"/>
                  </a:cubicBezTo>
                  <a:cubicBezTo>
                    <a:pt x="2783" y="5684"/>
                    <a:pt x="3399" y="5602"/>
                    <a:pt x="3711" y="5602"/>
                  </a:cubicBezTo>
                  <a:close/>
                  <a:moveTo>
                    <a:pt x="5301" y="0"/>
                  </a:moveTo>
                  <a:cubicBezTo>
                    <a:pt x="4737" y="0"/>
                    <a:pt x="4183" y="123"/>
                    <a:pt x="3629" y="222"/>
                  </a:cubicBezTo>
                  <a:cubicBezTo>
                    <a:pt x="3362" y="266"/>
                    <a:pt x="3102" y="377"/>
                    <a:pt x="2835" y="459"/>
                  </a:cubicBezTo>
                  <a:cubicBezTo>
                    <a:pt x="2583" y="548"/>
                    <a:pt x="2412" y="711"/>
                    <a:pt x="2338" y="971"/>
                  </a:cubicBezTo>
                  <a:cubicBezTo>
                    <a:pt x="2264" y="1201"/>
                    <a:pt x="2167" y="1439"/>
                    <a:pt x="2078" y="1669"/>
                  </a:cubicBezTo>
                  <a:cubicBezTo>
                    <a:pt x="1603" y="3034"/>
                    <a:pt x="1136" y="4392"/>
                    <a:pt x="661" y="5750"/>
                  </a:cubicBezTo>
                  <a:cubicBezTo>
                    <a:pt x="594" y="5936"/>
                    <a:pt x="520" y="6129"/>
                    <a:pt x="460" y="6314"/>
                  </a:cubicBezTo>
                  <a:cubicBezTo>
                    <a:pt x="319" y="6715"/>
                    <a:pt x="186" y="7101"/>
                    <a:pt x="52" y="7502"/>
                  </a:cubicBezTo>
                  <a:cubicBezTo>
                    <a:pt x="0" y="7643"/>
                    <a:pt x="15" y="7769"/>
                    <a:pt x="112" y="7895"/>
                  </a:cubicBezTo>
                  <a:cubicBezTo>
                    <a:pt x="164" y="7947"/>
                    <a:pt x="215" y="8014"/>
                    <a:pt x="260" y="8066"/>
                  </a:cubicBezTo>
                  <a:cubicBezTo>
                    <a:pt x="1151" y="7754"/>
                    <a:pt x="2063" y="7509"/>
                    <a:pt x="3006" y="7435"/>
                  </a:cubicBezTo>
                  <a:cubicBezTo>
                    <a:pt x="3263" y="7414"/>
                    <a:pt x="3516" y="7403"/>
                    <a:pt x="3769" y="7403"/>
                  </a:cubicBezTo>
                  <a:cubicBezTo>
                    <a:pt x="4041" y="7403"/>
                    <a:pt x="4313" y="7415"/>
                    <a:pt x="4587" y="7442"/>
                  </a:cubicBezTo>
                  <a:cubicBezTo>
                    <a:pt x="6049" y="7606"/>
                    <a:pt x="7288" y="8214"/>
                    <a:pt x="8238" y="9357"/>
                  </a:cubicBezTo>
                  <a:cubicBezTo>
                    <a:pt x="8416" y="9565"/>
                    <a:pt x="8594" y="9750"/>
                    <a:pt x="8683" y="10003"/>
                  </a:cubicBezTo>
                  <a:cubicBezTo>
                    <a:pt x="8787" y="10181"/>
                    <a:pt x="8898" y="10359"/>
                    <a:pt x="9010" y="10552"/>
                  </a:cubicBezTo>
                  <a:cubicBezTo>
                    <a:pt x="9218" y="10404"/>
                    <a:pt x="9232" y="10144"/>
                    <a:pt x="9388" y="9988"/>
                  </a:cubicBezTo>
                  <a:cubicBezTo>
                    <a:pt x="9759" y="9283"/>
                    <a:pt x="10331" y="8756"/>
                    <a:pt x="10976" y="8318"/>
                  </a:cubicBezTo>
                  <a:cubicBezTo>
                    <a:pt x="11756" y="7806"/>
                    <a:pt x="12616" y="7539"/>
                    <a:pt x="13544" y="7435"/>
                  </a:cubicBezTo>
                  <a:cubicBezTo>
                    <a:pt x="13792" y="7410"/>
                    <a:pt x="14038" y="7399"/>
                    <a:pt x="14282" y="7399"/>
                  </a:cubicBezTo>
                  <a:cubicBezTo>
                    <a:pt x="15281" y="7399"/>
                    <a:pt x="16250" y="7593"/>
                    <a:pt x="17210" y="7873"/>
                  </a:cubicBezTo>
                  <a:cubicBezTo>
                    <a:pt x="17403" y="7932"/>
                    <a:pt x="17589" y="8014"/>
                    <a:pt x="17797" y="8021"/>
                  </a:cubicBezTo>
                  <a:cubicBezTo>
                    <a:pt x="18130" y="7762"/>
                    <a:pt x="18130" y="7732"/>
                    <a:pt x="17989" y="7376"/>
                  </a:cubicBezTo>
                  <a:cubicBezTo>
                    <a:pt x="17797" y="6878"/>
                    <a:pt x="17618" y="6381"/>
                    <a:pt x="17440" y="5891"/>
                  </a:cubicBezTo>
                  <a:cubicBezTo>
                    <a:pt x="16943" y="4459"/>
                    <a:pt x="16453" y="3019"/>
                    <a:pt x="15949" y="1595"/>
                  </a:cubicBezTo>
                  <a:cubicBezTo>
                    <a:pt x="15867" y="1342"/>
                    <a:pt x="15756" y="1105"/>
                    <a:pt x="15681" y="852"/>
                  </a:cubicBezTo>
                  <a:cubicBezTo>
                    <a:pt x="15637" y="682"/>
                    <a:pt x="15540" y="585"/>
                    <a:pt x="15385" y="526"/>
                  </a:cubicBezTo>
                  <a:cubicBezTo>
                    <a:pt x="14620" y="236"/>
                    <a:pt x="13841" y="66"/>
                    <a:pt x="13039" y="14"/>
                  </a:cubicBezTo>
                  <a:cubicBezTo>
                    <a:pt x="12951" y="9"/>
                    <a:pt x="12862" y="7"/>
                    <a:pt x="12774" y="7"/>
                  </a:cubicBezTo>
                  <a:cubicBezTo>
                    <a:pt x="12147" y="7"/>
                    <a:pt x="11534" y="125"/>
                    <a:pt x="10962" y="385"/>
                  </a:cubicBezTo>
                  <a:cubicBezTo>
                    <a:pt x="10427" y="630"/>
                    <a:pt x="9967" y="941"/>
                    <a:pt x="9603" y="1416"/>
                  </a:cubicBezTo>
                  <a:cubicBezTo>
                    <a:pt x="9425" y="1646"/>
                    <a:pt x="9269" y="1899"/>
                    <a:pt x="9128" y="2159"/>
                  </a:cubicBezTo>
                  <a:cubicBezTo>
                    <a:pt x="9117" y="2188"/>
                    <a:pt x="9088" y="2203"/>
                    <a:pt x="9056" y="2203"/>
                  </a:cubicBezTo>
                  <a:cubicBezTo>
                    <a:pt x="9025" y="2203"/>
                    <a:pt x="8991" y="2188"/>
                    <a:pt x="8973" y="2159"/>
                  </a:cubicBezTo>
                  <a:cubicBezTo>
                    <a:pt x="8935" y="2114"/>
                    <a:pt x="8906" y="2055"/>
                    <a:pt x="8884" y="2003"/>
                  </a:cubicBezTo>
                  <a:cubicBezTo>
                    <a:pt x="8594" y="1476"/>
                    <a:pt x="8186" y="1038"/>
                    <a:pt x="7704" y="704"/>
                  </a:cubicBezTo>
                  <a:cubicBezTo>
                    <a:pt x="7050" y="251"/>
                    <a:pt x="6301" y="51"/>
                    <a:pt x="5514" y="6"/>
                  </a:cubicBezTo>
                  <a:cubicBezTo>
                    <a:pt x="5443" y="2"/>
                    <a:pt x="5372" y="0"/>
                    <a:pt x="53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Google Shape;1068;p37">
              <a:extLst>
                <a:ext uri="{FF2B5EF4-FFF2-40B4-BE49-F238E27FC236}">
                  <a16:creationId xmlns:a16="http://schemas.microsoft.com/office/drawing/2014/main" id="{B98CCF31-B5D0-7040-90F3-E5EA37ECA99D}"/>
                </a:ext>
              </a:extLst>
            </p:cNvPr>
            <p:cNvSpPr/>
            <p:nvPr/>
          </p:nvSpPr>
          <p:spPr>
            <a:xfrm>
              <a:off x="4744153" y="5520554"/>
              <a:ext cx="317997" cy="207968"/>
            </a:xfrm>
            <a:custGeom>
              <a:avLst/>
              <a:gdLst/>
              <a:ahLst/>
              <a:cxnLst/>
              <a:rect l="l" t="t" r="r" b="b"/>
              <a:pathLst>
                <a:path w="9307" h="3994" extrusionOk="0">
                  <a:moveTo>
                    <a:pt x="4908" y="1"/>
                  </a:moveTo>
                  <a:cubicBezTo>
                    <a:pt x="4659" y="1"/>
                    <a:pt x="4409" y="12"/>
                    <a:pt x="4157" y="38"/>
                  </a:cubicBezTo>
                  <a:cubicBezTo>
                    <a:pt x="3221" y="134"/>
                    <a:pt x="2368" y="409"/>
                    <a:pt x="1589" y="921"/>
                  </a:cubicBezTo>
                  <a:cubicBezTo>
                    <a:pt x="943" y="1359"/>
                    <a:pt x="372" y="1886"/>
                    <a:pt x="1" y="2591"/>
                  </a:cubicBezTo>
                  <a:cubicBezTo>
                    <a:pt x="438" y="2591"/>
                    <a:pt x="869" y="2591"/>
                    <a:pt x="1292" y="2583"/>
                  </a:cubicBezTo>
                  <a:cubicBezTo>
                    <a:pt x="1574" y="2583"/>
                    <a:pt x="1596" y="2605"/>
                    <a:pt x="1685" y="2880"/>
                  </a:cubicBezTo>
                  <a:cubicBezTo>
                    <a:pt x="1774" y="3177"/>
                    <a:pt x="1878" y="3459"/>
                    <a:pt x="1886" y="3778"/>
                  </a:cubicBezTo>
                  <a:cubicBezTo>
                    <a:pt x="1886" y="3860"/>
                    <a:pt x="1915" y="3934"/>
                    <a:pt x="1967" y="3993"/>
                  </a:cubicBezTo>
                  <a:cubicBezTo>
                    <a:pt x="2068" y="3939"/>
                    <a:pt x="2171" y="3927"/>
                    <a:pt x="2275" y="3927"/>
                  </a:cubicBezTo>
                  <a:cubicBezTo>
                    <a:pt x="2355" y="3927"/>
                    <a:pt x="2436" y="3934"/>
                    <a:pt x="2516" y="3934"/>
                  </a:cubicBezTo>
                  <a:lnTo>
                    <a:pt x="8253" y="3934"/>
                  </a:lnTo>
                  <a:cubicBezTo>
                    <a:pt x="8315" y="3934"/>
                    <a:pt x="8378" y="3935"/>
                    <a:pt x="8440" y="3935"/>
                  </a:cubicBezTo>
                  <a:cubicBezTo>
                    <a:pt x="8532" y="3935"/>
                    <a:pt x="8624" y="3932"/>
                    <a:pt x="8713" y="3919"/>
                  </a:cubicBezTo>
                  <a:cubicBezTo>
                    <a:pt x="9084" y="3860"/>
                    <a:pt x="9307" y="3555"/>
                    <a:pt x="9270" y="3184"/>
                  </a:cubicBezTo>
                  <a:cubicBezTo>
                    <a:pt x="9262" y="3073"/>
                    <a:pt x="9225" y="2969"/>
                    <a:pt x="9188" y="2865"/>
                  </a:cubicBezTo>
                  <a:cubicBezTo>
                    <a:pt x="8928" y="2116"/>
                    <a:pt x="8669" y="1373"/>
                    <a:pt x="8409" y="624"/>
                  </a:cubicBezTo>
                  <a:cubicBezTo>
                    <a:pt x="8201" y="616"/>
                    <a:pt x="8016" y="527"/>
                    <a:pt x="7823" y="475"/>
                  </a:cubicBezTo>
                  <a:cubicBezTo>
                    <a:pt x="6867" y="191"/>
                    <a:pt x="5901" y="1"/>
                    <a:pt x="4908" y="1"/>
                  </a:cubicBezTo>
                  <a:close/>
                </a:path>
              </a:pathLst>
            </a:custGeom>
            <a:solidFill>
              <a:srgbClr val="FFC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Google Shape;1069;p37">
              <a:extLst>
                <a:ext uri="{FF2B5EF4-FFF2-40B4-BE49-F238E27FC236}">
                  <a16:creationId xmlns:a16="http://schemas.microsoft.com/office/drawing/2014/main" id="{648DC238-A81C-05FE-58B0-D569FA748BBC}"/>
                </a:ext>
              </a:extLst>
            </p:cNvPr>
            <p:cNvSpPr/>
            <p:nvPr/>
          </p:nvSpPr>
          <p:spPr>
            <a:xfrm>
              <a:off x="4399800" y="5520814"/>
              <a:ext cx="320559" cy="205364"/>
            </a:xfrm>
            <a:custGeom>
              <a:avLst/>
              <a:gdLst/>
              <a:ahLst/>
              <a:cxnLst/>
              <a:rect l="l" t="t" r="r" b="b"/>
              <a:pathLst>
                <a:path w="9382" h="3944" extrusionOk="0">
                  <a:moveTo>
                    <a:pt x="4459" y="0"/>
                  </a:moveTo>
                  <a:cubicBezTo>
                    <a:pt x="4207" y="0"/>
                    <a:pt x="3953" y="11"/>
                    <a:pt x="3696" y="33"/>
                  </a:cubicBezTo>
                  <a:cubicBezTo>
                    <a:pt x="2754" y="114"/>
                    <a:pt x="1841" y="359"/>
                    <a:pt x="943" y="671"/>
                  </a:cubicBezTo>
                  <a:cubicBezTo>
                    <a:pt x="787" y="1131"/>
                    <a:pt x="631" y="1576"/>
                    <a:pt x="490" y="2036"/>
                  </a:cubicBezTo>
                  <a:cubicBezTo>
                    <a:pt x="372" y="2370"/>
                    <a:pt x="238" y="2704"/>
                    <a:pt x="141" y="3046"/>
                  </a:cubicBezTo>
                  <a:cubicBezTo>
                    <a:pt x="0" y="3513"/>
                    <a:pt x="268" y="3884"/>
                    <a:pt x="750" y="3921"/>
                  </a:cubicBezTo>
                  <a:lnTo>
                    <a:pt x="6836" y="3921"/>
                  </a:lnTo>
                  <a:cubicBezTo>
                    <a:pt x="6928" y="3921"/>
                    <a:pt x="7021" y="3916"/>
                    <a:pt x="7114" y="3916"/>
                  </a:cubicBezTo>
                  <a:cubicBezTo>
                    <a:pt x="7207" y="3916"/>
                    <a:pt x="7299" y="3921"/>
                    <a:pt x="7392" y="3944"/>
                  </a:cubicBezTo>
                  <a:cubicBezTo>
                    <a:pt x="7481" y="3602"/>
                    <a:pt x="7585" y="3261"/>
                    <a:pt x="7667" y="2919"/>
                  </a:cubicBezTo>
                  <a:cubicBezTo>
                    <a:pt x="7724" y="2670"/>
                    <a:pt x="7794" y="2585"/>
                    <a:pt x="8049" y="2585"/>
                  </a:cubicBezTo>
                  <a:cubicBezTo>
                    <a:pt x="8060" y="2585"/>
                    <a:pt x="8071" y="2585"/>
                    <a:pt x="8082" y="2586"/>
                  </a:cubicBezTo>
                  <a:cubicBezTo>
                    <a:pt x="8505" y="2593"/>
                    <a:pt x="8943" y="2593"/>
                    <a:pt x="9381" y="2600"/>
                  </a:cubicBezTo>
                  <a:cubicBezTo>
                    <a:pt x="9285" y="2341"/>
                    <a:pt x="9099" y="2155"/>
                    <a:pt x="8928" y="1955"/>
                  </a:cubicBezTo>
                  <a:cubicBezTo>
                    <a:pt x="7978" y="812"/>
                    <a:pt x="6739" y="203"/>
                    <a:pt x="5277" y="40"/>
                  </a:cubicBezTo>
                  <a:cubicBezTo>
                    <a:pt x="5003" y="13"/>
                    <a:pt x="4732" y="0"/>
                    <a:pt x="4459" y="0"/>
                  </a:cubicBezTo>
                  <a:close/>
                </a:path>
              </a:pathLst>
            </a:custGeom>
            <a:solidFill>
              <a:srgbClr val="FFC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Google Shape;1070;p37">
              <a:extLst>
                <a:ext uri="{FF2B5EF4-FFF2-40B4-BE49-F238E27FC236}">
                  <a16:creationId xmlns:a16="http://schemas.microsoft.com/office/drawing/2014/main" id="{4088BBCD-AADD-9D7B-AD50-6D454CFA8502}"/>
                </a:ext>
              </a:extLst>
            </p:cNvPr>
            <p:cNvSpPr/>
            <p:nvPr/>
          </p:nvSpPr>
          <p:spPr>
            <a:xfrm>
              <a:off x="4652102" y="5655419"/>
              <a:ext cx="159289" cy="139652"/>
            </a:xfrm>
            <a:custGeom>
              <a:avLst/>
              <a:gdLst/>
              <a:ahLst/>
              <a:cxnLst/>
              <a:rect l="l" t="t" r="r" b="b"/>
              <a:pathLst>
                <a:path w="4662" h="2682" extrusionOk="0">
                  <a:moveTo>
                    <a:pt x="651" y="0"/>
                  </a:moveTo>
                  <a:cubicBezTo>
                    <a:pt x="403" y="0"/>
                    <a:pt x="339" y="85"/>
                    <a:pt x="275" y="334"/>
                  </a:cubicBezTo>
                  <a:cubicBezTo>
                    <a:pt x="194" y="676"/>
                    <a:pt x="90" y="1017"/>
                    <a:pt x="1" y="1366"/>
                  </a:cubicBezTo>
                  <a:cubicBezTo>
                    <a:pt x="53" y="1826"/>
                    <a:pt x="349" y="2108"/>
                    <a:pt x="728" y="2309"/>
                  </a:cubicBezTo>
                  <a:cubicBezTo>
                    <a:pt x="1233" y="2573"/>
                    <a:pt x="1768" y="2682"/>
                    <a:pt x="2320" y="2682"/>
                  </a:cubicBezTo>
                  <a:cubicBezTo>
                    <a:pt x="2449" y="2682"/>
                    <a:pt x="2579" y="2676"/>
                    <a:pt x="2709" y="2665"/>
                  </a:cubicBezTo>
                  <a:cubicBezTo>
                    <a:pt x="3199" y="2613"/>
                    <a:pt x="3674" y="2494"/>
                    <a:pt x="4097" y="2220"/>
                  </a:cubicBezTo>
                  <a:cubicBezTo>
                    <a:pt x="4394" y="2019"/>
                    <a:pt x="4617" y="1782"/>
                    <a:pt x="4661" y="1411"/>
                  </a:cubicBezTo>
                  <a:cubicBezTo>
                    <a:pt x="4609" y="1344"/>
                    <a:pt x="4580" y="1277"/>
                    <a:pt x="4580" y="1195"/>
                  </a:cubicBezTo>
                  <a:cubicBezTo>
                    <a:pt x="4572" y="884"/>
                    <a:pt x="4461" y="594"/>
                    <a:pt x="4379" y="297"/>
                  </a:cubicBezTo>
                  <a:cubicBezTo>
                    <a:pt x="4298" y="15"/>
                    <a:pt x="4268" y="1"/>
                    <a:pt x="3986" y="1"/>
                  </a:cubicBezTo>
                  <a:lnTo>
                    <a:pt x="2687" y="1"/>
                  </a:lnTo>
                  <a:cubicBezTo>
                    <a:pt x="2531" y="156"/>
                    <a:pt x="2524" y="416"/>
                    <a:pt x="2309" y="565"/>
                  </a:cubicBezTo>
                  <a:cubicBezTo>
                    <a:pt x="2197" y="372"/>
                    <a:pt x="2086" y="193"/>
                    <a:pt x="1982" y="15"/>
                  </a:cubicBezTo>
                  <a:cubicBezTo>
                    <a:pt x="1559" y="8"/>
                    <a:pt x="1121" y="8"/>
                    <a:pt x="683" y="1"/>
                  </a:cubicBezTo>
                  <a:cubicBezTo>
                    <a:pt x="672" y="0"/>
                    <a:pt x="661" y="0"/>
                    <a:pt x="651" y="0"/>
                  </a:cubicBezTo>
                  <a:close/>
                </a:path>
              </a:pathLst>
            </a:custGeom>
            <a:solidFill>
              <a:srgbClr val="FFC1C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Google Shape;1071;p37">
              <a:extLst>
                <a:ext uri="{FF2B5EF4-FFF2-40B4-BE49-F238E27FC236}">
                  <a16:creationId xmlns:a16="http://schemas.microsoft.com/office/drawing/2014/main" id="{C4FC21E3-5108-5E27-F770-F15384AE13CF}"/>
                </a:ext>
              </a:extLst>
            </p:cNvPr>
            <p:cNvSpPr/>
            <p:nvPr/>
          </p:nvSpPr>
          <p:spPr>
            <a:xfrm>
              <a:off x="4774324" y="5427398"/>
              <a:ext cx="209993" cy="87790"/>
            </a:xfrm>
            <a:custGeom>
              <a:avLst/>
              <a:gdLst/>
              <a:ahLst/>
              <a:cxnLst/>
              <a:rect l="l" t="t" r="r" b="b"/>
              <a:pathLst>
                <a:path w="6146" h="1686" extrusionOk="0">
                  <a:moveTo>
                    <a:pt x="3733" y="0"/>
                  </a:moveTo>
                  <a:cubicBezTo>
                    <a:pt x="3312" y="0"/>
                    <a:pt x="2892" y="35"/>
                    <a:pt x="2472" y="112"/>
                  </a:cubicBezTo>
                  <a:cubicBezTo>
                    <a:pt x="1700" y="261"/>
                    <a:pt x="988" y="528"/>
                    <a:pt x="335" y="981"/>
                  </a:cubicBezTo>
                  <a:cubicBezTo>
                    <a:pt x="253" y="1040"/>
                    <a:pt x="179" y="1092"/>
                    <a:pt x="112" y="1159"/>
                  </a:cubicBezTo>
                  <a:cubicBezTo>
                    <a:pt x="16" y="1263"/>
                    <a:pt x="1" y="1411"/>
                    <a:pt x="75" y="1537"/>
                  </a:cubicBezTo>
                  <a:cubicBezTo>
                    <a:pt x="132" y="1629"/>
                    <a:pt x="235" y="1686"/>
                    <a:pt x="343" y="1686"/>
                  </a:cubicBezTo>
                  <a:cubicBezTo>
                    <a:pt x="375" y="1686"/>
                    <a:pt x="407" y="1681"/>
                    <a:pt x="439" y="1671"/>
                  </a:cubicBezTo>
                  <a:cubicBezTo>
                    <a:pt x="513" y="1641"/>
                    <a:pt x="580" y="1604"/>
                    <a:pt x="646" y="1559"/>
                  </a:cubicBezTo>
                  <a:cubicBezTo>
                    <a:pt x="1579" y="898"/>
                    <a:pt x="2634" y="645"/>
                    <a:pt x="3753" y="645"/>
                  </a:cubicBezTo>
                  <a:cubicBezTo>
                    <a:pt x="3801" y="645"/>
                    <a:pt x="3849" y="646"/>
                    <a:pt x="3897" y="647"/>
                  </a:cubicBezTo>
                  <a:cubicBezTo>
                    <a:pt x="4409" y="661"/>
                    <a:pt x="4921" y="728"/>
                    <a:pt x="5418" y="832"/>
                  </a:cubicBezTo>
                  <a:cubicBezTo>
                    <a:pt x="5522" y="854"/>
                    <a:pt x="5634" y="877"/>
                    <a:pt x="5715" y="899"/>
                  </a:cubicBezTo>
                  <a:cubicBezTo>
                    <a:pt x="5732" y="901"/>
                    <a:pt x="5748" y="902"/>
                    <a:pt x="5764" y="902"/>
                  </a:cubicBezTo>
                  <a:cubicBezTo>
                    <a:pt x="5954" y="902"/>
                    <a:pt x="6089" y="782"/>
                    <a:pt x="6116" y="632"/>
                  </a:cubicBezTo>
                  <a:cubicBezTo>
                    <a:pt x="6146" y="483"/>
                    <a:pt x="6064" y="342"/>
                    <a:pt x="5886" y="276"/>
                  </a:cubicBezTo>
                  <a:cubicBezTo>
                    <a:pt x="5804" y="238"/>
                    <a:pt x="5708" y="224"/>
                    <a:pt x="5619" y="201"/>
                  </a:cubicBezTo>
                  <a:cubicBezTo>
                    <a:pt x="4988" y="77"/>
                    <a:pt x="4360" y="0"/>
                    <a:pt x="37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Google Shape;1072;p37">
              <a:extLst>
                <a:ext uri="{FF2B5EF4-FFF2-40B4-BE49-F238E27FC236}">
                  <a16:creationId xmlns:a16="http://schemas.microsoft.com/office/drawing/2014/main" id="{10B04E2E-9903-E6C3-E67C-E613F61D3D57}"/>
                </a:ext>
              </a:extLst>
            </p:cNvPr>
            <p:cNvSpPr/>
            <p:nvPr/>
          </p:nvSpPr>
          <p:spPr>
            <a:xfrm>
              <a:off x="4479687" y="5427398"/>
              <a:ext cx="209720" cy="87634"/>
            </a:xfrm>
            <a:custGeom>
              <a:avLst/>
              <a:gdLst/>
              <a:ahLst/>
              <a:cxnLst/>
              <a:rect l="l" t="t" r="r" b="b"/>
              <a:pathLst>
                <a:path w="6138" h="1683" extrusionOk="0">
                  <a:moveTo>
                    <a:pt x="2056" y="1"/>
                  </a:moveTo>
                  <a:cubicBezTo>
                    <a:pt x="1744" y="1"/>
                    <a:pt x="1128" y="83"/>
                    <a:pt x="527" y="201"/>
                  </a:cubicBezTo>
                  <a:cubicBezTo>
                    <a:pt x="408" y="231"/>
                    <a:pt x="282" y="268"/>
                    <a:pt x="178" y="313"/>
                  </a:cubicBezTo>
                  <a:cubicBezTo>
                    <a:pt x="52" y="372"/>
                    <a:pt x="0" y="535"/>
                    <a:pt x="37" y="676"/>
                  </a:cubicBezTo>
                  <a:cubicBezTo>
                    <a:pt x="74" y="795"/>
                    <a:pt x="186" y="899"/>
                    <a:pt x="304" y="906"/>
                  </a:cubicBezTo>
                  <a:cubicBezTo>
                    <a:pt x="379" y="906"/>
                    <a:pt x="460" y="899"/>
                    <a:pt x="535" y="884"/>
                  </a:cubicBezTo>
                  <a:cubicBezTo>
                    <a:pt x="958" y="758"/>
                    <a:pt x="1388" y="713"/>
                    <a:pt x="1818" y="676"/>
                  </a:cubicBezTo>
                  <a:cubicBezTo>
                    <a:pt x="2040" y="656"/>
                    <a:pt x="2259" y="646"/>
                    <a:pt x="2475" y="646"/>
                  </a:cubicBezTo>
                  <a:cubicBezTo>
                    <a:pt x="3536" y="646"/>
                    <a:pt x="4536" y="899"/>
                    <a:pt x="5455" y="1515"/>
                  </a:cubicBezTo>
                  <a:cubicBezTo>
                    <a:pt x="5536" y="1574"/>
                    <a:pt x="5633" y="1634"/>
                    <a:pt x="5729" y="1671"/>
                  </a:cubicBezTo>
                  <a:cubicBezTo>
                    <a:pt x="5757" y="1678"/>
                    <a:pt x="5785" y="1682"/>
                    <a:pt x="5813" y="1682"/>
                  </a:cubicBezTo>
                  <a:cubicBezTo>
                    <a:pt x="5918" y="1682"/>
                    <a:pt x="6016" y="1630"/>
                    <a:pt x="6063" y="1559"/>
                  </a:cubicBezTo>
                  <a:cubicBezTo>
                    <a:pt x="6138" y="1448"/>
                    <a:pt x="6138" y="1270"/>
                    <a:pt x="6056" y="1166"/>
                  </a:cubicBezTo>
                  <a:cubicBezTo>
                    <a:pt x="6019" y="1122"/>
                    <a:pt x="5967" y="1084"/>
                    <a:pt x="5915" y="1047"/>
                  </a:cubicBezTo>
                  <a:cubicBezTo>
                    <a:pt x="5752" y="936"/>
                    <a:pt x="5581" y="825"/>
                    <a:pt x="5410" y="721"/>
                  </a:cubicBezTo>
                  <a:cubicBezTo>
                    <a:pt x="4460" y="201"/>
                    <a:pt x="3444" y="1"/>
                    <a:pt x="20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Google Shape;1073;p37">
              <a:extLst>
                <a:ext uri="{FF2B5EF4-FFF2-40B4-BE49-F238E27FC236}">
                  <a16:creationId xmlns:a16="http://schemas.microsoft.com/office/drawing/2014/main" id="{DD76D5E4-2290-08C3-5C00-67E30DAB652C}"/>
                </a:ext>
              </a:extLst>
            </p:cNvPr>
            <p:cNvSpPr/>
            <p:nvPr/>
          </p:nvSpPr>
          <p:spPr>
            <a:xfrm>
              <a:off x="4494892" y="5350123"/>
              <a:ext cx="198821" cy="85187"/>
            </a:xfrm>
            <a:custGeom>
              <a:avLst/>
              <a:gdLst/>
              <a:ahLst/>
              <a:cxnLst/>
              <a:rect l="l" t="t" r="r" b="b"/>
              <a:pathLst>
                <a:path w="5819" h="1636" extrusionOk="0">
                  <a:moveTo>
                    <a:pt x="2192" y="0"/>
                  </a:moveTo>
                  <a:cubicBezTo>
                    <a:pt x="1620" y="0"/>
                    <a:pt x="1056" y="94"/>
                    <a:pt x="513" y="216"/>
                  </a:cubicBezTo>
                  <a:cubicBezTo>
                    <a:pt x="409" y="231"/>
                    <a:pt x="305" y="260"/>
                    <a:pt x="201" y="305"/>
                  </a:cubicBezTo>
                  <a:cubicBezTo>
                    <a:pt x="75" y="364"/>
                    <a:pt x="0" y="520"/>
                    <a:pt x="30" y="646"/>
                  </a:cubicBezTo>
                  <a:cubicBezTo>
                    <a:pt x="52" y="787"/>
                    <a:pt x="179" y="899"/>
                    <a:pt x="312" y="906"/>
                  </a:cubicBezTo>
                  <a:cubicBezTo>
                    <a:pt x="379" y="906"/>
                    <a:pt x="446" y="906"/>
                    <a:pt x="498" y="891"/>
                  </a:cubicBezTo>
                  <a:cubicBezTo>
                    <a:pt x="898" y="780"/>
                    <a:pt x="1314" y="721"/>
                    <a:pt x="1737" y="683"/>
                  </a:cubicBezTo>
                  <a:cubicBezTo>
                    <a:pt x="1940" y="664"/>
                    <a:pt x="2142" y="655"/>
                    <a:pt x="2342" y="655"/>
                  </a:cubicBezTo>
                  <a:cubicBezTo>
                    <a:pt x="3307" y="655"/>
                    <a:pt x="4225" y="887"/>
                    <a:pt x="5062" y="1440"/>
                  </a:cubicBezTo>
                  <a:cubicBezTo>
                    <a:pt x="5158" y="1492"/>
                    <a:pt x="5247" y="1559"/>
                    <a:pt x="5344" y="1604"/>
                  </a:cubicBezTo>
                  <a:cubicBezTo>
                    <a:pt x="5384" y="1625"/>
                    <a:pt x="5427" y="1635"/>
                    <a:pt x="5470" y="1635"/>
                  </a:cubicBezTo>
                  <a:cubicBezTo>
                    <a:pt x="5560" y="1635"/>
                    <a:pt x="5649" y="1590"/>
                    <a:pt x="5715" y="1515"/>
                  </a:cubicBezTo>
                  <a:cubicBezTo>
                    <a:pt x="5819" y="1381"/>
                    <a:pt x="5804" y="1218"/>
                    <a:pt x="5685" y="1092"/>
                  </a:cubicBezTo>
                  <a:cubicBezTo>
                    <a:pt x="5604" y="1017"/>
                    <a:pt x="5522" y="965"/>
                    <a:pt x="5425" y="899"/>
                  </a:cubicBezTo>
                  <a:cubicBezTo>
                    <a:pt x="4461" y="253"/>
                    <a:pt x="3392" y="16"/>
                    <a:pt x="2257" y="1"/>
                  </a:cubicBezTo>
                  <a:cubicBezTo>
                    <a:pt x="2235" y="0"/>
                    <a:pt x="2214" y="0"/>
                    <a:pt x="2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Google Shape;1074;p37">
              <a:extLst>
                <a:ext uri="{FF2B5EF4-FFF2-40B4-BE49-F238E27FC236}">
                  <a16:creationId xmlns:a16="http://schemas.microsoft.com/office/drawing/2014/main" id="{1FA90146-5DE6-83B2-4DE7-CBF09E957B0C}"/>
                </a:ext>
              </a:extLst>
            </p:cNvPr>
            <p:cNvSpPr/>
            <p:nvPr/>
          </p:nvSpPr>
          <p:spPr>
            <a:xfrm>
              <a:off x="4770770" y="5349759"/>
              <a:ext cx="198855" cy="85447"/>
            </a:xfrm>
            <a:custGeom>
              <a:avLst/>
              <a:gdLst/>
              <a:ahLst/>
              <a:cxnLst/>
              <a:rect l="l" t="t" r="r" b="b"/>
              <a:pathLst>
                <a:path w="5820" h="1641" extrusionOk="0">
                  <a:moveTo>
                    <a:pt x="3344" y="1"/>
                  </a:moveTo>
                  <a:cubicBezTo>
                    <a:pt x="3024" y="1"/>
                    <a:pt x="2679" y="57"/>
                    <a:pt x="2339" y="119"/>
                  </a:cubicBezTo>
                  <a:cubicBezTo>
                    <a:pt x="1634" y="260"/>
                    <a:pt x="966" y="498"/>
                    <a:pt x="372" y="913"/>
                  </a:cubicBezTo>
                  <a:cubicBezTo>
                    <a:pt x="290" y="980"/>
                    <a:pt x="201" y="1047"/>
                    <a:pt x="127" y="1121"/>
                  </a:cubicBezTo>
                  <a:cubicBezTo>
                    <a:pt x="1" y="1240"/>
                    <a:pt x="1" y="1381"/>
                    <a:pt x="90" y="1499"/>
                  </a:cubicBezTo>
                  <a:cubicBezTo>
                    <a:pt x="154" y="1593"/>
                    <a:pt x="241" y="1641"/>
                    <a:pt x="339" y="1641"/>
                  </a:cubicBezTo>
                  <a:cubicBezTo>
                    <a:pt x="390" y="1641"/>
                    <a:pt x="443" y="1628"/>
                    <a:pt x="498" y="1603"/>
                  </a:cubicBezTo>
                  <a:cubicBezTo>
                    <a:pt x="572" y="1559"/>
                    <a:pt x="654" y="1507"/>
                    <a:pt x="728" y="1455"/>
                  </a:cubicBezTo>
                  <a:cubicBezTo>
                    <a:pt x="1515" y="928"/>
                    <a:pt x="2405" y="690"/>
                    <a:pt x="3355" y="653"/>
                  </a:cubicBezTo>
                  <a:cubicBezTo>
                    <a:pt x="3396" y="652"/>
                    <a:pt x="3436" y="652"/>
                    <a:pt x="3477" y="652"/>
                  </a:cubicBezTo>
                  <a:cubicBezTo>
                    <a:pt x="4063" y="652"/>
                    <a:pt x="4627" y="750"/>
                    <a:pt x="5203" y="861"/>
                  </a:cubicBezTo>
                  <a:cubicBezTo>
                    <a:pt x="5285" y="869"/>
                    <a:pt x="5374" y="898"/>
                    <a:pt x="5470" y="906"/>
                  </a:cubicBezTo>
                  <a:cubicBezTo>
                    <a:pt x="5476" y="906"/>
                    <a:pt x="5481" y="906"/>
                    <a:pt x="5486" y="906"/>
                  </a:cubicBezTo>
                  <a:cubicBezTo>
                    <a:pt x="5627" y="906"/>
                    <a:pt x="5739" y="812"/>
                    <a:pt x="5775" y="676"/>
                  </a:cubicBezTo>
                  <a:cubicBezTo>
                    <a:pt x="5819" y="505"/>
                    <a:pt x="5760" y="357"/>
                    <a:pt x="5597" y="297"/>
                  </a:cubicBezTo>
                  <a:cubicBezTo>
                    <a:pt x="5515" y="260"/>
                    <a:pt x="5426" y="230"/>
                    <a:pt x="5329" y="208"/>
                  </a:cubicBezTo>
                  <a:cubicBezTo>
                    <a:pt x="4771" y="101"/>
                    <a:pt x="4221" y="7"/>
                    <a:pt x="3603" y="7"/>
                  </a:cubicBezTo>
                  <a:cubicBezTo>
                    <a:pt x="3580" y="7"/>
                    <a:pt x="3557" y="7"/>
                    <a:pt x="3533" y="8"/>
                  </a:cubicBezTo>
                  <a:cubicBezTo>
                    <a:pt x="3472" y="3"/>
                    <a:pt x="3408" y="1"/>
                    <a:pt x="33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Google Shape;1075;p37">
              <a:extLst>
                <a:ext uri="{FF2B5EF4-FFF2-40B4-BE49-F238E27FC236}">
                  <a16:creationId xmlns:a16="http://schemas.microsoft.com/office/drawing/2014/main" id="{C2C542F1-87A7-FAE2-307E-2AE86BDDAD4A}"/>
                </a:ext>
              </a:extLst>
            </p:cNvPr>
            <p:cNvSpPr/>
            <p:nvPr/>
          </p:nvSpPr>
          <p:spPr>
            <a:xfrm>
              <a:off x="4767216" y="5273057"/>
              <a:ext cx="187682" cy="82114"/>
            </a:xfrm>
            <a:custGeom>
              <a:avLst/>
              <a:gdLst/>
              <a:ahLst/>
              <a:cxnLst/>
              <a:rect l="l" t="t" r="r" b="b"/>
              <a:pathLst>
                <a:path w="5493" h="1577" extrusionOk="0">
                  <a:moveTo>
                    <a:pt x="3230" y="1"/>
                  </a:moveTo>
                  <a:cubicBezTo>
                    <a:pt x="2971" y="1"/>
                    <a:pt x="2687" y="40"/>
                    <a:pt x="2398" y="78"/>
                  </a:cubicBezTo>
                  <a:cubicBezTo>
                    <a:pt x="1686" y="189"/>
                    <a:pt x="1018" y="419"/>
                    <a:pt x="417" y="820"/>
                  </a:cubicBezTo>
                  <a:cubicBezTo>
                    <a:pt x="320" y="887"/>
                    <a:pt x="238" y="939"/>
                    <a:pt x="157" y="1013"/>
                  </a:cubicBezTo>
                  <a:cubicBezTo>
                    <a:pt x="8" y="1147"/>
                    <a:pt x="1" y="1332"/>
                    <a:pt x="120" y="1473"/>
                  </a:cubicBezTo>
                  <a:cubicBezTo>
                    <a:pt x="180" y="1543"/>
                    <a:pt x="261" y="1577"/>
                    <a:pt x="349" y="1577"/>
                  </a:cubicBezTo>
                  <a:cubicBezTo>
                    <a:pt x="412" y="1577"/>
                    <a:pt x="478" y="1559"/>
                    <a:pt x="543" y="1525"/>
                  </a:cubicBezTo>
                  <a:cubicBezTo>
                    <a:pt x="632" y="1481"/>
                    <a:pt x="706" y="1414"/>
                    <a:pt x="780" y="1369"/>
                  </a:cubicBezTo>
                  <a:cubicBezTo>
                    <a:pt x="1381" y="976"/>
                    <a:pt x="2027" y="768"/>
                    <a:pt x="2732" y="694"/>
                  </a:cubicBezTo>
                  <a:cubicBezTo>
                    <a:pt x="2918" y="677"/>
                    <a:pt x="3104" y="669"/>
                    <a:pt x="3290" y="669"/>
                  </a:cubicBezTo>
                  <a:cubicBezTo>
                    <a:pt x="3835" y="669"/>
                    <a:pt x="4375" y="737"/>
                    <a:pt x="4906" y="843"/>
                  </a:cubicBezTo>
                  <a:cubicBezTo>
                    <a:pt x="4988" y="857"/>
                    <a:pt x="5085" y="880"/>
                    <a:pt x="5174" y="880"/>
                  </a:cubicBezTo>
                  <a:cubicBezTo>
                    <a:pt x="5292" y="880"/>
                    <a:pt x="5404" y="776"/>
                    <a:pt x="5441" y="657"/>
                  </a:cubicBezTo>
                  <a:cubicBezTo>
                    <a:pt x="5493" y="516"/>
                    <a:pt x="5426" y="360"/>
                    <a:pt x="5307" y="293"/>
                  </a:cubicBezTo>
                  <a:cubicBezTo>
                    <a:pt x="5218" y="249"/>
                    <a:pt x="5137" y="219"/>
                    <a:pt x="5047" y="197"/>
                  </a:cubicBezTo>
                  <a:cubicBezTo>
                    <a:pt x="4517" y="104"/>
                    <a:pt x="3986" y="4"/>
                    <a:pt x="3409" y="4"/>
                  </a:cubicBezTo>
                  <a:cubicBezTo>
                    <a:pt x="3389" y="4"/>
                    <a:pt x="3368" y="4"/>
                    <a:pt x="3348" y="4"/>
                  </a:cubicBezTo>
                  <a:cubicBezTo>
                    <a:pt x="3309" y="2"/>
                    <a:pt x="3270" y="1"/>
                    <a:pt x="3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Google Shape;1076;p37">
              <a:extLst>
                <a:ext uri="{FF2B5EF4-FFF2-40B4-BE49-F238E27FC236}">
                  <a16:creationId xmlns:a16="http://schemas.microsoft.com/office/drawing/2014/main" id="{4480051A-002B-5F7C-D4A6-2816C22B03E5}"/>
                </a:ext>
              </a:extLst>
            </p:cNvPr>
            <p:cNvSpPr/>
            <p:nvPr/>
          </p:nvSpPr>
          <p:spPr>
            <a:xfrm>
              <a:off x="4509106" y="5273214"/>
              <a:ext cx="187409" cy="81802"/>
            </a:xfrm>
            <a:custGeom>
              <a:avLst/>
              <a:gdLst/>
              <a:ahLst/>
              <a:cxnLst/>
              <a:rect l="l" t="t" r="r" b="b"/>
              <a:pathLst>
                <a:path w="5485" h="1571" extrusionOk="0">
                  <a:moveTo>
                    <a:pt x="2094" y="1"/>
                  </a:moveTo>
                  <a:cubicBezTo>
                    <a:pt x="1543" y="1"/>
                    <a:pt x="1005" y="101"/>
                    <a:pt x="468" y="194"/>
                  </a:cubicBezTo>
                  <a:cubicBezTo>
                    <a:pt x="379" y="209"/>
                    <a:pt x="289" y="246"/>
                    <a:pt x="208" y="283"/>
                  </a:cubicBezTo>
                  <a:cubicBezTo>
                    <a:pt x="67" y="342"/>
                    <a:pt x="0" y="491"/>
                    <a:pt x="37" y="632"/>
                  </a:cubicBezTo>
                  <a:cubicBezTo>
                    <a:pt x="67" y="773"/>
                    <a:pt x="193" y="884"/>
                    <a:pt x="334" y="884"/>
                  </a:cubicBezTo>
                  <a:cubicBezTo>
                    <a:pt x="416" y="884"/>
                    <a:pt x="512" y="854"/>
                    <a:pt x="601" y="840"/>
                  </a:cubicBezTo>
                  <a:cubicBezTo>
                    <a:pt x="1127" y="737"/>
                    <a:pt x="1652" y="669"/>
                    <a:pt x="2183" y="669"/>
                  </a:cubicBezTo>
                  <a:cubicBezTo>
                    <a:pt x="2380" y="669"/>
                    <a:pt x="2577" y="678"/>
                    <a:pt x="2776" y="698"/>
                  </a:cubicBezTo>
                  <a:cubicBezTo>
                    <a:pt x="3458" y="765"/>
                    <a:pt x="4097" y="973"/>
                    <a:pt x="4683" y="1344"/>
                  </a:cubicBezTo>
                  <a:cubicBezTo>
                    <a:pt x="4779" y="1404"/>
                    <a:pt x="4861" y="1478"/>
                    <a:pt x="4958" y="1522"/>
                  </a:cubicBezTo>
                  <a:cubicBezTo>
                    <a:pt x="5019" y="1554"/>
                    <a:pt x="5080" y="1570"/>
                    <a:pt x="5138" y="1570"/>
                  </a:cubicBezTo>
                  <a:cubicBezTo>
                    <a:pt x="5228" y="1570"/>
                    <a:pt x="5310" y="1532"/>
                    <a:pt x="5373" y="1455"/>
                  </a:cubicBezTo>
                  <a:cubicBezTo>
                    <a:pt x="5484" y="1322"/>
                    <a:pt x="5477" y="1122"/>
                    <a:pt x="5329" y="1003"/>
                  </a:cubicBezTo>
                  <a:cubicBezTo>
                    <a:pt x="5165" y="884"/>
                    <a:pt x="5002" y="773"/>
                    <a:pt x="4824" y="669"/>
                  </a:cubicBezTo>
                  <a:cubicBezTo>
                    <a:pt x="4000" y="209"/>
                    <a:pt x="3095" y="8"/>
                    <a:pt x="2152" y="1"/>
                  </a:cubicBezTo>
                  <a:cubicBezTo>
                    <a:pt x="2133" y="1"/>
                    <a:pt x="2113" y="1"/>
                    <a:pt x="20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Google Shape;1077;p37">
              <a:extLst>
                <a:ext uri="{FF2B5EF4-FFF2-40B4-BE49-F238E27FC236}">
                  <a16:creationId xmlns:a16="http://schemas.microsoft.com/office/drawing/2014/main" id="{AC97309C-1FD6-220D-4310-50EFC9CEBCD0}"/>
                </a:ext>
              </a:extLst>
            </p:cNvPr>
            <p:cNvSpPr/>
            <p:nvPr/>
          </p:nvSpPr>
          <p:spPr>
            <a:xfrm>
              <a:off x="4764449" y="5196356"/>
              <a:ext cx="175758" cy="77845"/>
            </a:xfrm>
            <a:custGeom>
              <a:avLst/>
              <a:gdLst/>
              <a:ahLst/>
              <a:cxnLst/>
              <a:rect l="l" t="t" r="r" b="b"/>
              <a:pathLst>
                <a:path w="5144" h="1495" extrusionOk="0">
                  <a:moveTo>
                    <a:pt x="3169" y="0"/>
                  </a:moveTo>
                  <a:cubicBezTo>
                    <a:pt x="2160" y="15"/>
                    <a:pt x="1210" y="215"/>
                    <a:pt x="386" y="764"/>
                  </a:cubicBezTo>
                  <a:cubicBezTo>
                    <a:pt x="290" y="816"/>
                    <a:pt x="201" y="883"/>
                    <a:pt x="126" y="957"/>
                  </a:cubicBezTo>
                  <a:cubicBezTo>
                    <a:pt x="15" y="1069"/>
                    <a:pt x="0" y="1217"/>
                    <a:pt x="75" y="1336"/>
                  </a:cubicBezTo>
                  <a:cubicBezTo>
                    <a:pt x="143" y="1435"/>
                    <a:pt x="236" y="1494"/>
                    <a:pt x="341" y="1494"/>
                  </a:cubicBezTo>
                  <a:cubicBezTo>
                    <a:pt x="384" y="1494"/>
                    <a:pt x="429" y="1484"/>
                    <a:pt x="475" y="1462"/>
                  </a:cubicBezTo>
                  <a:cubicBezTo>
                    <a:pt x="579" y="1410"/>
                    <a:pt x="661" y="1351"/>
                    <a:pt x="757" y="1291"/>
                  </a:cubicBezTo>
                  <a:cubicBezTo>
                    <a:pt x="1151" y="1054"/>
                    <a:pt x="1574" y="868"/>
                    <a:pt x="2034" y="764"/>
                  </a:cubicBezTo>
                  <a:cubicBezTo>
                    <a:pt x="2383" y="690"/>
                    <a:pt x="2728" y="661"/>
                    <a:pt x="3073" y="661"/>
                  </a:cubicBezTo>
                  <a:cubicBezTo>
                    <a:pt x="3418" y="661"/>
                    <a:pt x="3763" y="690"/>
                    <a:pt x="4112" y="735"/>
                  </a:cubicBezTo>
                  <a:cubicBezTo>
                    <a:pt x="4327" y="764"/>
                    <a:pt x="4542" y="831"/>
                    <a:pt x="4750" y="854"/>
                  </a:cubicBezTo>
                  <a:cubicBezTo>
                    <a:pt x="4764" y="855"/>
                    <a:pt x="4778" y="856"/>
                    <a:pt x="4792" y="856"/>
                  </a:cubicBezTo>
                  <a:cubicBezTo>
                    <a:pt x="4938" y="856"/>
                    <a:pt x="5065" y="752"/>
                    <a:pt x="5106" y="616"/>
                  </a:cubicBezTo>
                  <a:cubicBezTo>
                    <a:pt x="5143" y="475"/>
                    <a:pt x="5069" y="312"/>
                    <a:pt x="4906" y="245"/>
                  </a:cubicBezTo>
                  <a:cubicBezTo>
                    <a:pt x="4832" y="215"/>
                    <a:pt x="4757" y="200"/>
                    <a:pt x="4683" y="178"/>
                  </a:cubicBezTo>
                  <a:cubicBezTo>
                    <a:pt x="4179" y="74"/>
                    <a:pt x="3666" y="15"/>
                    <a:pt x="31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Google Shape;1078;p37">
              <a:extLst>
                <a:ext uri="{FF2B5EF4-FFF2-40B4-BE49-F238E27FC236}">
                  <a16:creationId xmlns:a16="http://schemas.microsoft.com/office/drawing/2014/main" id="{C0B2050E-8533-E50C-1638-081E35EB1F47}"/>
                </a:ext>
              </a:extLst>
            </p:cNvPr>
            <p:cNvSpPr/>
            <p:nvPr/>
          </p:nvSpPr>
          <p:spPr>
            <a:xfrm>
              <a:off x="4524311" y="5196356"/>
              <a:ext cx="175245" cy="78365"/>
            </a:xfrm>
            <a:custGeom>
              <a:avLst/>
              <a:gdLst/>
              <a:ahLst/>
              <a:cxnLst/>
              <a:rect l="l" t="t" r="r" b="b"/>
              <a:pathLst>
                <a:path w="5129" h="1505" extrusionOk="0">
                  <a:moveTo>
                    <a:pt x="1982" y="0"/>
                  </a:moveTo>
                  <a:cubicBezTo>
                    <a:pt x="1477" y="30"/>
                    <a:pt x="965" y="74"/>
                    <a:pt x="468" y="163"/>
                  </a:cubicBezTo>
                  <a:cubicBezTo>
                    <a:pt x="371" y="178"/>
                    <a:pt x="282" y="208"/>
                    <a:pt x="193" y="245"/>
                  </a:cubicBezTo>
                  <a:cubicBezTo>
                    <a:pt x="67" y="304"/>
                    <a:pt x="0" y="445"/>
                    <a:pt x="30" y="594"/>
                  </a:cubicBezTo>
                  <a:cubicBezTo>
                    <a:pt x="52" y="735"/>
                    <a:pt x="178" y="846"/>
                    <a:pt x="327" y="846"/>
                  </a:cubicBezTo>
                  <a:cubicBezTo>
                    <a:pt x="339" y="847"/>
                    <a:pt x="351" y="848"/>
                    <a:pt x="363" y="848"/>
                  </a:cubicBezTo>
                  <a:cubicBezTo>
                    <a:pt x="442" y="848"/>
                    <a:pt x="524" y="828"/>
                    <a:pt x="601" y="809"/>
                  </a:cubicBezTo>
                  <a:cubicBezTo>
                    <a:pt x="1071" y="703"/>
                    <a:pt x="1544" y="651"/>
                    <a:pt x="2021" y="651"/>
                  </a:cubicBezTo>
                  <a:cubicBezTo>
                    <a:pt x="2179" y="651"/>
                    <a:pt x="2336" y="657"/>
                    <a:pt x="2494" y="668"/>
                  </a:cubicBezTo>
                  <a:cubicBezTo>
                    <a:pt x="3169" y="727"/>
                    <a:pt x="3800" y="920"/>
                    <a:pt x="4371" y="1291"/>
                  </a:cubicBezTo>
                  <a:cubicBezTo>
                    <a:pt x="4461" y="1358"/>
                    <a:pt x="4557" y="1425"/>
                    <a:pt x="4646" y="1469"/>
                  </a:cubicBezTo>
                  <a:cubicBezTo>
                    <a:pt x="4699" y="1493"/>
                    <a:pt x="4751" y="1505"/>
                    <a:pt x="4800" y="1505"/>
                  </a:cubicBezTo>
                  <a:cubicBezTo>
                    <a:pt x="4903" y="1505"/>
                    <a:pt x="4994" y="1454"/>
                    <a:pt x="5054" y="1358"/>
                  </a:cubicBezTo>
                  <a:cubicBezTo>
                    <a:pt x="5128" y="1232"/>
                    <a:pt x="5128" y="1076"/>
                    <a:pt x="5017" y="980"/>
                  </a:cubicBezTo>
                  <a:cubicBezTo>
                    <a:pt x="4906" y="876"/>
                    <a:pt x="4780" y="779"/>
                    <a:pt x="4646" y="698"/>
                  </a:cubicBezTo>
                  <a:cubicBezTo>
                    <a:pt x="3830" y="200"/>
                    <a:pt x="2932" y="15"/>
                    <a:pt x="19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659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0">
            <a:extLst>
              <a:ext uri="{FF2B5EF4-FFF2-40B4-BE49-F238E27FC236}">
                <a16:creationId xmlns:a16="http://schemas.microsoft.com/office/drawing/2014/main" id="{D15974F9-3C3A-61F4-C17C-CCA7CBD91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206" y="163272"/>
            <a:ext cx="78715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>
                <a:solidFill>
                  <a:srgbClr val="FF0000"/>
                </a:solidFill>
                <a:latin typeface="#9Slide03 Ample" panose="02000000000000000000" pitchFamily="2" charset="0"/>
                <a:ea typeface="微软雅黑" panose="020B0503020204020204" pitchFamily="34" charset="-122"/>
              </a:rPr>
              <a:t>d/ </a:t>
            </a:r>
            <a:r>
              <a:rPr lang="en-US" altLang="zh-CN" sz="3200" b="1" dirty="0" err="1">
                <a:solidFill>
                  <a:srgbClr val="FF0000"/>
                </a:solidFill>
                <a:latin typeface="#9Slide03 Ample" panose="02000000000000000000" pitchFamily="2" charset="0"/>
                <a:ea typeface="微软雅黑" panose="020B0503020204020204" pitchFamily="34" charset="-122"/>
              </a:rPr>
              <a:t>Kiểm</a:t>
            </a:r>
            <a:r>
              <a:rPr lang="en-US" altLang="zh-CN" sz="3200" b="1" dirty="0">
                <a:solidFill>
                  <a:srgbClr val="FF0000"/>
                </a:solidFill>
                <a:latin typeface="#9Slide03 Ample" panose="02000000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#9Slide03 Ample" panose="02000000000000000000" pitchFamily="2" charset="0"/>
                <a:ea typeface="微软雅黑" panose="020B0503020204020204" pitchFamily="34" charset="-122"/>
              </a:rPr>
              <a:t>tra</a:t>
            </a:r>
            <a:r>
              <a:rPr lang="en-US" altLang="zh-CN" sz="3200" b="1" dirty="0">
                <a:solidFill>
                  <a:srgbClr val="FF0000"/>
                </a:solidFill>
                <a:latin typeface="#9Slide03 Ample" panose="02000000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#9Slide03 Ample" panose="02000000000000000000" pitchFamily="2" charset="0"/>
                <a:ea typeface="微软雅黑" panose="020B0503020204020204" pitchFamily="34" charset="-122"/>
              </a:rPr>
              <a:t>và</a:t>
            </a:r>
            <a:r>
              <a:rPr lang="en-US" altLang="zh-CN" sz="3200" b="1" dirty="0">
                <a:solidFill>
                  <a:srgbClr val="FF0000"/>
                </a:solidFill>
                <a:latin typeface="#9Slide03 Ample" panose="02000000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#9Slide03 Ample" panose="02000000000000000000" pitchFamily="2" charset="0"/>
                <a:ea typeface="微软雅黑" panose="020B0503020204020204" pitchFamily="34" charset="-122"/>
              </a:rPr>
              <a:t>chỉnh</a:t>
            </a:r>
            <a:r>
              <a:rPr lang="en-US" altLang="zh-CN" sz="3200" b="1" dirty="0">
                <a:solidFill>
                  <a:srgbClr val="FF0000"/>
                </a:solidFill>
                <a:latin typeface="#9Slide03 Ample" panose="02000000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#9Slide03 Ample" panose="02000000000000000000" pitchFamily="2" charset="0"/>
                <a:ea typeface="微软雅黑" panose="020B0503020204020204" pitchFamily="34" charset="-122"/>
              </a:rPr>
              <a:t>sửa</a:t>
            </a:r>
            <a:r>
              <a:rPr lang="en-US" altLang="zh-CN" sz="3200" b="1" dirty="0">
                <a:solidFill>
                  <a:srgbClr val="FF0000"/>
                </a:solidFill>
                <a:latin typeface="#9Slide03 Ample" panose="02000000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#9Slide03 Ample" panose="02000000000000000000" pitchFamily="2" charset="0"/>
                <a:ea typeface="微软雅黑" panose="020B0503020204020204" pitchFamily="34" charset="-122"/>
              </a:rPr>
              <a:t>theo</a:t>
            </a:r>
            <a:r>
              <a:rPr lang="en-US" altLang="zh-CN" sz="3200" b="1" dirty="0">
                <a:solidFill>
                  <a:srgbClr val="FF0000"/>
                </a:solidFill>
                <a:latin typeface="#9Slide03 Ample" panose="02000000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#9Slide03 Ample" panose="02000000000000000000" pitchFamily="2" charset="0"/>
                <a:ea typeface="微软雅黑" panose="020B0503020204020204" pitchFamily="34" charset="-122"/>
              </a:rPr>
              <a:t>bảng</a:t>
            </a:r>
            <a:r>
              <a:rPr lang="en-US" altLang="zh-CN" sz="3200" b="1" dirty="0">
                <a:solidFill>
                  <a:srgbClr val="FF0000"/>
                </a:solidFill>
                <a:latin typeface="#9Slide03 Ample" panose="02000000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#9Slide03 Ample" panose="02000000000000000000" pitchFamily="2" charset="0"/>
                <a:ea typeface="微软雅黑" panose="020B0503020204020204" pitchFamily="34" charset="-122"/>
              </a:rPr>
              <a:t>kiểm</a:t>
            </a:r>
            <a:endParaRPr lang="zh-CN" altLang="en-US" sz="3200" b="1" dirty="0">
              <a:solidFill>
                <a:srgbClr val="FF0000"/>
              </a:solidFill>
              <a:latin typeface="#9Slide03 Ample" panose="02000000000000000000" pitchFamily="2" charset="0"/>
              <a:ea typeface="微软雅黑" panose="020B0503020204020204" pitchFamily="34" charset="-122"/>
            </a:endParaRP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6DE8CD58-2FC1-E150-174A-85CAAF7E8F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524339"/>
              </p:ext>
            </p:extLst>
          </p:nvPr>
        </p:nvGraphicFramePr>
        <p:xfrm>
          <a:off x="101505" y="912233"/>
          <a:ext cx="11988989" cy="5845263"/>
        </p:xfrm>
        <a:graphic>
          <a:graphicData uri="http://schemas.openxmlformats.org/drawingml/2006/table">
            <a:tbl>
              <a:tblPr bandRow="1"/>
              <a:tblGrid>
                <a:gridCol w="1024441">
                  <a:extLst>
                    <a:ext uri="{9D8B030D-6E8A-4147-A177-3AD203B41FA5}">
                      <a16:colId xmlns:a16="http://schemas.microsoft.com/office/drawing/2014/main" val="467994308"/>
                    </a:ext>
                  </a:extLst>
                </a:gridCol>
                <a:gridCol w="1223527">
                  <a:extLst>
                    <a:ext uri="{9D8B030D-6E8A-4147-A177-3AD203B41FA5}">
                      <a16:colId xmlns:a16="http://schemas.microsoft.com/office/drawing/2014/main" val="3265153823"/>
                    </a:ext>
                  </a:extLst>
                </a:gridCol>
                <a:gridCol w="7069873">
                  <a:extLst>
                    <a:ext uri="{9D8B030D-6E8A-4147-A177-3AD203B41FA5}">
                      <a16:colId xmlns:a16="http://schemas.microsoft.com/office/drawing/2014/main" val="38005654"/>
                    </a:ext>
                  </a:extLst>
                </a:gridCol>
                <a:gridCol w="1112795">
                  <a:extLst>
                    <a:ext uri="{9D8B030D-6E8A-4147-A177-3AD203B41FA5}">
                      <a16:colId xmlns:a16="http://schemas.microsoft.com/office/drawing/2014/main" val="2420606597"/>
                    </a:ext>
                  </a:extLst>
                </a:gridCol>
                <a:gridCol w="1558353">
                  <a:extLst>
                    <a:ext uri="{9D8B030D-6E8A-4147-A177-3AD203B41FA5}">
                      <a16:colId xmlns:a16="http://schemas.microsoft.com/office/drawing/2014/main" val="2170505082"/>
                    </a:ext>
                  </a:extLst>
                </a:gridCol>
              </a:tblGrid>
              <a:tr h="577189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2400" b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rgbClr val="FF0000"/>
                        </a:solidFill>
                        <a:latin typeface="#9Slide03 Ample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400" b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400" b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5341747"/>
                  </a:ext>
                </a:extLst>
              </a:tr>
              <a:tr h="577189"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2400" b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rgbClr val="0070C0"/>
                        </a:solidFill>
                        <a:latin typeface="#9Slide03 Ample" panose="02000000000000000000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9872878"/>
                  </a:ext>
                </a:extLst>
              </a:tr>
              <a:tr h="577189">
                <a:tc gridSpan="2" vMerge="1"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rgbClr val="FF0000"/>
                        </a:solidFill>
                        <a:latin typeface="#9Slide03 Ample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924928"/>
                  </a:ext>
                </a:extLst>
              </a:tr>
              <a:tr h="279904">
                <a:tc rowSpan="6"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4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2400" b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8374625"/>
                  </a:ext>
                </a:extLst>
              </a:tr>
              <a:tr h="825718">
                <a:tc vMerge="1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rgbClr val="FF0000"/>
                        </a:solidFill>
                        <a:latin typeface="#9Slide03 Ample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4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2400" b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bật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đậm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4963350"/>
                  </a:ext>
                </a:extLst>
              </a:tr>
              <a:tr h="815224">
                <a:tc vMerge="1"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rgbClr val="FF0000"/>
                        </a:solidFill>
                        <a:latin typeface="#9Slide03 Ample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dựa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0958770"/>
                  </a:ext>
                </a:extLst>
              </a:tr>
              <a:tr h="577189">
                <a:tc vMerge="1"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rgbClr val="FF0000"/>
                        </a:solidFill>
                        <a:latin typeface="#9Slide03 Ample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4678511"/>
                  </a:ext>
                </a:extLst>
              </a:tr>
              <a:tr h="577189">
                <a:tc vMerge="1"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rgbClr val="FF0000"/>
                        </a:solidFill>
                        <a:latin typeface="#9Slide03 Ample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6467457"/>
                  </a:ext>
                </a:extLst>
              </a:tr>
              <a:tr h="577189">
                <a:tc vMerge="1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rgbClr val="FF0000"/>
                        </a:solidFill>
                        <a:latin typeface="#9Slide03 Ample" panose="02000000000000000000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2400" b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45807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651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 descr="52"/>
          <p:cNvPicPr>
            <a:picLocks noChangeAspect="1"/>
          </p:cNvPicPr>
          <p:nvPr/>
        </p:nvPicPr>
        <p:blipFill>
          <a:blip r:embed="rId5"/>
          <a:srcRect l="3643" r="53616" b="12777"/>
          <a:stretch>
            <a:fillRect/>
          </a:stretch>
        </p:blipFill>
        <p:spPr>
          <a:xfrm>
            <a:off x="8069561" y="-1163321"/>
            <a:ext cx="4151630" cy="7329805"/>
          </a:xfrm>
          <a:prstGeom prst="rect">
            <a:avLst/>
          </a:prstGeom>
        </p:spPr>
      </p:pic>
      <p:pic>
        <p:nvPicPr>
          <p:cNvPr id="5" name="图片 4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294257" y="1544895"/>
            <a:ext cx="5315242" cy="5833684"/>
          </a:xfrm>
          <a:prstGeom prst="rect">
            <a:avLst/>
          </a:prstGeom>
        </p:spPr>
      </p:pic>
      <p:sp>
        <p:nvSpPr>
          <p:cNvPr id="7" name="MH_Number"/>
          <p:cNvSpPr/>
          <p:nvPr>
            <p:custDataLst>
              <p:tags r:id="rId1"/>
            </p:custDataLst>
          </p:nvPr>
        </p:nvSpPr>
        <p:spPr>
          <a:xfrm>
            <a:off x="2842592" y="1544895"/>
            <a:ext cx="1491449" cy="14380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8800" dirty="0">
                <a:solidFill>
                  <a:srgbClr val="FFFFFF"/>
                </a:solidFill>
                <a:latin typeface="#9Slide03 AmpleSoft Bold" panose="02000000000000000000" pitchFamily="2" charset="0"/>
                <a:ea typeface="锐字工房云字库细圆GBK" panose="02010604000000000000" pitchFamily="2" charset="-122"/>
                <a:cs typeface="+mn-ea"/>
                <a:sym typeface="微软雅黑 Light" panose="020B0502040204020203" pitchFamily="34" charset="-122"/>
              </a:rPr>
              <a:t>2</a:t>
            </a:r>
            <a:r>
              <a:rPr lang="en-US" altLang="zh-CN" sz="8800" dirty="0" smtClean="0">
                <a:solidFill>
                  <a:srgbClr val="FFFFFF"/>
                </a:solidFill>
                <a:latin typeface="#9Slide03 AmpleSoft Bold" panose="02000000000000000000" pitchFamily="2" charset="0"/>
                <a:ea typeface="锐字工房云字库细圆GBK" panose="02010604000000000000" pitchFamily="2" charset="-122"/>
                <a:cs typeface="+mn-ea"/>
                <a:sym typeface="微软雅黑 Light" panose="020B0502040204020203" pitchFamily="34" charset="-122"/>
              </a:rPr>
              <a:t>.</a:t>
            </a:r>
            <a:endParaRPr lang="zh-CN" altLang="en-US" sz="8800" dirty="0">
              <a:solidFill>
                <a:srgbClr val="FFFFFF"/>
              </a:solidFill>
              <a:latin typeface="#9Slide03 AmpleSoft Bold" panose="02000000000000000000" pitchFamily="2" charset="0"/>
              <a:ea typeface="锐字工房云字库细圆GBK" panose="02010604000000000000" pitchFamily="2" charset="-122"/>
              <a:cs typeface="+mn-ea"/>
              <a:sym typeface="微软雅黑 Light" panose="020B0502040204020203" pitchFamily="34" charset="-122"/>
            </a:endParaRPr>
          </a:p>
        </p:txBody>
      </p:sp>
      <p:sp>
        <p:nvSpPr>
          <p:cNvPr id="8" name="PA_MH_Title"/>
          <p:cNvSpPr txBox="1"/>
          <p:nvPr>
            <p:custDataLst>
              <p:tags r:id="rId2"/>
            </p:custDataLst>
          </p:nvPr>
        </p:nvSpPr>
        <p:spPr>
          <a:xfrm>
            <a:off x="374345" y="3261285"/>
            <a:ext cx="6791768" cy="19601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8800" b="1" spc="600" dirty="0" err="1">
                <a:solidFill>
                  <a:schemeClr val="accent3">
                    <a:lumMod val="75000"/>
                  </a:schemeClr>
                </a:solidFill>
                <a:latin typeface="#9Slide05 SVNEgregio Script" panose="02000500000000000000" pitchFamily="2" charset="0"/>
                <a:ea typeface="锐字工房云字库细圆GBK" panose="02010604000000000000" pitchFamily="2" charset="-122"/>
                <a:cs typeface="Arial" panose="020B0604020202020204" pitchFamily="34" charset="0"/>
                <a:sym typeface="微软雅黑 Light" panose="020B0502040204020203" pitchFamily="34" charset="-122"/>
              </a:rPr>
              <a:t>Thực</a:t>
            </a:r>
            <a:r>
              <a:rPr lang="en-US" altLang="zh-CN" sz="8800" b="1" spc="600" dirty="0">
                <a:solidFill>
                  <a:schemeClr val="accent3">
                    <a:lumMod val="75000"/>
                  </a:schemeClr>
                </a:solidFill>
                <a:latin typeface="#9Slide05 SVNEgregio Script" panose="02000500000000000000" pitchFamily="2" charset="0"/>
                <a:ea typeface="锐字工房云字库细圆GBK" panose="02010604000000000000" pitchFamily="2" charset="-122"/>
                <a:cs typeface="Arial" panose="020B0604020202020204" pitchFamily="34" charset="0"/>
                <a:sym typeface="微软雅黑 Light" panose="020B0502040204020203" pitchFamily="34" charset="-122"/>
              </a:rPr>
              <a:t> </a:t>
            </a:r>
            <a:r>
              <a:rPr lang="en-US" altLang="zh-CN" sz="8800" b="1" spc="600" dirty="0" err="1">
                <a:solidFill>
                  <a:schemeClr val="accent3">
                    <a:lumMod val="75000"/>
                  </a:schemeClr>
                </a:solidFill>
                <a:latin typeface="#9Slide05 SVNEgregio Script" panose="02000500000000000000" pitchFamily="2" charset="0"/>
                <a:ea typeface="锐字工房云字库细圆GBK" panose="02010604000000000000" pitchFamily="2" charset="-122"/>
                <a:cs typeface="Arial" panose="020B0604020202020204" pitchFamily="34" charset="0"/>
                <a:sym typeface="微软雅黑 Light" panose="020B0502040204020203" pitchFamily="34" charset="-122"/>
              </a:rPr>
              <a:t>hành</a:t>
            </a:r>
            <a:endParaRPr lang="en-US" altLang="zh-CN" sz="8800" b="1" spc="600" dirty="0">
              <a:solidFill>
                <a:schemeClr val="accent3">
                  <a:lumMod val="75000"/>
                </a:schemeClr>
              </a:solidFill>
              <a:latin typeface="#9Slide05 SVNEgregio Script" panose="02000500000000000000" pitchFamily="2" charset="0"/>
              <a:ea typeface="锐字工房云字库细圆GBK" panose="02010604000000000000" pitchFamily="2" charset="-122"/>
              <a:cs typeface="Arial" panose="020B0604020202020204" pitchFamily="34" charset="0"/>
              <a:sym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3471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udiobooks - Hai Vạn Dặm Dưới Biển - Tác giả: Jules Verne">
            <a:extLst>
              <a:ext uri="{FF2B5EF4-FFF2-40B4-BE49-F238E27FC236}">
                <a16:creationId xmlns:a16="http://schemas.microsoft.com/office/drawing/2014/main" id="{E666FB6D-8980-0464-B30F-12BE62E46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5" y="0"/>
            <a:ext cx="12196405" cy="685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3867E39-33A8-9995-1272-9C94DFE40EB7}"/>
              </a:ext>
            </a:extLst>
          </p:cNvPr>
          <p:cNvSpPr/>
          <p:nvPr/>
        </p:nvSpPr>
        <p:spPr>
          <a:xfrm>
            <a:off x="0" y="3085975"/>
            <a:ext cx="12196405" cy="1245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tuộc</a:t>
            </a:r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3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Vé-nơ</a:t>
            </a:r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97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3A1CAD-CC70-AAF5-60AE-23A1632E5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00" b="92750" l="2000" r="97385">
                        <a14:foregroundMark x1="48769" y1="6500" x2="48769" y2="6500"/>
                        <a14:foregroundMark x1="70000" y1="30000" x2="70000" y2="30000"/>
                        <a14:foregroundMark x1="90769" y1="71000" x2="90769" y2="71000"/>
                        <a14:foregroundMark x1="89538" y1="67750" x2="89538" y2="67750"/>
                        <a14:foregroundMark x1="87231" y1="73500" x2="87231" y2="73500"/>
                        <a14:foregroundMark x1="87846" y1="73250" x2="88308" y2="73250"/>
                        <a14:foregroundMark x1="90000" y1="72000" x2="90000" y2="72000"/>
                        <a14:foregroundMark x1="90615" y1="72500" x2="90615" y2="72500"/>
                        <a14:foregroundMark x1="91538" y1="70500" x2="91538" y2="70500"/>
                        <a14:foregroundMark x1="97692" y1="34000" x2="97692" y2="34000"/>
                        <a14:foregroundMark x1="88769" y1="76000" x2="88769" y2="76000"/>
                        <a14:foregroundMark x1="85077" y1="81500" x2="85077" y2="81500"/>
                        <a14:foregroundMark x1="85077" y1="77250" x2="85077" y2="77250"/>
                        <a14:foregroundMark x1="85846" y1="76750" x2="85846" y2="76750"/>
                        <a14:foregroundMark x1="88000" y1="77500" x2="88000" y2="77500"/>
                        <a14:foregroundMark x1="89385" y1="78000" x2="89385" y2="78000"/>
                        <a14:foregroundMark x1="89692" y1="78000" x2="89692" y2="78000"/>
                        <a14:foregroundMark x1="90615" y1="79250" x2="90615" y2="79250"/>
                        <a14:foregroundMark x1="90615" y1="80000" x2="90615" y2="80000"/>
                        <a14:foregroundMark x1="89692" y1="80000" x2="89077" y2="80000"/>
                        <a14:foregroundMark x1="87385" y1="80000" x2="87385" y2="80000"/>
                        <a14:foregroundMark x1="86000" y1="75000" x2="86000" y2="75000"/>
                        <a14:foregroundMark x1="89231" y1="74000" x2="89231" y2="74000"/>
                        <a14:foregroundMark x1="90000" y1="74250" x2="90615" y2="74750"/>
                        <a14:foregroundMark x1="91385" y1="73500" x2="91385" y2="73500"/>
                        <a14:foregroundMark x1="91385" y1="71750" x2="91385" y2="71750"/>
                        <a14:foregroundMark x1="91231" y1="69500" x2="91231" y2="69500"/>
                        <a14:foregroundMark x1="90923" y1="66500" x2="90923" y2="66500"/>
                        <a14:foregroundMark x1="90769" y1="65000" x2="90769" y2="65000"/>
                        <a14:foregroundMark x1="90462" y1="64750" x2="90462" y2="64750"/>
                        <a14:foregroundMark x1="90308" y1="62750" x2="90308" y2="62750"/>
                        <a14:foregroundMark x1="90308" y1="60750" x2="90308" y2="60750"/>
                        <a14:foregroundMark x1="90308" y1="59750" x2="90308" y2="59750"/>
                        <a14:foregroundMark x1="90308" y1="59750" x2="90308" y2="59750"/>
                        <a14:foregroundMark x1="89846" y1="57000" x2="89846" y2="57000"/>
                        <a14:foregroundMark x1="75385" y1="11750" x2="75385" y2="11750"/>
                        <a14:foregroundMark x1="73385" y1="15750" x2="73385" y2="15750"/>
                        <a14:foregroundMark x1="68308" y1="16750" x2="68308" y2="16750"/>
                        <a14:foregroundMark x1="64615" y1="16000" x2="64615" y2="16000"/>
                        <a14:foregroundMark x1="66769" y1="15000" x2="66769" y2="15000"/>
                        <a14:foregroundMark x1="73846" y1="12500" x2="73846" y2="12500"/>
                        <a14:foregroundMark x1="76769" y1="16750" x2="76769" y2="16750"/>
                        <a14:foregroundMark x1="77385" y1="18250" x2="77385" y2="18250"/>
                        <a14:foregroundMark x1="77692" y1="20500" x2="77692" y2="20500"/>
                        <a14:foregroundMark x1="68000" y1="21000" x2="68000" y2="21000"/>
                        <a14:foregroundMark x1="67385" y1="21000" x2="67385" y2="21000"/>
                        <a14:foregroundMark x1="63538" y1="19250" x2="63538" y2="19250"/>
                        <a14:foregroundMark x1="63538" y1="19250" x2="63538" y2="19250"/>
                        <a14:foregroundMark x1="59231" y1="20250" x2="59231" y2="20250"/>
                        <a14:foregroundMark x1="59846" y1="19750" x2="60462" y2="18250"/>
                        <a14:foregroundMark x1="61231" y1="17250" x2="61231" y2="17250"/>
                        <a14:foregroundMark x1="61231" y1="17250" x2="61231" y2="17250"/>
                        <a14:foregroundMark x1="63692" y1="15250" x2="63692" y2="15250"/>
                        <a14:foregroundMark x1="65692" y1="14250" x2="65692" y2="14250"/>
                        <a14:foregroundMark x1="65692" y1="14250" x2="65692" y2="14250"/>
                        <a14:foregroundMark x1="72000" y1="12000" x2="74154" y2="12750"/>
                        <a14:foregroundMark x1="68308" y1="57250" x2="68308" y2="57250"/>
                        <a14:foregroundMark x1="62615" y1="65250" x2="62615" y2="65250"/>
                        <a14:foregroundMark x1="63077" y1="70750" x2="63077" y2="70750"/>
                        <a14:foregroundMark x1="66154" y1="69750" x2="66154" y2="69750"/>
                        <a14:foregroundMark x1="66154" y1="67500" x2="66154" y2="67500"/>
                        <a14:foregroundMark x1="65846" y1="66500" x2="65846" y2="66500"/>
                        <a14:foregroundMark x1="66000" y1="68500" x2="66000" y2="68500"/>
                        <a14:foregroundMark x1="67231" y1="74500" x2="67385" y2="75250"/>
                        <a14:foregroundMark x1="63077" y1="64000" x2="63077" y2="64000"/>
                        <a14:foregroundMark x1="63077" y1="64000" x2="63077" y2="64000"/>
                        <a14:foregroundMark x1="62769" y1="65000" x2="62769" y2="65000"/>
                        <a14:foregroundMark x1="62000" y1="67750" x2="61692" y2="68500"/>
                        <a14:foregroundMark x1="61692" y1="68500" x2="61692" y2="68500"/>
                        <a14:foregroundMark x1="61692" y1="68500" x2="61692" y2="70500"/>
                        <a14:foregroundMark x1="61692" y1="70750" x2="62154" y2="73000"/>
                        <a14:foregroundMark x1="62154" y1="73000" x2="62154" y2="73000"/>
                        <a14:foregroundMark x1="63077" y1="73000" x2="63077" y2="73000"/>
                        <a14:foregroundMark x1="63231" y1="73000" x2="64154" y2="74250"/>
                        <a14:foregroundMark x1="65846" y1="71500" x2="65846" y2="71500"/>
                        <a14:foregroundMark x1="66769" y1="69500" x2="66769" y2="69500"/>
                        <a14:foregroundMark x1="66923" y1="67000" x2="66923" y2="67000"/>
                        <a14:foregroundMark x1="66462" y1="65750" x2="66462" y2="65750"/>
                        <a14:foregroundMark x1="66154" y1="65000" x2="66154" y2="65000"/>
                        <a14:foregroundMark x1="66154" y1="65000" x2="64154" y2="65750"/>
                        <a14:foregroundMark x1="40462" y1="78000" x2="40462" y2="78000"/>
                        <a14:foregroundMark x1="44154" y1="79750" x2="44769" y2="79500"/>
                        <a14:foregroundMark x1="46000" y1="78250" x2="46000" y2="78250"/>
                        <a14:foregroundMark x1="46462" y1="78500" x2="47846" y2="80000"/>
                        <a14:foregroundMark x1="48308" y1="80000" x2="48308" y2="80000"/>
                        <a14:foregroundMark x1="48154" y1="83000" x2="48154" y2="83000"/>
                        <a14:foregroundMark x1="47538" y1="83250" x2="47538" y2="83250"/>
                        <a14:foregroundMark x1="43538" y1="84000" x2="43538" y2="84000"/>
                        <a14:foregroundMark x1="38154" y1="84000" x2="38154" y2="84000"/>
                        <a14:foregroundMark x1="40154" y1="85250" x2="42615" y2="84250"/>
                        <a14:foregroundMark x1="46462" y1="83000" x2="46462" y2="83000"/>
                        <a14:foregroundMark x1="46462" y1="83000" x2="46923" y2="83000"/>
                        <a14:foregroundMark x1="49077" y1="80750" x2="49077" y2="80750"/>
                        <a14:foregroundMark x1="50000" y1="82750" x2="50000" y2="82750"/>
                        <a14:foregroundMark x1="50000" y1="83250" x2="50769" y2="80750"/>
                        <a14:foregroundMark x1="50923" y1="79500" x2="50923" y2="79500"/>
                        <a14:foregroundMark x1="50923" y1="79500" x2="50923" y2="79500"/>
                        <a14:foregroundMark x1="50923" y1="79000" x2="50923" y2="79000"/>
                        <a14:foregroundMark x1="50923" y1="79000" x2="50923" y2="79000"/>
                        <a14:foregroundMark x1="50308" y1="77250" x2="50308" y2="77250"/>
                        <a14:foregroundMark x1="50308" y1="77250" x2="50308" y2="77250"/>
                        <a14:foregroundMark x1="47385" y1="76000" x2="47385" y2="76000"/>
                        <a14:foregroundMark x1="47385" y1="76000" x2="47385" y2="76000"/>
                        <a14:foregroundMark x1="47385" y1="76000" x2="47385" y2="76000"/>
                        <a14:foregroundMark x1="43231" y1="85250" x2="43231" y2="85250"/>
                        <a14:foregroundMark x1="41846" y1="86000" x2="41846" y2="86000"/>
                        <a14:foregroundMark x1="44462" y1="85750" x2="45077" y2="85500"/>
                        <a14:foregroundMark x1="45385" y1="85250" x2="45385" y2="85250"/>
                        <a14:foregroundMark x1="45385" y1="85250" x2="45385" y2="85250"/>
                        <a14:foregroundMark x1="50462" y1="84500" x2="50462" y2="84500"/>
                        <a14:foregroundMark x1="46308" y1="85000" x2="46308" y2="85000"/>
                        <a14:foregroundMark x1="46154" y1="87000" x2="46154" y2="87000"/>
                        <a14:foregroundMark x1="45846" y1="87250" x2="45846" y2="87250"/>
                        <a14:foregroundMark x1="45846" y1="87250" x2="45846" y2="87250"/>
                        <a14:foregroundMark x1="38615" y1="87250" x2="38615" y2="87250"/>
                        <a14:foregroundMark x1="30000" y1="92500" x2="30000" y2="92500"/>
                        <a14:foregroundMark x1="29077" y1="92750" x2="29077" y2="92750"/>
                        <a14:foregroundMark x1="20615" y1="90250" x2="20615" y2="90250"/>
                        <a14:foregroundMark x1="18923" y1="86500" x2="18923" y2="86500"/>
                        <a14:foregroundMark x1="18923" y1="86500" x2="18923" y2="86500"/>
                        <a14:foregroundMark x1="13231" y1="77000" x2="13231" y2="77000"/>
                        <a14:foregroundMark x1="12923" y1="74000" x2="12923" y2="74000"/>
                        <a14:foregroundMark x1="10769" y1="67750" x2="10769" y2="67750"/>
                        <a14:foregroundMark x1="2000" y1="77500" x2="2000" y2="77500"/>
                        <a14:foregroundMark x1="5385" y1="78500" x2="5385" y2="78500"/>
                        <a14:foregroundMark x1="4615" y1="82250" x2="4615" y2="82250"/>
                        <a14:foregroundMark x1="3385" y1="85250" x2="3385" y2="85250"/>
                        <a14:foregroundMark x1="3385" y1="85750" x2="3385" y2="85750"/>
                        <a14:foregroundMark x1="4462" y1="86000" x2="4462" y2="86000"/>
                        <a14:foregroundMark x1="76462" y1="89250" x2="76462" y2="89250"/>
                        <a14:foregroundMark x1="63846" y1="84750" x2="63846" y2="84750"/>
                        <a14:foregroundMark x1="64308" y1="72250" x2="64308" y2="72250"/>
                        <a14:foregroundMark x1="63846" y1="70500" x2="63846" y2="70500"/>
                        <a14:foregroundMark x1="62000" y1="68250" x2="61538" y2="68000"/>
                        <a14:foregroundMark x1="60000" y1="66500" x2="60000" y2="66500"/>
                        <a14:foregroundMark x1="60000" y1="65500" x2="60154" y2="64750"/>
                        <a14:foregroundMark x1="61385" y1="64000" x2="61385" y2="64000"/>
                        <a14:foregroundMark x1="63692" y1="62750" x2="64615" y2="64250"/>
                        <a14:foregroundMark x1="66769" y1="64500" x2="67231" y2="65250"/>
                        <a14:foregroundMark x1="67231" y1="65750" x2="68154" y2="68000"/>
                        <a14:foregroundMark x1="68462" y1="68250" x2="68462" y2="68250"/>
                        <a14:foregroundMark x1="68769" y1="69250" x2="68769" y2="71000"/>
                        <a14:foregroundMark x1="68769" y1="71000" x2="68769" y2="71000"/>
                        <a14:foregroundMark x1="68769" y1="71000" x2="68769" y2="71000"/>
                        <a14:foregroundMark x1="65692" y1="71500" x2="65692" y2="71500"/>
                        <a14:foregroundMark x1="65692" y1="71500" x2="65692" y2="71500"/>
                        <a14:foregroundMark x1="65385" y1="70500" x2="65385" y2="70500"/>
                        <a14:foregroundMark x1="65385" y1="69000" x2="65385" y2="69000"/>
                        <a14:foregroundMark x1="63231" y1="35500" x2="63231" y2="35500"/>
                        <a14:foregroundMark x1="63077" y1="34750" x2="63077" y2="3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30" y="3537235"/>
            <a:ext cx="4620202" cy="30595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4645E3-C6F4-CDC7-8901-2F07436D6C72}"/>
              </a:ext>
            </a:extLst>
          </p:cNvPr>
          <p:cNvSpPr/>
          <p:nvPr/>
        </p:nvSpPr>
        <p:spPr>
          <a:xfrm>
            <a:off x="-9336" y="602350"/>
            <a:ext cx="5963492" cy="6803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6990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B050"/>
                </a:solidFill>
                <a:latin typeface="#9Slide03 AllRoundGothic" panose="020B0703020202020104" pitchFamily="34" charset="0"/>
                <a:ea typeface="VNI-Times"/>
                <a:cs typeface="Times New Roman" panose="02020603050405020304" pitchFamily="18" charset="0"/>
              </a:rPr>
              <a:t>HOẠT ĐỘNG NHÓM BỐN</a:t>
            </a:r>
            <a:endParaRPr lang="en-US" sz="3600" dirty="0">
              <a:solidFill>
                <a:srgbClr val="00B050"/>
              </a:solidFill>
              <a:effectLst/>
              <a:latin typeface="#9Slide03 AllRoundGothic" panose="020B07030202020201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1E761E-E8D2-3E3F-BC13-BA5B9AB80D50}"/>
              </a:ext>
            </a:extLst>
          </p:cNvPr>
          <p:cNvSpPr txBox="1"/>
          <p:nvPr/>
        </p:nvSpPr>
        <p:spPr>
          <a:xfrm>
            <a:off x="621530" y="1625152"/>
            <a:ext cx="50392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#9Slide03 AmpleSoft" panose="02000000000000000000" pitchFamily="2" charset="0"/>
              </a:rPr>
              <a:t>Đọc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lại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văn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bản</a:t>
            </a:r>
            <a:r>
              <a:rPr lang="en-US" sz="3200" dirty="0">
                <a:latin typeface="#9Slide03 AmpleSoft" panose="02000000000000000000" pitchFamily="2" charset="0"/>
              </a:rPr>
              <a:t> + </a:t>
            </a:r>
            <a:r>
              <a:rPr lang="en-US" sz="3200" dirty="0" err="1">
                <a:latin typeface="#9Slide03 AmpleSoft" panose="02000000000000000000" pitchFamily="2" charset="0"/>
              </a:rPr>
              <a:t>Tìm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các</a:t>
            </a:r>
            <a:r>
              <a:rPr lang="en-US" sz="3200" dirty="0">
                <a:latin typeface="#9Slide03 AmpleSoft" panose="02000000000000000000" pitchFamily="2" charset="0"/>
              </a:rPr>
              <a:t> chi </a:t>
            </a:r>
            <a:r>
              <a:rPr lang="en-US" sz="3200" dirty="0" err="1">
                <a:latin typeface="#9Slide03 AmpleSoft" panose="02000000000000000000" pitchFamily="2" charset="0"/>
              </a:rPr>
              <a:t>tiết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liên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quan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đến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nhân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vật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và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hoàn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thiện</a:t>
            </a:r>
            <a:r>
              <a:rPr lang="en-US" sz="3200" dirty="0">
                <a:latin typeface="#9Slide03 AmpleSoft" panose="02000000000000000000" pitchFamily="2" charset="0"/>
              </a:rPr>
              <a:t> PHT </a:t>
            </a:r>
            <a:r>
              <a:rPr lang="en-US" sz="3200" dirty="0" err="1">
                <a:latin typeface="#9Slide03 AmpleSoft" panose="02000000000000000000" pitchFamily="2" charset="0"/>
              </a:rPr>
              <a:t>số</a:t>
            </a:r>
            <a:r>
              <a:rPr lang="en-US" sz="3200" dirty="0">
                <a:latin typeface="#9Slide03 AmpleSoft" panose="02000000000000000000" pitchFamily="2" charset="0"/>
              </a:rPr>
              <a:t>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E2D8A4-2199-DD44-4BF1-97FDDD0A41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6580" y="130628"/>
            <a:ext cx="4752099" cy="6596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928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08;p30">
            <a:extLst>
              <a:ext uri="{FF2B5EF4-FFF2-40B4-BE49-F238E27FC236}">
                <a16:creationId xmlns:a16="http://schemas.microsoft.com/office/drawing/2014/main" id="{41191563-A92C-A870-C359-DC7680A1343B}"/>
              </a:ext>
            </a:extLst>
          </p:cNvPr>
          <p:cNvGrpSpPr/>
          <p:nvPr/>
        </p:nvGrpSpPr>
        <p:grpSpPr>
          <a:xfrm>
            <a:off x="2735826" y="-2050943"/>
            <a:ext cx="6484419" cy="6484436"/>
            <a:chOff x="2133738" y="-605200"/>
            <a:chExt cx="4863314" cy="4863327"/>
          </a:xfrm>
        </p:grpSpPr>
        <p:sp>
          <p:nvSpPr>
            <p:cNvPr id="3" name="Google Shape;609;p30">
              <a:extLst>
                <a:ext uri="{FF2B5EF4-FFF2-40B4-BE49-F238E27FC236}">
                  <a16:creationId xmlns:a16="http://schemas.microsoft.com/office/drawing/2014/main" id="{11271608-CB03-9CF0-FBBF-27A5C105BD4E}"/>
                </a:ext>
              </a:extLst>
            </p:cNvPr>
            <p:cNvSpPr/>
            <p:nvPr/>
          </p:nvSpPr>
          <p:spPr>
            <a:xfrm rot="10800000" flipH="1">
              <a:off x="2133738" y="-605173"/>
              <a:ext cx="4863300" cy="4863300"/>
            </a:xfrm>
            <a:prstGeom prst="blockArc">
              <a:avLst>
                <a:gd name="adj1" fmla="val 10800000"/>
                <a:gd name="adj2" fmla="val 21561341"/>
                <a:gd name="adj3" fmla="val 13111"/>
              </a:avLst>
            </a:prstGeom>
            <a:solidFill>
              <a:srgbClr val="FFC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000" dirty="0">
                <a:latin typeface="#9Slide03 AllRoundGothic" panose="020B0703020202020104" pitchFamily="34" charset="0"/>
              </a:endParaRPr>
            </a:p>
          </p:txBody>
        </p:sp>
        <p:sp>
          <p:nvSpPr>
            <p:cNvPr id="4" name="Google Shape;610;p30">
              <a:extLst>
                <a:ext uri="{FF2B5EF4-FFF2-40B4-BE49-F238E27FC236}">
                  <a16:creationId xmlns:a16="http://schemas.microsoft.com/office/drawing/2014/main" id="{90ED40A6-B0CA-A9F3-B7D3-96577255EEAC}"/>
                </a:ext>
              </a:extLst>
            </p:cNvPr>
            <p:cNvSpPr/>
            <p:nvPr/>
          </p:nvSpPr>
          <p:spPr>
            <a:xfrm rot="10800000" flipH="1">
              <a:off x="2133751" y="-605173"/>
              <a:ext cx="4863300" cy="4863300"/>
            </a:xfrm>
            <a:prstGeom prst="blockArc">
              <a:avLst>
                <a:gd name="adj1" fmla="val 13606718"/>
                <a:gd name="adj2" fmla="val 21561341"/>
                <a:gd name="adj3" fmla="val 13111"/>
              </a:avLst>
            </a:prstGeom>
            <a:solidFill>
              <a:srgbClr val="C9F1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000">
                <a:latin typeface="#9Slide03 AllRoundGothic" panose="020B0703020202020104" pitchFamily="34" charset="0"/>
              </a:endParaRPr>
            </a:p>
          </p:txBody>
        </p:sp>
        <p:sp>
          <p:nvSpPr>
            <p:cNvPr id="5" name="Google Shape;611;p30">
              <a:extLst>
                <a:ext uri="{FF2B5EF4-FFF2-40B4-BE49-F238E27FC236}">
                  <a16:creationId xmlns:a16="http://schemas.microsoft.com/office/drawing/2014/main" id="{8965C326-CB14-254D-71DB-EF077308A657}"/>
                </a:ext>
              </a:extLst>
            </p:cNvPr>
            <p:cNvSpPr/>
            <p:nvPr/>
          </p:nvSpPr>
          <p:spPr>
            <a:xfrm rot="10800000" flipH="1">
              <a:off x="2133751" y="-605200"/>
              <a:ext cx="4863300" cy="4863300"/>
            </a:xfrm>
            <a:prstGeom prst="blockArc">
              <a:avLst>
                <a:gd name="adj1" fmla="val 16216804"/>
                <a:gd name="adj2" fmla="val 21561341"/>
                <a:gd name="adj3" fmla="val 13111"/>
              </a:avLst>
            </a:prstGeom>
            <a:solidFill>
              <a:srgbClr val="FAE4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000">
                <a:latin typeface="#9Slide03 AllRoundGothic" panose="020B0703020202020104" pitchFamily="34" charset="0"/>
              </a:endParaRPr>
            </a:p>
          </p:txBody>
        </p:sp>
        <p:sp>
          <p:nvSpPr>
            <p:cNvPr id="6" name="Google Shape;612;p30">
              <a:extLst>
                <a:ext uri="{FF2B5EF4-FFF2-40B4-BE49-F238E27FC236}">
                  <a16:creationId xmlns:a16="http://schemas.microsoft.com/office/drawing/2014/main" id="{12821C7D-3F9A-1654-3D76-28B2B789126B}"/>
                </a:ext>
              </a:extLst>
            </p:cNvPr>
            <p:cNvSpPr/>
            <p:nvPr/>
          </p:nvSpPr>
          <p:spPr>
            <a:xfrm rot="10800000" flipH="1">
              <a:off x="2133751" y="-605173"/>
              <a:ext cx="4863300" cy="4863300"/>
            </a:xfrm>
            <a:prstGeom prst="blockArc">
              <a:avLst>
                <a:gd name="adj1" fmla="val 18781083"/>
                <a:gd name="adj2" fmla="val 21581051"/>
                <a:gd name="adj3" fmla="val 13117"/>
              </a:avLst>
            </a:prstGeom>
            <a:solidFill>
              <a:srgbClr val="F3E3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000">
                <a:latin typeface="#9Slide03 AllRoundGothic" panose="020B0703020202020104" pitchFamily="34" charset="0"/>
              </a:endParaRPr>
            </a:p>
          </p:txBody>
        </p:sp>
        <p:sp>
          <p:nvSpPr>
            <p:cNvPr id="7" name="Google Shape;613;p30">
              <a:extLst>
                <a:ext uri="{FF2B5EF4-FFF2-40B4-BE49-F238E27FC236}">
                  <a16:creationId xmlns:a16="http://schemas.microsoft.com/office/drawing/2014/main" id="{37973DD9-2E21-93B6-5A6B-EBD1462DBDC2}"/>
                </a:ext>
              </a:extLst>
            </p:cNvPr>
            <p:cNvSpPr txBox="1"/>
            <p:nvPr/>
          </p:nvSpPr>
          <p:spPr>
            <a:xfrm>
              <a:off x="2373363" y="2609064"/>
              <a:ext cx="615300" cy="28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fr" sz="3200">
                  <a:latin typeface="#9Slide03 AllRoundGothic" panose="020B0703020202020104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01</a:t>
              </a:r>
              <a:endParaRPr sz="3200">
                <a:latin typeface="#9Slide03 AllRoundGothic" panose="020B0703020202020104" pitchFamily="34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8" name="Google Shape;614;p30">
              <a:extLst>
                <a:ext uri="{FF2B5EF4-FFF2-40B4-BE49-F238E27FC236}">
                  <a16:creationId xmlns:a16="http://schemas.microsoft.com/office/drawing/2014/main" id="{13A8B518-9D0F-D944-4895-16BD633940C6}"/>
                </a:ext>
              </a:extLst>
            </p:cNvPr>
            <p:cNvSpPr txBox="1"/>
            <p:nvPr/>
          </p:nvSpPr>
          <p:spPr>
            <a:xfrm>
              <a:off x="5064725" y="3637664"/>
              <a:ext cx="615300" cy="28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fr" sz="3200">
                  <a:latin typeface="#9Slide03 AllRoundGothic" panose="020B0703020202020104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03</a:t>
              </a:r>
              <a:endParaRPr sz="3200">
                <a:latin typeface="#9Slide03 AllRoundGothic" panose="020B0703020202020104" pitchFamily="34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9" name="Google Shape;615;p30">
              <a:extLst>
                <a:ext uri="{FF2B5EF4-FFF2-40B4-BE49-F238E27FC236}">
                  <a16:creationId xmlns:a16="http://schemas.microsoft.com/office/drawing/2014/main" id="{7F48B03C-ADDE-4C2A-314A-34B42BF513F0}"/>
                </a:ext>
              </a:extLst>
            </p:cNvPr>
            <p:cNvSpPr txBox="1"/>
            <p:nvPr/>
          </p:nvSpPr>
          <p:spPr>
            <a:xfrm>
              <a:off x="3463975" y="3637664"/>
              <a:ext cx="615300" cy="28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fr" sz="3200">
                  <a:latin typeface="#9Slide03 AllRoundGothic" panose="020B0703020202020104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02</a:t>
              </a:r>
              <a:endParaRPr sz="3200">
                <a:latin typeface="#9Slide03 AllRoundGothic" panose="020B0703020202020104" pitchFamily="34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0" name="Google Shape;616;p30">
              <a:extLst>
                <a:ext uri="{FF2B5EF4-FFF2-40B4-BE49-F238E27FC236}">
                  <a16:creationId xmlns:a16="http://schemas.microsoft.com/office/drawing/2014/main" id="{34BA99BE-8160-6C42-22EE-99FD7A96671A}"/>
                </a:ext>
              </a:extLst>
            </p:cNvPr>
            <p:cNvSpPr txBox="1"/>
            <p:nvPr/>
          </p:nvSpPr>
          <p:spPr>
            <a:xfrm>
              <a:off x="6155338" y="2609064"/>
              <a:ext cx="615300" cy="28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fr" sz="3200">
                  <a:latin typeface="#9Slide03 AllRoundGothic" panose="020B0703020202020104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04</a:t>
              </a:r>
              <a:endParaRPr sz="3200">
                <a:latin typeface="#9Slide03 AllRoundGothic" panose="020B0703020202020104" pitchFamily="34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12" name="Google Shape;618;p30">
            <a:extLst>
              <a:ext uri="{FF2B5EF4-FFF2-40B4-BE49-F238E27FC236}">
                <a16:creationId xmlns:a16="http://schemas.microsoft.com/office/drawing/2014/main" id="{2212BA33-04FC-8914-6A91-EE1AE390FD67}"/>
              </a:ext>
            </a:extLst>
          </p:cNvPr>
          <p:cNvSpPr txBox="1"/>
          <p:nvPr/>
        </p:nvSpPr>
        <p:spPr>
          <a:xfrm>
            <a:off x="2267624" y="5201349"/>
            <a:ext cx="315088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" sz="2800" dirty="0"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Các bạn trong lớp nhận xét trên tinh thần xây dựng (theo bảng kiểm)</a:t>
            </a:r>
            <a:endParaRPr sz="2800" dirty="0">
              <a:latin typeface="#9Slide03 AmpleSoft" panose="02000000000000000000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5" name="Google Shape;621;p30">
            <a:extLst>
              <a:ext uri="{FF2B5EF4-FFF2-40B4-BE49-F238E27FC236}">
                <a16:creationId xmlns:a16="http://schemas.microsoft.com/office/drawing/2014/main" id="{1DC57659-691B-5597-7A1A-03EA3074A980}"/>
              </a:ext>
            </a:extLst>
          </p:cNvPr>
          <p:cNvSpPr txBox="1"/>
          <p:nvPr/>
        </p:nvSpPr>
        <p:spPr>
          <a:xfrm>
            <a:off x="6952279" y="5254550"/>
            <a:ext cx="3923910" cy="276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" sz="2800" dirty="0"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Các thành viên trong nhóm trình bày note lại ý kiến được nhận xét để chỉnh sửa cho phù hợp</a:t>
            </a:r>
            <a:endParaRPr sz="2800" dirty="0">
              <a:latin typeface="#9Slide03 AmpleSoft" panose="02000000000000000000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8" name="Google Shape;624;p30">
            <a:extLst>
              <a:ext uri="{FF2B5EF4-FFF2-40B4-BE49-F238E27FC236}">
                <a16:creationId xmlns:a16="http://schemas.microsoft.com/office/drawing/2014/main" id="{664B7804-163B-407F-6C69-3E41345E0049}"/>
              </a:ext>
            </a:extLst>
          </p:cNvPr>
          <p:cNvSpPr txBox="1"/>
          <p:nvPr/>
        </p:nvSpPr>
        <p:spPr>
          <a:xfrm>
            <a:off x="189422" y="2403249"/>
            <a:ext cx="24360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800" dirty="0" err="1"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Đại</a:t>
            </a:r>
            <a:r>
              <a:rPr lang="en-US" sz="2800" dirty="0"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diện</a:t>
            </a:r>
            <a:r>
              <a:rPr lang="en-US" sz="2800" dirty="0"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nhóm</a:t>
            </a:r>
            <a:r>
              <a:rPr lang="en-US" sz="2800" dirty="0"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 chia </a:t>
            </a:r>
            <a:r>
              <a:rPr lang="en-US" sz="2800" dirty="0" err="1"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sẻ</a:t>
            </a:r>
            <a:r>
              <a:rPr lang="en-US" sz="2800" dirty="0"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kết</a:t>
            </a:r>
            <a:r>
              <a:rPr lang="en-US" sz="2800" dirty="0"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quả</a:t>
            </a:r>
            <a:r>
              <a:rPr lang="en-US" sz="2800" dirty="0"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làm</a:t>
            </a:r>
            <a:r>
              <a:rPr lang="en-US" sz="2800" dirty="0"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việc</a:t>
            </a:r>
            <a:r>
              <a:rPr lang="en-US" sz="2800" dirty="0"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với</a:t>
            </a:r>
            <a:r>
              <a:rPr lang="en-US" sz="2800" dirty="0"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cả</a:t>
            </a:r>
            <a:r>
              <a:rPr lang="en-US" sz="2800" dirty="0"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lớp</a:t>
            </a:r>
            <a:endParaRPr sz="2800" dirty="0">
              <a:latin typeface="#9Slide03 AmpleSoft" panose="02000000000000000000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21" name="Google Shape;627;p30">
            <a:extLst>
              <a:ext uri="{FF2B5EF4-FFF2-40B4-BE49-F238E27FC236}">
                <a16:creationId xmlns:a16="http://schemas.microsoft.com/office/drawing/2014/main" id="{EC5ED983-2C94-B060-B362-49848ABA4DDC}"/>
              </a:ext>
            </a:extLst>
          </p:cNvPr>
          <p:cNvSpPr txBox="1"/>
          <p:nvPr/>
        </p:nvSpPr>
        <p:spPr>
          <a:xfrm>
            <a:off x="9158439" y="2392907"/>
            <a:ext cx="2844139" cy="461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" sz="2800" dirty="0"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Cá nhân về nhà viết bài văn hoàn chỉnh theo dàn ý nhóm và phần nhận xét</a:t>
            </a:r>
            <a:endParaRPr sz="2800" dirty="0">
              <a:latin typeface="#9Slide03 AmpleSoft" panose="02000000000000000000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grpSp>
        <p:nvGrpSpPr>
          <p:cNvPr id="23" name="Google Shape;629;p30">
            <a:extLst>
              <a:ext uri="{FF2B5EF4-FFF2-40B4-BE49-F238E27FC236}">
                <a16:creationId xmlns:a16="http://schemas.microsoft.com/office/drawing/2014/main" id="{C6BC7999-8D28-47C4-82A3-3C0C4F667EFB}"/>
              </a:ext>
            </a:extLst>
          </p:cNvPr>
          <p:cNvGrpSpPr/>
          <p:nvPr/>
        </p:nvGrpSpPr>
        <p:grpSpPr>
          <a:xfrm rot="-5400000">
            <a:off x="4956594" y="-208670"/>
            <a:ext cx="1981093" cy="3339475"/>
            <a:chOff x="-1589268" y="2699272"/>
            <a:chExt cx="762311" cy="1225286"/>
          </a:xfrm>
        </p:grpSpPr>
        <p:sp>
          <p:nvSpPr>
            <p:cNvPr id="24" name="Google Shape;630;p30">
              <a:extLst>
                <a:ext uri="{FF2B5EF4-FFF2-40B4-BE49-F238E27FC236}">
                  <a16:creationId xmlns:a16="http://schemas.microsoft.com/office/drawing/2014/main" id="{82BF85BD-4177-5E56-1DBE-DC04A16DB489}"/>
                </a:ext>
              </a:extLst>
            </p:cNvPr>
            <p:cNvSpPr/>
            <p:nvPr/>
          </p:nvSpPr>
          <p:spPr>
            <a:xfrm>
              <a:off x="-1438893" y="2818339"/>
              <a:ext cx="596026" cy="288269"/>
            </a:xfrm>
            <a:custGeom>
              <a:avLst/>
              <a:gdLst/>
              <a:ahLst/>
              <a:cxnLst/>
              <a:rect l="l" t="t" r="r" b="b"/>
              <a:pathLst>
                <a:path w="19818" h="9585" extrusionOk="0">
                  <a:moveTo>
                    <a:pt x="15191" y="0"/>
                  </a:moveTo>
                  <a:lnTo>
                    <a:pt x="0" y="9584"/>
                  </a:lnTo>
                  <a:cubicBezTo>
                    <a:pt x="2357" y="9584"/>
                    <a:pt x="4653" y="8943"/>
                    <a:pt x="6863" y="8111"/>
                  </a:cubicBezTo>
                  <a:cubicBezTo>
                    <a:pt x="7747" y="7773"/>
                    <a:pt x="8614" y="7374"/>
                    <a:pt x="9506" y="7019"/>
                  </a:cubicBezTo>
                  <a:cubicBezTo>
                    <a:pt x="10477" y="6629"/>
                    <a:pt x="11464" y="6291"/>
                    <a:pt x="12461" y="5953"/>
                  </a:cubicBezTo>
                  <a:cubicBezTo>
                    <a:pt x="14844" y="5156"/>
                    <a:pt x="17435" y="4255"/>
                    <a:pt x="19818" y="3458"/>
                  </a:cubicBezTo>
                  <a:lnTo>
                    <a:pt x="151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631;p30">
              <a:extLst>
                <a:ext uri="{FF2B5EF4-FFF2-40B4-BE49-F238E27FC236}">
                  <a16:creationId xmlns:a16="http://schemas.microsoft.com/office/drawing/2014/main" id="{5A4E90AC-CB01-F1E9-CA03-F32ECA85DF4E}"/>
                </a:ext>
              </a:extLst>
            </p:cNvPr>
            <p:cNvSpPr/>
            <p:nvPr/>
          </p:nvSpPr>
          <p:spPr>
            <a:xfrm>
              <a:off x="-1385480" y="2845437"/>
              <a:ext cx="441501" cy="247607"/>
            </a:xfrm>
            <a:custGeom>
              <a:avLst/>
              <a:gdLst/>
              <a:ahLst/>
              <a:cxnLst/>
              <a:rect l="l" t="t" r="r" b="b"/>
              <a:pathLst>
                <a:path w="14680" h="8233" fill="none" extrusionOk="0">
                  <a:moveTo>
                    <a:pt x="1" y="8232"/>
                  </a:moveTo>
                  <a:cubicBezTo>
                    <a:pt x="4923" y="5529"/>
                    <a:pt x="9818" y="2782"/>
                    <a:pt x="14680" y="0"/>
                  </a:cubicBezTo>
                </a:path>
              </a:pathLst>
            </a:custGeom>
            <a:noFill/>
            <a:ln w="2375" cap="rnd" cmpd="sng">
              <a:solidFill>
                <a:srgbClr val="B46C6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632;p30">
              <a:extLst>
                <a:ext uri="{FF2B5EF4-FFF2-40B4-BE49-F238E27FC236}">
                  <a16:creationId xmlns:a16="http://schemas.microsoft.com/office/drawing/2014/main" id="{C566CDA1-F08F-C5DF-092F-CB3CBBB2EBF0}"/>
                </a:ext>
              </a:extLst>
            </p:cNvPr>
            <p:cNvSpPr/>
            <p:nvPr/>
          </p:nvSpPr>
          <p:spPr>
            <a:xfrm>
              <a:off x="-1381570" y="2881918"/>
              <a:ext cx="483215" cy="208781"/>
            </a:xfrm>
            <a:custGeom>
              <a:avLst/>
              <a:gdLst/>
              <a:ahLst/>
              <a:cxnLst/>
              <a:rect l="l" t="t" r="r" b="b"/>
              <a:pathLst>
                <a:path w="16067" h="6942" fill="none" extrusionOk="0">
                  <a:moveTo>
                    <a:pt x="1" y="6941"/>
                  </a:moveTo>
                  <a:cubicBezTo>
                    <a:pt x="1" y="6941"/>
                    <a:pt x="9446" y="2869"/>
                    <a:pt x="16066" y="0"/>
                  </a:cubicBezTo>
                </a:path>
              </a:pathLst>
            </a:custGeom>
            <a:noFill/>
            <a:ln w="2375" cap="rnd" cmpd="sng">
              <a:solidFill>
                <a:srgbClr val="B46C6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633;p30">
              <a:extLst>
                <a:ext uri="{FF2B5EF4-FFF2-40B4-BE49-F238E27FC236}">
                  <a16:creationId xmlns:a16="http://schemas.microsoft.com/office/drawing/2014/main" id="{414C8D2E-3286-A75B-5F88-3D5A1636909A}"/>
                </a:ext>
              </a:extLst>
            </p:cNvPr>
            <p:cNvSpPr/>
            <p:nvPr/>
          </p:nvSpPr>
          <p:spPr>
            <a:xfrm>
              <a:off x="-1536907" y="2733889"/>
              <a:ext cx="200450" cy="391216"/>
            </a:xfrm>
            <a:custGeom>
              <a:avLst/>
              <a:gdLst/>
              <a:ahLst/>
              <a:cxnLst/>
              <a:rect l="l" t="t" r="r" b="b"/>
              <a:pathLst>
                <a:path w="6665" h="13008" extrusionOk="0">
                  <a:moveTo>
                    <a:pt x="6613" y="1"/>
                  </a:moveTo>
                  <a:cubicBezTo>
                    <a:pt x="4195" y="4229"/>
                    <a:pt x="1959" y="8562"/>
                    <a:pt x="1" y="13007"/>
                  </a:cubicBezTo>
                  <a:lnTo>
                    <a:pt x="1890" y="12461"/>
                  </a:lnTo>
                  <a:cubicBezTo>
                    <a:pt x="3415" y="10217"/>
                    <a:pt x="5010" y="8016"/>
                    <a:pt x="6665" y="5876"/>
                  </a:cubicBezTo>
                  <a:lnTo>
                    <a:pt x="6665" y="53"/>
                  </a:lnTo>
                  <a:lnTo>
                    <a:pt x="6613" y="1"/>
                  </a:lnTo>
                  <a:close/>
                </a:path>
              </a:pathLst>
            </a:custGeom>
            <a:solidFill>
              <a:srgbClr val="DBD8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634;p30">
              <a:extLst>
                <a:ext uri="{FF2B5EF4-FFF2-40B4-BE49-F238E27FC236}">
                  <a16:creationId xmlns:a16="http://schemas.microsoft.com/office/drawing/2014/main" id="{9C47F0F6-52F3-497E-D67D-C4764D16A051}"/>
                </a:ext>
              </a:extLst>
            </p:cNvPr>
            <p:cNvSpPr/>
            <p:nvPr/>
          </p:nvSpPr>
          <p:spPr>
            <a:xfrm>
              <a:off x="-1573388" y="2709137"/>
              <a:ext cx="235908" cy="379486"/>
            </a:xfrm>
            <a:custGeom>
              <a:avLst/>
              <a:gdLst/>
              <a:ahLst/>
              <a:cxnLst/>
              <a:rect l="l" t="t" r="r" b="b"/>
              <a:pathLst>
                <a:path w="7844" h="12618" extrusionOk="0">
                  <a:moveTo>
                    <a:pt x="5417" y="0"/>
                  </a:moveTo>
                  <a:cubicBezTo>
                    <a:pt x="3554" y="3908"/>
                    <a:pt x="1725" y="7964"/>
                    <a:pt x="1" y="11941"/>
                  </a:cubicBezTo>
                  <a:cubicBezTo>
                    <a:pt x="339" y="12054"/>
                    <a:pt x="1517" y="12565"/>
                    <a:pt x="1786" y="12617"/>
                  </a:cubicBezTo>
                  <a:cubicBezTo>
                    <a:pt x="1864" y="12487"/>
                    <a:pt x="5902" y="4636"/>
                    <a:pt x="7843" y="789"/>
                  </a:cubicBezTo>
                  <a:cubicBezTo>
                    <a:pt x="7150" y="399"/>
                    <a:pt x="5417" y="0"/>
                    <a:pt x="54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635;p30">
              <a:extLst>
                <a:ext uri="{FF2B5EF4-FFF2-40B4-BE49-F238E27FC236}">
                  <a16:creationId xmlns:a16="http://schemas.microsoft.com/office/drawing/2014/main" id="{9B9CC361-0CFB-4165-E6EC-1CE905CD7C67}"/>
                </a:ext>
              </a:extLst>
            </p:cNvPr>
            <p:cNvSpPr/>
            <p:nvPr/>
          </p:nvSpPr>
          <p:spPr>
            <a:xfrm>
              <a:off x="-1547042" y="2720325"/>
              <a:ext cx="170706" cy="346133"/>
            </a:xfrm>
            <a:custGeom>
              <a:avLst/>
              <a:gdLst/>
              <a:ahLst/>
              <a:cxnLst/>
              <a:rect l="l" t="t" r="r" b="b"/>
              <a:pathLst>
                <a:path w="5676" h="11509" fill="none" extrusionOk="0">
                  <a:moveTo>
                    <a:pt x="0" y="11509"/>
                  </a:moveTo>
                  <a:cubicBezTo>
                    <a:pt x="1802" y="7626"/>
                    <a:pt x="3683" y="3788"/>
                    <a:pt x="5676" y="1"/>
                  </a:cubicBezTo>
                </a:path>
              </a:pathLst>
            </a:custGeom>
            <a:noFill/>
            <a:ln w="2375" cap="rnd" cmpd="sng">
              <a:solidFill>
                <a:srgbClr val="B46C6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636;p30">
              <a:extLst>
                <a:ext uri="{FF2B5EF4-FFF2-40B4-BE49-F238E27FC236}">
                  <a16:creationId xmlns:a16="http://schemas.microsoft.com/office/drawing/2014/main" id="{190D552E-24AE-DE6D-F3D7-D2B79E87AF43}"/>
                </a:ext>
              </a:extLst>
            </p:cNvPr>
            <p:cNvSpPr/>
            <p:nvPr/>
          </p:nvSpPr>
          <p:spPr>
            <a:xfrm>
              <a:off x="-1537930" y="2898339"/>
              <a:ext cx="95398" cy="176721"/>
            </a:xfrm>
            <a:custGeom>
              <a:avLst/>
              <a:gdLst/>
              <a:ahLst/>
              <a:cxnLst/>
              <a:rect l="l" t="t" r="r" b="b"/>
              <a:pathLst>
                <a:path w="3172" h="5876" fill="none" extrusionOk="0">
                  <a:moveTo>
                    <a:pt x="0" y="5876"/>
                  </a:moveTo>
                  <a:cubicBezTo>
                    <a:pt x="1066" y="3917"/>
                    <a:pt x="2115" y="1967"/>
                    <a:pt x="3172" y="0"/>
                  </a:cubicBezTo>
                </a:path>
              </a:pathLst>
            </a:custGeom>
            <a:noFill/>
            <a:ln w="2375" cap="rnd" cmpd="sng">
              <a:solidFill>
                <a:srgbClr val="B46C6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637;p30">
              <a:extLst>
                <a:ext uri="{FF2B5EF4-FFF2-40B4-BE49-F238E27FC236}">
                  <a16:creationId xmlns:a16="http://schemas.microsoft.com/office/drawing/2014/main" id="{0C246C7D-F993-8A91-33FA-58B4BCF295D1}"/>
                </a:ext>
              </a:extLst>
            </p:cNvPr>
            <p:cNvSpPr/>
            <p:nvPr/>
          </p:nvSpPr>
          <p:spPr>
            <a:xfrm>
              <a:off x="-1419344" y="2728686"/>
              <a:ext cx="70375" cy="129292"/>
            </a:xfrm>
            <a:custGeom>
              <a:avLst/>
              <a:gdLst/>
              <a:ahLst/>
              <a:cxnLst/>
              <a:rect l="l" t="t" r="r" b="b"/>
              <a:pathLst>
                <a:path w="2340" h="4299" fill="none" extrusionOk="0">
                  <a:moveTo>
                    <a:pt x="0" y="4298"/>
                  </a:moveTo>
                  <a:cubicBezTo>
                    <a:pt x="676" y="3189"/>
                    <a:pt x="1759" y="1170"/>
                    <a:pt x="2340" y="0"/>
                  </a:cubicBezTo>
                </a:path>
              </a:pathLst>
            </a:custGeom>
            <a:noFill/>
            <a:ln w="2375" cap="rnd" cmpd="sng">
              <a:solidFill>
                <a:srgbClr val="B46C6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638;p30">
              <a:extLst>
                <a:ext uri="{FF2B5EF4-FFF2-40B4-BE49-F238E27FC236}">
                  <a16:creationId xmlns:a16="http://schemas.microsoft.com/office/drawing/2014/main" id="{98784151-2F05-3013-3667-2C696FACC0BD}"/>
                </a:ext>
              </a:extLst>
            </p:cNvPr>
            <p:cNvSpPr/>
            <p:nvPr/>
          </p:nvSpPr>
          <p:spPr>
            <a:xfrm>
              <a:off x="-1480847" y="2724235"/>
              <a:ext cx="294254" cy="377922"/>
            </a:xfrm>
            <a:custGeom>
              <a:avLst/>
              <a:gdLst/>
              <a:ahLst/>
              <a:cxnLst/>
              <a:rect l="l" t="t" r="r" b="b"/>
              <a:pathLst>
                <a:path w="9784" h="12566" extrusionOk="0">
                  <a:moveTo>
                    <a:pt x="9757" y="1"/>
                  </a:moveTo>
                  <a:cubicBezTo>
                    <a:pt x="6568" y="3987"/>
                    <a:pt x="3042" y="8207"/>
                    <a:pt x="0" y="12314"/>
                  </a:cubicBezTo>
                  <a:lnTo>
                    <a:pt x="1742" y="12566"/>
                  </a:lnTo>
                  <a:cubicBezTo>
                    <a:pt x="1742" y="12566"/>
                    <a:pt x="7010" y="9126"/>
                    <a:pt x="9775" y="7436"/>
                  </a:cubicBezTo>
                  <a:cubicBezTo>
                    <a:pt x="9783" y="5200"/>
                    <a:pt x="9757" y="2237"/>
                    <a:pt x="9757" y="1"/>
                  </a:cubicBezTo>
                  <a:close/>
                </a:path>
              </a:pathLst>
            </a:custGeom>
            <a:solidFill>
              <a:srgbClr val="DBD8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639;p30">
              <a:extLst>
                <a:ext uri="{FF2B5EF4-FFF2-40B4-BE49-F238E27FC236}">
                  <a16:creationId xmlns:a16="http://schemas.microsoft.com/office/drawing/2014/main" id="{639B4B19-2DB0-9D86-0CDC-F9657313AA6E}"/>
                </a:ext>
              </a:extLst>
            </p:cNvPr>
            <p:cNvSpPr/>
            <p:nvPr/>
          </p:nvSpPr>
          <p:spPr>
            <a:xfrm>
              <a:off x="-1502231" y="2720596"/>
              <a:ext cx="314584" cy="379486"/>
            </a:xfrm>
            <a:custGeom>
              <a:avLst/>
              <a:gdLst/>
              <a:ahLst/>
              <a:cxnLst/>
              <a:rect l="l" t="t" r="r" b="b"/>
              <a:pathLst>
                <a:path w="10460" h="12618" extrusionOk="0">
                  <a:moveTo>
                    <a:pt x="9896" y="1"/>
                  </a:moveTo>
                  <a:lnTo>
                    <a:pt x="0" y="12314"/>
                  </a:lnTo>
                  <a:lnTo>
                    <a:pt x="581" y="12617"/>
                  </a:lnTo>
                  <a:lnTo>
                    <a:pt x="10460" y="122"/>
                  </a:lnTo>
                  <a:lnTo>
                    <a:pt x="98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640;p30">
              <a:extLst>
                <a:ext uri="{FF2B5EF4-FFF2-40B4-BE49-F238E27FC236}">
                  <a16:creationId xmlns:a16="http://schemas.microsoft.com/office/drawing/2014/main" id="{F5EA3645-6B5B-D5F8-8270-C6083B69E14C}"/>
                </a:ext>
              </a:extLst>
            </p:cNvPr>
            <p:cNvSpPr/>
            <p:nvPr/>
          </p:nvSpPr>
          <p:spPr>
            <a:xfrm>
              <a:off x="-1488938" y="2724505"/>
              <a:ext cx="289833" cy="364118"/>
            </a:xfrm>
            <a:custGeom>
              <a:avLst/>
              <a:gdLst/>
              <a:ahLst/>
              <a:cxnLst/>
              <a:rect l="l" t="t" r="r" b="b"/>
              <a:pathLst>
                <a:path w="9637" h="12107" fill="none" extrusionOk="0">
                  <a:moveTo>
                    <a:pt x="0" y="12106"/>
                  </a:moveTo>
                  <a:cubicBezTo>
                    <a:pt x="0" y="12106"/>
                    <a:pt x="9558" y="87"/>
                    <a:pt x="9636" y="1"/>
                  </a:cubicBezTo>
                </a:path>
              </a:pathLst>
            </a:custGeom>
            <a:solidFill>
              <a:schemeClr val="accent5"/>
            </a:solidFill>
            <a:ln w="23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641;p30">
              <a:extLst>
                <a:ext uri="{FF2B5EF4-FFF2-40B4-BE49-F238E27FC236}">
                  <a16:creationId xmlns:a16="http://schemas.microsoft.com/office/drawing/2014/main" id="{5C97666F-9D06-76E0-9F88-110AFAB4927D}"/>
                </a:ext>
              </a:extLst>
            </p:cNvPr>
            <p:cNvSpPr/>
            <p:nvPr/>
          </p:nvSpPr>
          <p:spPr>
            <a:xfrm>
              <a:off x="-1427163" y="2831091"/>
              <a:ext cx="221532" cy="241352"/>
            </a:xfrm>
            <a:custGeom>
              <a:avLst/>
              <a:gdLst/>
              <a:ahLst/>
              <a:cxnLst/>
              <a:rect l="l" t="t" r="r" b="b"/>
              <a:pathLst>
                <a:path w="7366" h="8025" fill="none" extrusionOk="0">
                  <a:moveTo>
                    <a:pt x="0" y="8025"/>
                  </a:moveTo>
                  <a:cubicBezTo>
                    <a:pt x="2461" y="5347"/>
                    <a:pt x="4905" y="2670"/>
                    <a:pt x="7366" y="1"/>
                  </a:cubicBezTo>
                </a:path>
              </a:pathLst>
            </a:custGeom>
            <a:noFill/>
            <a:ln w="2375" cap="rnd" cmpd="sng">
              <a:solidFill>
                <a:srgbClr val="B46C6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642;p30">
              <a:extLst>
                <a:ext uri="{FF2B5EF4-FFF2-40B4-BE49-F238E27FC236}">
                  <a16:creationId xmlns:a16="http://schemas.microsoft.com/office/drawing/2014/main" id="{926C4CB2-BC1F-ADAB-7BE5-F9BC27EB8C81}"/>
                </a:ext>
              </a:extLst>
            </p:cNvPr>
            <p:cNvSpPr/>
            <p:nvPr/>
          </p:nvSpPr>
          <p:spPr>
            <a:xfrm>
              <a:off x="-1315886" y="2900955"/>
              <a:ext cx="89413" cy="93323"/>
            </a:xfrm>
            <a:custGeom>
              <a:avLst/>
              <a:gdLst/>
              <a:ahLst/>
              <a:cxnLst/>
              <a:rect l="l" t="t" r="r" b="b"/>
              <a:pathLst>
                <a:path w="2973" h="3103" fill="none" extrusionOk="0">
                  <a:moveTo>
                    <a:pt x="0" y="3102"/>
                  </a:moveTo>
                  <a:lnTo>
                    <a:pt x="2972" y="0"/>
                  </a:lnTo>
                </a:path>
              </a:pathLst>
            </a:custGeom>
            <a:noFill/>
            <a:ln w="2375" cap="rnd" cmpd="sng">
              <a:solidFill>
                <a:srgbClr val="B46C6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643;p30">
              <a:extLst>
                <a:ext uri="{FF2B5EF4-FFF2-40B4-BE49-F238E27FC236}">
                  <a16:creationId xmlns:a16="http://schemas.microsoft.com/office/drawing/2014/main" id="{EF3912FF-116F-3FB2-441E-A6D0EC803840}"/>
                </a:ext>
              </a:extLst>
            </p:cNvPr>
            <p:cNvSpPr/>
            <p:nvPr/>
          </p:nvSpPr>
          <p:spPr>
            <a:xfrm>
              <a:off x="-1371134" y="2903933"/>
              <a:ext cx="544177" cy="1016565"/>
            </a:xfrm>
            <a:custGeom>
              <a:avLst/>
              <a:gdLst/>
              <a:ahLst/>
              <a:cxnLst/>
              <a:rect l="l" t="t" r="r" b="b"/>
              <a:pathLst>
                <a:path w="18094" h="33801" extrusionOk="0">
                  <a:moveTo>
                    <a:pt x="17846" y="1"/>
                  </a:moveTo>
                  <a:cubicBezTo>
                    <a:pt x="17819" y="1"/>
                    <a:pt x="17792" y="5"/>
                    <a:pt x="17764" y="14"/>
                  </a:cubicBezTo>
                  <a:lnTo>
                    <a:pt x="546" y="6166"/>
                  </a:lnTo>
                  <a:lnTo>
                    <a:pt x="0" y="33410"/>
                  </a:lnTo>
                  <a:lnTo>
                    <a:pt x="624" y="33800"/>
                  </a:lnTo>
                  <a:lnTo>
                    <a:pt x="17764" y="27370"/>
                  </a:lnTo>
                  <a:cubicBezTo>
                    <a:pt x="17964" y="27301"/>
                    <a:pt x="18094" y="27110"/>
                    <a:pt x="18094" y="26911"/>
                  </a:cubicBezTo>
                  <a:lnTo>
                    <a:pt x="18094" y="248"/>
                  </a:lnTo>
                  <a:cubicBezTo>
                    <a:pt x="18094" y="103"/>
                    <a:pt x="17979" y="1"/>
                    <a:pt x="17846" y="1"/>
                  </a:cubicBezTo>
                  <a:close/>
                </a:path>
              </a:pathLst>
            </a:custGeom>
            <a:solidFill>
              <a:srgbClr val="4BA1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644;p30">
              <a:extLst>
                <a:ext uri="{FF2B5EF4-FFF2-40B4-BE49-F238E27FC236}">
                  <a16:creationId xmlns:a16="http://schemas.microsoft.com/office/drawing/2014/main" id="{C573452A-F4FF-8CBC-91CB-F66A721FF080}"/>
                </a:ext>
              </a:extLst>
            </p:cNvPr>
            <p:cNvSpPr/>
            <p:nvPr/>
          </p:nvSpPr>
          <p:spPr>
            <a:xfrm>
              <a:off x="-1334412" y="2927782"/>
              <a:ext cx="492087" cy="178826"/>
            </a:xfrm>
            <a:custGeom>
              <a:avLst/>
              <a:gdLst/>
              <a:ahLst/>
              <a:cxnLst/>
              <a:rect l="l" t="t" r="r" b="b"/>
              <a:pathLst>
                <a:path w="16362" h="5946" fill="none" extrusionOk="0">
                  <a:moveTo>
                    <a:pt x="1" y="5945"/>
                  </a:moveTo>
                  <a:lnTo>
                    <a:pt x="16361" y="1"/>
                  </a:lnTo>
                </a:path>
              </a:pathLst>
            </a:custGeom>
            <a:noFill/>
            <a:ln w="2375" cap="rnd" cmpd="sng">
              <a:solidFill>
                <a:srgbClr val="76C2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645;p30">
              <a:extLst>
                <a:ext uri="{FF2B5EF4-FFF2-40B4-BE49-F238E27FC236}">
                  <a16:creationId xmlns:a16="http://schemas.microsoft.com/office/drawing/2014/main" id="{97C29039-DA08-0F74-6C39-18AC7F1A6EA1}"/>
                </a:ext>
              </a:extLst>
            </p:cNvPr>
            <p:cNvSpPr/>
            <p:nvPr/>
          </p:nvSpPr>
          <p:spPr>
            <a:xfrm>
              <a:off x="-1334142" y="2927782"/>
              <a:ext cx="491816" cy="968204"/>
            </a:xfrm>
            <a:custGeom>
              <a:avLst/>
              <a:gdLst/>
              <a:ahLst/>
              <a:cxnLst/>
              <a:rect l="l" t="t" r="r" b="b"/>
              <a:pathLst>
                <a:path w="16353" h="32193" fill="none" extrusionOk="0">
                  <a:moveTo>
                    <a:pt x="16352" y="1"/>
                  </a:moveTo>
                  <a:lnTo>
                    <a:pt x="16257" y="26005"/>
                  </a:lnTo>
                  <a:lnTo>
                    <a:pt x="1" y="32193"/>
                  </a:lnTo>
                  <a:lnTo>
                    <a:pt x="1" y="5945"/>
                  </a:lnTo>
                </a:path>
              </a:pathLst>
            </a:custGeom>
            <a:noFill/>
            <a:ln w="2375" cap="rnd" cmpd="sng">
              <a:solidFill>
                <a:srgbClr val="76C2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646;p30">
              <a:extLst>
                <a:ext uri="{FF2B5EF4-FFF2-40B4-BE49-F238E27FC236}">
                  <a16:creationId xmlns:a16="http://schemas.microsoft.com/office/drawing/2014/main" id="{9E1854E3-AE07-F69E-69D9-B444B90B465C}"/>
                </a:ext>
              </a:extLst>
            </p:cNvPr>
            <p:cNvSpPr/>
            <p:nvPr/>
          </p:nvSpPr>
          <p:spPr>
            <a:xfrm>
              <a:off x="-1285390" y="3033346"/>
              <a:ext cx="400328" cy="260901"/>
            </a:xfrm>
            <a:custGeom>
              <a:avLst/>
              <a:gdLst/>
              <a:ahLst/>
              <a:cxnLst/>
              <a:rect l="l" t="t" r="r" b="b"/>
              <a:pathLst>
                <a:path w="13311" h="8675" extrusionOk="0">
                  <a:moveTo>
                    <a:pt x="13310" y="0"/>
                  </a:moveTo>
                  <a:lnTo>
                    <a:pt x="0" y="4523"/>
                  </a:lnTo>
                  <a:lnTo>
                    <a:pt x="0" y="8674"/>
                  </a:lnTo>
                  <a:lnTo>
                    <a:pt x="13310" y="4038"/>
                  </a:lnTo>
                  <a:lnTo>
                    <a:pt x="13310" y="0"/>
                  </a:lnTo>
                  <a:close/>
                </a:path>
              </a:pathLst>
            </a:custGeom>
            <a:solidFill>
              <a:srgbClr val="76C2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647;p30">
              <a:extLst>
                <a:ext uri="{FF2B5EF4-FFF2-40B4-BE49-F238E27FC236}">
                  <a16:creationId xmlns:a16="http://schemas.microsoft.com/office/drawing/2014/main" id="{A839F606-6FED-3646-6079-60B24240AA7A}"/>
                </a:ext>
              </a:extLst>
            </p:cNvPr>
            <p:cNvSpPr/>
            <p:nvPr/>
          </p:nvSpPr>
          <p:spPr>
            <a:xfrm>
              <a:off x="-1285390" y="3187600"/>
              <a:ext cx="400328" cy="164480"/>
            </a:xfrm>
            <a:custGeom>
              <a:avLst/>
              <a:gdLst/>
              <a:ahLst/>
              <a:cxnLst/>
              <a:rect l="l" t="t" r="r" b="b"/>
              <a:pathLst>
                <a:path w="13311" h="5469" extrusionOk="0">
                  <a:moveTo>
                    <a:pt x="13310" y="1"/>
                  </a:moveTo>
                  <a:lnTo>
                    <a:pt x="0" y="4533"/>
                  </a:lnTo>
                  <a:lnTo>
                    <a:pt x="0" y="5469"/>
                  </a:lnTo>
                  <a:lnTo>
                    <a:pt x="13310" y="824"/>
                  </a:lnTo>
                  <a:lnTo>
                    <a:pt x="13310" y="1"/>
                  </a:lnTo>
                  <a:close/>
                </a:path>
              </a:pathLst>
            </a:custGeom>
            <a:solidFill>
              <a:srgbClr val="76C2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648;p30">
              <a:extLst>
                <a:ext uri="{FF2B5EF4-FFF2-40B4-BE49-F238E27FC236}">
                  <a16:creationId xmlns:a16="http://schemas.microsoft.com/office/drawing/2014/main" id="{7B0328E1-941A-0BB8-932B-B78B34EF089E}"/>
                </a:ext>
              </a:extLst>
            </p:cNvPr>
            <p:cNvSpPr/>
            <p:nvPr/>
          </p:nvSpPr>
          <p:spPr>
            <a:xfrm>
              <a:off x="-879107" y="2943421"/>
              <a:ext cx="35729" cy="31819"/>
            </a:xfrm>
            <a:custGeom>
              <a:avLst/>
              <a:gdLst/>
              <a:ahLst/>
              <a:cxnLst/>
              <a:rect l="l" t="t" r="r" b="b"/>
              <a:pathLst>
                <a:path w="1188" h="1058" fill="none" extrusionOk="0">
                  <a:moveTo>
                    <a:pt x="0" y="1"/>
                  </a:moveTo>
                  <a:cubicBezTo>
                    <a:pt x="130" y="616"/>
                    <a:pt x="564" y="1049"/>
                    <a:pt x="1188" y="1058"/>
                  </a:cubicBezTo>
                </a:path>
              </a:pathLst>
            </a:custGeom>
            <a:noFill/>
            <a:ln w="2375" cap="rnd" cmpd="sng">
              <a:solidFill>
                <a:srgbClr val="76C2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649;p30">
              <a:extLst>
                <a:ext uri="{FF2B5EF4-FFF2-40B4-BE49-F238E27FC236}">
                  <a16:creationId xmlns:a16="http://schemas.microsoft.com/office/drawing/2014/main" id="{FE06A1AA-EBAC-8700-FBD4-E8B3052041E5}"/>
                </a:ext>
              </a:extLst>
            </p:cNvPr>
            <p:cNvSpPr/>
            <p:nvPr/>
          </p:nvSpPr>
          <p:spPr>
            <a:xfrm>
              <a:off x="-1331284" y="3094578"/>
              <a:ext cx="37052" cy="62315"/>
            </a:xfrm>
            <a:custGeom>
              <a:avLst/>
              <a:gdLst/>
              <a:ahLst/>
              <a:cxnLst/>
              <a:rect l="l" t="t" r="r" b="b"/>
              <a:pathLst>
                <a:path w="1232" h="2072" fill="none" extrusionOk="0">
                  <a:moveTo>
                    <a:pt x="1" y="2071"/>
                  </a:moveTo>
                  <a:cubicBezTo>
                    <a:pt x="426" y="1950"/>
                    <a:pt x="781" y="1647"/>
                    <a:pt x="989" y="1266"/>
                  </a:cubicBezTo>
                  <a:cubicBezTo>
                    <a:pt x="1188" y="876"/>
                    <a:pt x="1231" y="408"/>
                    <a:pt x="1093" y="0"/>
                  </a:cubicBezTo>
                </a:path>
              </a:pathLst>
            </a:custGeom>
            <a:noFill/>
            <a:ln w="2375" cap="rnd" cmpd="sng">
              <a:solidFill>
                <a:srgbClr val="76C2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650;p30">
              <a:extLst>
                <a:ext uri="{FF2B5EF4-FFF2-40B4-BE49-F238E27FC236}">
                  <a16:creationId xmlns:a16="http://schemas.microsoft.com/office/drawing/2014/main" id="{C541FCB6-FF29-28C9-E0FE-725B53A724DB}"/>
                </a:ext>
              </a:extLst>
            </p:cNvPr>
            <p:cNvSpPr/>
            <p:nvPr/>
          </p:nvSpPr>
          <p:spPr>
            <a:xfrm>
              <a:off x="-1332307" y="3832619"/>
              <a:ext cx="49022" cy="43037"/>
            </a:xfrm>
            <a:custGeom>
              <a:avLst/>
              <a:gdLst/>
              <a:ahLst/>
              <a:cxnLst/>
              <a:rect l="l" t="t" r="r" b="b"/>
              <a:pathLst>
                <a:path w="1630" h="1431" fill="none" extrusionOk="0">
                  <a:moveTo>
                    <a:pt x="0" y="87"/>
                  </a:moveTo>
                  <a:cubicBezTo>
                    <a:pt x="390" y="1"/>
                    <a:pt x="824" y="105"/>
                    <a:pt x="1135" y="365"/>
                  </a:cubicBezTo>
                  <a:cubicBezTo>
                    <a:pt x="1456" y="625"/>
                    <a:pt x="1629" y="1023"/>
                    <a:pt x="1603" y="1431"/>
                  </a:cubicBezTo>
                </a:path>
              </a:pathLst>
            </a:custGeom>
            <a:noFill/>
            <a:ln w="2375" cap="rnd" cmpd="sng">
              <a:solidFill>
                <a:srgbClr val="76C2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651;p30">
              <a:extLst>
                <a:ext uri="{FF2B5EF4-FFF2-40B4-BE49-F238E27FC236}">
                  <a16:creationId xmlns:a16="http://schemas.microsoft.com/office/drawing/2014/main" id="{9CA5C0D6-4C46-9EA9-50CC-36922F89CE22}"/>
                </a:ext>
              </a:extLst>
            </p:cNvPr>
            <p:cNvSpPr/>
            <p:nvPr/>
          </p:nvSpPr>
          <p:spPr>
            <a:xfrm>
              <a:off x="-889001" y="3654364"/>
              <a:ext cx="43789" cy="70917"/>
            </a:xfrm>
            <a:custGeom>
              <a:avLst/>
              <a:gdLst/>
              <a:ahLst/>
              <a:cxnLst/>
              <a:rect l="l" t="t" r="r" b="b"/>
              <a:pathLst>
                <a:path w="1456" h="2358" fill="none" extrusionOk="0">
                  <a:moveTo>
                    <a:pt x="113" y="2358"/>
                  </a:moveTo>
                  <a:cubicBezTo>
                    <a:pt x="0" y="1491"/>
                    <a:pt x="321" y="417"/>
                    <a:pt x="1456" y="1"/>
                  </a:cubicBezTo>
                </a:path>
              </a:pathLst>
            </a:custGeom>
            <a:noFill/>
            <a:ln w="2375" cap="rnd" cmpd="sng">
              <a:solidFill>
                <a:srgbClr val="76C2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652;p30">
              <a:extLst>
                <a:ext uri="{FF2B5EF4-FFF2-40B4-BE49-F238E27FC236}">
                  <a16:creationId xmlns:a16="http://schemas.microsoft.com/office/drawing/2014/main" id="{03BCD273-9E7F-4D64-1488-7E0DF666C087}"/>
                </a:ext>
              </a:extLst>
            </p:cNvPr>
            <p:cNvSpPr/>
            <p:nvPr/>
          </p:nvSpPr>
          <p:spPr>
            <a:xfrm>
              <a:off x="-1305209" y="2999601"/>
              <a:ext cx="80571" cy="681109"/>
            </a:xfrm>
            <a:custGeom>
              <a:avLst/>
              <a:gdLst/>
              <a:ahLst/>
              <a:cxnLst/>
              <a:rect l="l" t="t" r="r" b="b"/>
              <a:pathLst>
                <a:path w="2679" h="22647" extrusionOk="0">
                  <a:moveTo>
                    <a:pt x="1007" y="1"/>
                  </a:moveTo>
                  <a:cubicBezTo>
                    <a:pt x="987" y="1"/>
                    <a:pt x="966" y="7"/>
                    <a:pt x="954" y="13"/>
                  </a:cubicBezTo>
                  <a:lnTo>
                    <a:pt x="61" y="559"/>
                  </a:lnTo>
                  <a:cubicBezTo>
                    <a:pt x="1" y="602"/>
                    <a:pt x="9" y="689"/>
                    <a:pt x="79" y="706"/>
                  </a:cubicBezTo>
                  <a:cubicBezTo>
                    <a:pt x="581" y="879"/>
                    <a:pt x="1205" y="1486"/>
                    <a:pt x="1335" y="2353"/>
                  </a:cubicBezTo>
                  <a:cubicBezTo>
                    <a:pt x="1552" y="3774"/>
                    <a:pt x="1465" y="22647"/>
                    <a:pt x="1465" y="22647"/>
                  </a:cubicBezTo>
                  <a:lnTo>
                    <a:pt x="1924" y="21754"/>
                  </a:lnTo>
                  <a:lnTo>
                    <a:pt x="2470" y="22274"/>
                  </a:lnTo>
                  <a:lnTo>
                    <a:pt x="2505" y="3063"/>
                  </a:lnTo>
                  <a:cubicBezTo>
                    <a:pt x="2505" y="3063"/>
                    <a:pt x="2678" y="697"/>
                    <a:pt x="1032" y="4"/>
                  </a:cubicBezTo>
                  <a:cubicBezTo>
                    <a:pt x="1024" y="2"/>
                    <a:pt x="1016" y="1"/>
                    <a:pt x="10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653;p30">
              <a:extLst>
                <a:ext uri="{FF2B5EF4-FFF2-40B4-BE49-F238E27FC236}">
                  <a16:creationId xmlns:a16="http://schemas.microsoft.com/office/drawing/2014/main" id="{785D97EC-2B5D-FD54-72CE-4B317509A07E}"/>
                </a:ext>
              </a:extLst>
            </p:cNvPr>
            <p:cNvSpPr/>
            <p:nvPr/>
          </p:nvSpPr>
          <p:spPr>
            <a:xfrm>
              <a:off x="-1589268" y="2699272"/>
              <a:ext cx="180901" cy="368479"/>
            </a:xfrm>
            <a:custGeom>
              <a:avLst/>
              <a:gdLst/>
              <a:ahLst/>
              <a:cxnLst/>
              <a:rect l="l" t="t" r="r" b="b"/>
              <a:pathLst>
                <a:path w="6015" h="12252" extrusionOk="0">
                  <a:moveTo>
                    <a:pt x="5577" y="0"/>
                  </a:moveTo>
                  <a:cubicBezTo>
                    <a:pt x="5511" y="0"/>
                    <a:pt x="5444" y="40"/>
                    <a:pt x="5416" y="103"/>
                  </a:cubicBezTo>
                  <a:lnTo>
                    <a:pt x="0" y="11758"/>
                  </a:lnTo>
                  <a:lnTo>
                    <a:pt x="529" y="12252"/>
                  </a:lnTo>
                  <a:lnTo>
                    <a:pt x="5971" y="320"/>
                  </a:lnTo>
                  <a:cubicBezTo>
                    <a:pt x="6014" y="224"/>
                    <a:pt x="5953" y="112"/>
                    <a:pt x="5858" y="77"/>
                  </a:cubicBezTo>
                  <a:cubicBezTo>
                    <a:pt x="5780" y="60"/>
                    <a:pt x="5693" y="25"/>
                    <a:pt x="5624" y="8"/>
                  </a:cubicBezTo>
                  <a:cubicBezTo>
                    <a:pt x="5609" y="3"/>
                    <a:pt x="5593" y="0"/>
                    <a:pt x="5577" y="0"/>
                  </a:cubicBezTo>
                  <a:close/>
                </a:path>
              </a:pathLst>
            </a:custGeom>
            <a:solidFill>
              <a:srgbClr val="76C2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654;p30">
              <a:extLst>
                <a:ext uri="{FF2B5EF4-FFF2-40B4-BE49-F238E27FC236}">
                  <a16:creationId xmlns:a16="http://schemas.microsoft.com/office/drawing/2014/main" id="{893349AC-8152-C8C4-BEB4-4487E978814E}"/>
                </a:ext>
              </a:extLst>
            </p:cNvPr>
            <p:cNvSpPr/>
            <p:nvPr/>
          </p:nvSpPr>
          <p:spPr>
            <a:xfrm>
              <a:off x="-1589027" y="3052353"/>
              <a:ext cx="236931" cy="872205"/>
            </a:xfrm>
            <a:custGeom>
              <a:avLst/>
              <a:gdLst/>
              <a:ahLst/>
              <a:cxnLst/>
              <a:rect l="l" t="t" r="r" b="b"/>
              <a:pathLst>
                <a:path w="7878" h="29001" extrusionOk="0">
                  <a:moveTo>
                    <a:pt x="1" y="1"/>
                  </a:moveTo>
                  <a:lnTo>
                    <a:pt x="1" y="26283"/>
                  </a:lnTo>
                  <a:cubicBezTo>
                    <a:pt x="1" y="28051"/>
                    <a:pt x="2219" y="28718"/>
                    <a:pt x="3424" y="28839"/>
                  </a:cubicBezTo>
                  <a:cubicBezTo>
                    <a:pt x="4282" y="28930"/>
                    <a:pt x="5193" y="29000"/>
                    <a:pt x="6072" y="29000"/>
                  </a:cubicBezTo>
                  <a:cubicBezTo>
                    <a:pt x="6701" y="29000"/>
                    <a:pt x="7314" y="28964"/>
                    <a:pt x="7878" y="28874"/>
                  </a:cubicBezTo>
                  <a:lnTo>
                    <a:pt x="7878" y="1196"/>
                  </a:lnTo>
                  <a:cubicBezTo>
                    <a:pt x="7066" y="1391"/>
                    <a:pt x="6169" y="1481"/>
                    <a:pt x="5296" y="1481"/>
                  </a:cubicBezTo>
                  <a:cubicBezTo>
                    <a:pt x="4771" y="1481"/>
                    <a:pt x="4255" y="1449"/>
                    <a:pt x="3770" y="1387"/>
                  </a:cubicBezTo>
                  <a:cubicBezTo>
                    <a:pt x="2367" y="1205"/>
                    <a:pt x="963" y="763"/>
                    <a:pt x="1" y="1"/>
                  </a:cubicBezTo>
                  <a:close/>
                </a:path>
              </a:pathLst>
            </a:custGeom>
            <a:solidFill>
              <a:srgbClr val="76C2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655;p30">
              <a:extLst>
                <a:ext uri="{FF2B5EF4-FFF2-40B4-BE49-F238E27FC236}">
                  <a16:creationId xmlns:a16="http://schemas.microsoft.com/office/drawing/2014/main" id="{1258F273-9FA9-63E2-78AF-55BBF695F538}"/>
                </a:ext>
              </a:extLst>
            </p:cNvPr>
            <p:cNvSpPr/>
            <p:nvPr/>
          </p:nvSpPr>
          <p:spPr>
            <a:xfrm>
              <a:off x="-1538471" y="3300712"/>
              <a:ext cx="132962" cy="428749"/>
            </a:xfrm>
            <a:custGeom>
              <a:avLst/>
              <a:gdLst/>
              <a:ahLst/>
              <a:cxnLst/>
              <a:rect l="l" t="t" r="r" b="b"/>
              <a:pathLst>
                <a:path w="4421" h="14256" extrusionOk="0">
                  <a:moveTo>
                    <a:pt x="2211" y="1"/>
                  </a:moveTo>
                  <a:cubicBezTo>
                    <a:pt x="989" y="1"/>
                    <a:pt x="1" y="3190"/>
                    <a:pt x="1" y="7124"/>
                  </a:cubicBezTo>
                  <a:cubicBezTo>
                    <a:pt x="1" y="11066"/>
                    <a:pt x="989" y="14255"/>
                    <a:pt x="2211" y="14255"/>
                  </a:cubicBezTo>
                  <a:cubicBezTo>
                    <a:pt x="3432" y="14255"/>
                    <a:pt x="4420" y="11066"/>
                    <a:pt x="4420" y="7124"/>
                  </a:cubicBezTo>
                  <a:cubicBezTo>
                    <a:pt x="4420" y="3190"/>
                    <a:pt x="3432" y="1"/>
                    <a:pt x="2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656;p30">
              <a:extLst>
                <a:ext uri="{FF2B5EF4-FFF2-40B4-BE49-F238E27FC236}">
                  <a16:creationId xmlns:a16="http://schemas.microsoft.com/office/drawing/2014/main" id="{DAAB885E-D6CB-414D-50AA-29C885B76EE1}"/>
                </a:ext>
              </a:extLst>
            </p:cNvPr>
            <p:cNvSpPr/>
            <p:nvPr/>
          </p:nvSpPr>
          <p:spPr>
            <a:xfrm>
              <a:off x="-1584335" y="3128713"/>
              <a:ext cx="246585" cy="45113"/>
            </a:xfrm>
            <a:custGeom>
              <a:avLst/>
              <a:gdLst/>
              <a:ahLst/>
              <a:cxnLst/>
              <a:rect l="l" t="t" r="r" b="b"/>
              <a:pathLst>
                <a:path w="8199" h="1500" fill="none" extrusionOk="0">
                  <a:moveTo>
                    <a:pt x="1" y="1"/>
                  </a:moveTo>
                  <a:cubicBezTo>
                    <a:pt x="2523" y="1092"/>
                    <a:pt x="5486" y="1500"/>
                    <a:pt x="8198" y="1092"/>
                  </a:cubicBezTo>
                </a:path>
              </a:pathLst>
            </a:custGeom>
            <a:noFill/>
            <a:ln w="2175" cap="rnd" cmpd="sng">
              <a:solidFill>
                <a:srgbClr val="4BA1A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657;p30">
              <a:extLst>
                <a:ext uri="{FF2B5EF4-FFF2-40B4-BE49-F238E27FC236}">
                  <a16:creationId xmlns:a16="http://schemas.microsoft.com/office/drawing/2014/main" id="{87F64DD6-2E19-F4D1-FC10-772E8144C142}"/>
                </a:ext>
              </a:extLst>
            </p:cNvPr>
            <p:cNvSpPr/>
            <p:nvPr/>
          </p:nvSpPr>
          <p:spPr>
            <a:xfrm>
              <a:off x="-1587975" y="3176412"/>
              <a:ext cx="246585" cy="44842"/>
            </a:xfrm>
            <a:custGeom>
              <a:avLst/>
              <a:gdLst/>
              <a:ahLst/>
              <a:cxnLst/>
              <a:rect l="l" t="t" r="r" b="b"/>
              <a:pathLst>
                <a:path w="8199" h="1491" fill="none" extrusionOk="0">
                  <a:moveTo>
                    <a:pt x="1" y="0"/>
                  </a:moveTo>
                  <a:cubicBezTo>
                    <a:pt x="2522" y="1092"/>
                    <a:pt x="5494" y="1491"/>
                    <a:pt x="8198" y="1092"/>
                  </a:cubicBezTo>
                </a:path>
              </a:pathLst>
            </a:custGeom>
            <a:noFill/>
            <a:ln w="2175" cap="rnd" cmpd="sng">
              <a:solidFill>
                <a:srgbClr val="4BA1A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658;p30">
              <a:extLst>
                <a:ext uri="{FF2B5EF4-FFF2-40B4-BE49-F238E27FC236}">
                  <a16:creationId xmlns:a16="http://schemas.microsoft.com/office/drawing/2014/main" id="{0CCA6781-432E-26FE-EF12-6469557638F3}"/>
                </a:ext>
              </a:extLst>
            </p:cNvPr>
            <p:cNvSpPr/>
            <p:nvPr/>
          </p:nvSpPr>
          <p:spPr>
            <a:xfrm>
              <a:off x="-1584335" y="3775296"/>
              <a:ext cx="246585" cy="45113"/>
            </a:xfrm>
            <a:custGeom>
              <a:avLst/>
              <a:gdLst/>
              <a:ahLst/>
              <a:cxnLst/>
              <a:rect l="l" t="t" r="r" b="b"/>
              <a:pathLst>
                <a:path w="8199" h="1500" fill="none" extrusionOk="0">
                  <a:moveTo>
                    <a:pt x="1" y="0"/>
                  </a:moveTo>
                  <a:cubicBezTo>
                    <a:pt x="2523" y="1092"/>
                    <a:pt x="5486" y="1500"/>
                    <a:pt x="8198" y="1092"/>
                  </a:cubicBezTo>
                </a:path>
              </a:pathLst>
            </a:custGeom>
            <a:noFill/>
            <a:ln w="2175" cap="rnd" cmpd="sng">
              <a:solidFill>
                <a:srgbClr val="4BA1A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659;p30">
              <a:extLst>
                <a:ext uri="{FF2B5EF4-FFF2-40B4-BE49-F238E27FC236}">
                  <a16:creationId xmlns:a16="http://schemas.microsoft.com/office/drawing/2014/main" id="{448F98FE-FA2A-2CA7-9688-574A510B730F}"/>
                </a:ext>
              </a:extLst>
            </p:cNvPr>
            <p:cNvSpPr/>
            <p:nvPr/>
          </p:nvSpPr>
          <p:spPr>
            <a:xfrm>
              <a:off x="-1587975" y="3822995"/>
              <a:ext cx="246585" cy="44842"/>
            </a:xfrm>
            <a:custGeom>
              <a:avLst/>
              <a:gdLst/>
              <a:ahLst/>
              <a:cxnLst/>
              <a:rect l="l" t="t" r="r" b="b"/>
              <a:pathLst>
                <a:path w="8199" h="1491" fill="none" extrusionOk="0">
                  <a:moveTo>
                    <a:pt x="1" y="0"/>
                  </a:moveTo>
                  <a:cubicBezTo>
                    <a:pt x="2522" y="1092"/>
                    <a:pt x="5494" y="1491"/>
                    <a:pt x="8198" y="1092"/>
                  </a:cubicBezTo>
                </a:path>
              </a:pathLst>
            </a:custGeom>
            <a:noFill/>
            <a:ln w="2175" cap="rnd" cmpd="sng">
              <a:solidFill>
                <a:srgbClr val="4BA1A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4422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8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6C8D3FF-0810-326E-2CBC-40BFC7611149}"/>
              </a:ext>
            </a:extLst>
          </p:cNvPr>
          <p:cNvGrpSpPr/>
          <p:nvPr/>
        </p:nvGrpSpPr>
        <p:grpSpPr>
          <a:xfrm>
            <a:off x="5228590" y="0"/>
            <a:ext cx="6858000" cy="6858000"/>
            <a:chOff x="2667000" y="0"/>
            <a:chExt cx="6858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CC961C4-6022-4CE0-E869-9BBCA36CB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0"/>
              <a:ext cx="6858000" cy="6858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9221CBB-1B5A-B480-610A-6EA2C724317E}"/>
                </a:ext>
              </a:extLst>
            </p:cNvPr>
            <p:cNvSpPr/>
            <p:nvPr/>
          </p:nvSpPr>
          <p:spPr>
            <a:xfrm>
              <a:off x="4533900" y="2392680"/>
              <a:ext cx="3124200" cy="142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FEDF956-3C87-CE48-B16A-D911384EE393}"/>
                </a:ext>
              </a:extLst>
            </p:cNvPr>
            <p:cNvSpPr/>
            <p:nvPr/>
          </p:nvSpPr>
          <p:spPr>
            <a:xfrm>
              <a:off x="5353050" y="3340100"/>
              <a:ext cx="1358900" cy="142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6BA85B3-4A36-E2E7-7EDF-3CF4D7CE23B2}"/>
              </a:ext>
            </a:extLst>
          </p:cNvPr>
          <p:cNvSpPr txBox="1"/>
          <p:nvPr/>
        </p:nvSpPr>
        <p:spPr>
          <a:xfrm>
            <a:off x="480291" y="1601162"/>
            <a:ext cx="4876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5137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îšliḑé"/>
          <p:cNvSpPr/>
          <p:nvPr/>
        </p:nvSpPr>
        <p:spPr>
          <a:xfrm>
            <a:off x="1612901" y="144358"/>
            <a:ext cx="8966198" cy="2036832"/>
          </a:xfrm>
          <a:prstGeom prst="rect">
            <a:avLst/>
          </a:prstGeom>
        </p:spPr>
        <p:txBody>
          <a:bodyPr wrap="none" lIns="144000" tIns="0" rIns="144000" bIns="0" anchor="ctr">
            <a:noAutofit/>
          </a:bodyPr>
          <a:lstStyle/>
          <a:p>
            <a:pPr algn="ctr"/>
            <a:r>
              <a:rPr lang="en-US" sz="6600" b="1" dirty="0" err="1">
                <a:solidFill>
                  <a:schemeClr val="accent3">
                    <a:lumMod val="75000"/>
                  </a:schemeClr>
                </a:solidFill>
                <a:latin typeface="#9Slide04 SVNNaive Inline" panose="02010503010101020104" pitchFamily="2" charset="0"/>
                <a:cs typeface="#9Slide03 Arima Madurai ExtraBo" panose="00000900000000000000" pitchFamily="2" charset="0"/>
              </a:rPr>
              <a:t>Bài</a:t>
            </a:r>
            <a:r>
              <a:rPr lang="en-US" sz="6600" b="1" dirty="0">
                <a:solidFill>
                  <a:schemeClr val="accent3">
                    <a:lumMod val="75000"/>
                  </a:schemeClr>
                </a:solidFill>
                <a:latin typeface="#9Slide04 SVNNaive Inline" panose="02010503010101020104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6600" b="1" dirty="0" err="1">
                <a:solidFill>
                  <a:schemeClr val="accent3">
                    <a:lumMod val="75000"/>
                  </a:schemeClr>
                </a:solidFill>
                <a:latin typeface="#9Slide04 SVNNaive Inline" panose="02010503010101020104" pitchFamily="2" charset="0"/>
                <a:cs typeface="#9Slide03 Arima Madurai ExtraBo" panose="00000900000000000000" pitchFamily="2" charset="0"/>
              </a:rPr>
              <a:t>tập</a:t>
            </a:r>
            <a:r>
              <a:rPr lang="en-US" sz="6600" b="1" dirty="0">
                <a:solidFill>
                  <a:schemeClr val="accent3">
                    <a:lumMod val="75000"/>
                  </a:schemeClr>
                </a:solidFill>
                <a:latin typeface="#9Slide04 SVNNaive Inline" panose="02010503010101020104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6600" b="1" dirty="0" err="1">
                <a:solidFill>
                  <a:schemeClr val="accent3">
                    <a:lumMod val="75000"/>
                  </a:schemeClr>
                </a:solidFill>
                <a:latin typeface="#9Slide04 SVNNaive Inline" panose="02010503010101020104" pitchFamily="2" charset="0"/>
                <a:cs typeface="#9Slide03 Arima Madurai ExtraBo" panose="00000900000000000000" pitchFamily="2" charset="0"/>
              </a:rPr>
              <a:t>về</a:t>
            </a:r>
            <a:r>
              <a:rPr lang="en-US" sz="6600" b="1" dirty="0">
                <a:solidFill>
                  <a:schemeClr val="accent3">
                    <a:lumMod val="75000"/>
                  </a:schemeClr>
                </a:solidFill>
                <a:latin typeface="#9Slide04 SVNNaive Inline" panose="02010503010101020104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6600" b="1" dirty="0" err="1">
                <a:solidFill>
                  <a:schemeClr val="accent3">
                    <a:lumMod val="75000"/>
                  </a:schemeClr>
                </a:solidFill>
                <a:latin typeface="#9Slide04 SVNNaive Inline" panose="02010503010101020104" pitchFamily="2" charset="0"/>
                <a:cs typeface="#9Slide03 Arima Madurai ExtraBo" panose="00000900000000000000" pitchFamily="2" charset="0"/>
              </a:rPr>
              <a:t>nhà</a:t>
            </a:r>
            <a:endParaRPr lang="en-US" altLang="zh-CN" sz="6600" b="1" dirty="0">
              <a:solidFill>
                <a:schemeClr val="accent3">
                  <a:lumMod val="75000"/>
                </a:schemeClr>
              </a:solidFill>
              <a:latin typeface="#9Slide04 SVNNaive Inline" panose="02010503010101020104" pitchFamily="2" charset="0"/>
              <a:cs typeface="#9Slide03 Arima Madurai ExtraBo" panose="000009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25BCA5-E42A-B97D-7E06-A01E90876C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5" y="2372298"/>
            <a:ext cx="3763624" cy="376362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27417AC-D970-6235-8758-E45B27DCF75B}"/>
              </a:ext>
            </a:extLst>
          </p:cNvPr>
          <p:cNvGrpSpPr/>
          <p:nvPr/>
        </p:nvGrpSpPr>
        <p:grpSpPr>
          <a:xfrm>
            <a:off x="5022318" y="2270642"/>
            <a:ext cx="6457378" cy="3919843"/>
            <a:chOff x="705415" y="2076528"/>
            <a:chExt cx="7027228" cy="3919843"/>
          </a:xfrm>
        </p:grpSpPr>
        <p:sp>
          <p:nvSpPr>
            <p:cNvPr id="8" name="Google Shape;255;p30">
              <a:extLst>
                <a:ext uri="{FF2B5EF4-FFF2-40B4-BE49-F238E27FC236}">
                  <a16:creationId xmlns:a16="http://schemas.microsoft.com/office/drawing/2014/main" id="{1ADD6C54-BE31-6274-67DA-E118C8F629F4}"/>
                </a:ext>
              </a:extLst>
            </p:cNvPr>
            <p:cNvSpPr/>
            <p:nvPr/>
          </p:nvSpPr>
          <p:spPr>
            <a:xfrm>
              <a:off x="705415" y="2076528"/>
              <a:ext cx="7027228" cy="3919843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CE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97902B4-6708-0512-1263-A8BE54D8942E}"/>
                </a:ext>
              </a:extLst>
            </p:cNvPr>
            <p:cNvSpPr/>
            <p:nvPr/>
          </p:nvSpPr>
          <p:spPr>
            <a:xfrm>
              <a:off x="1026096" y="2314903"/>
              <a:ext cx="6388495" cy="34901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</a:pPr>
              <a:r>
                <a:rPr lang="en-US" sz="32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Sưu</a:t>
              </a:r>
              <a:r>
                <a:rPr lang="en-US" sz="32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tầm</a:t>
              </a:r>
              <a:r>
                <a:rPr lang="en-US" sz="32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những</a:t>
              </a:r>
              <a:r>
                <a:rPr lang="en-US" sz="32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bức</a:t>
              </a:r>
              <a:r>
                <a:rPr lang="en-US" sz="32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ảnh</a:t>
              </a:r>
              <a:r>
                <a:rPr lang="en-US" sz="32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/ </a:t>
              </a:r>
              <a:r>
                <a:rPr lang="en-US" sz="32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vẽ</a:t>
              </a:r>
              <a:r>
                <a:rPr lang="en-US" sz="32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tranh</a:t>
              </a:r>
              <a:r>
                <a:rPr lang="en-US" sz="32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về</a:t>
              </a:r>
              <a:r>
                <a:rPr lang="en-US" sz="32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đề</a:t>
              </a:r>
              <a:r>
                <a:rPr lang="en-US" sz="32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tài</a:t>
              </a:r>
              <a:r>
                <a:rPr lang="en-US" sz="32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 “Gia </a:t>
              </a:r>
              <a:r>
                <a:rPr lang="en-US" sz="32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đình</a:t>
              </a:r>
              <a:r>
                <a:rPr lang="en-US" sz="32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em</a:t>
              </a:r>
              <a:r>
                <a:rPr lang="en-US" sz="32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” </a:t>
              </a:r>
              <a:r>
                <a:rPr lang="en-US" sz="32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và</a:t>
              </a:r>
              <a:r>
                <a:rPr lang="en-US" sz="32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viết</a:t>
              </a:r>
              <a:r>
                <a:rPr lang="en-US" sz="32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bài</a:t>
              </a:r>
              <a:r>
                <a:rPr lang="en-US" sz="32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văn</a:t>
              </a:r>
              <a:r>
                <a:rPr lang="en-US" sz="32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biểu</a:t>
              </a:r>
              <a:r>
                <a:rPr lang="en-US" sz="32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cảm</a:t>
              </a:r>
              <a:r>
                <a:rPr lang="en-US" sz="32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về</a:t>
              </a:r>
              <a:r>
                <a:rPr lang="en-US" sz="32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một</a:t>
              </a:r>
              <a:r>
                <a:rPr lang="en-US" sz="32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người</a:t>
              </a:r>
              <a:r>
                <a:rPr lang="en-US" sz="32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hoặc</a:t>
              </a:r>
              <a:r>
                <a:rPr lang="en-US" sz="32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sự</a:t>
              </a:r>
              <a:r>
                <a:rPr lang="en-US" sz="32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việc</a:t>
              </a:r>
              <a:r>
                <a:rPr lang="en-US" sz="32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liên</a:t>
              </a:r>
              <a:r>
                <a:rPr lang="en-US" sz="32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quan</a:t>
              </a:r>
              <a:r>
                <a:rPr lang="en-US" sz="32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đến</a:t>
              </a:r>
              <a:r>
                <a:rPr lang="en-US" sz="32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bức</a:t>
              </a:r>
              <a:r>
                <a:rPr lang="en-US" sz="32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tranh</a:t>
              </a:r>
              <a:r>
                <a:rPr lang="en-US" sz="32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đó</a:t>
              </a:r>
              <a:r>
                <a:rPr lang="en-US" sz="32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thông</a:t>
              </a:r>
              <a:r>
                <a:rPr lang="en-US" sz="32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 qua </a:t>
              </a:r>
              <a:r>
                <a:rPr lang="en-US" sz="32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các</a:t>
              </a:r>
              <a:r>
                <a:rPr lang="en-US" sz="32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bước</a:t>
              </a:r>
              <a:r>
                <a:rPr lang="en-US" sz="32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đã</a:t>
              </a:r>
              <a:r>
                <a:rPr lang="en-US" sz="32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thực</a:t>
              </a:r>
              <a:r>
                <a:rPr lang="en-US" sz="32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hành</a:t>
              </a:r>
              <a:r>
                <a:rPr lang="en-US" sz="32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 ở </a:t>
              </a:r>
              <a:r>
                <a:rPr lang="en-US" sz="32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các</a:t>
              </a:r>
              <a:r>
                <a:rPr lang="en-US" sz="32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phần</a:t>
              </a:r>
              <a:r>
                <a:rPr lang="en-US" sz="32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 </a:t>
              </a:r>
              <a:r>
                <a:rPr lang="en-US" sz="32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trên</a:t>
              </a:r>
              <a:r>
                <a:rPr lang="en-US" sz="32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ExtraBo" panose="00000900000000000000" pitchFamily="2" charset="0"/>
                </a:rPr>
                <a:t>.</a:t>
              </a:r>
              <a:endParaRPr lang="en-US" sz="3200" dirty="0"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#9Slide03 Arima Madurai ExtraBo" panose="000009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8647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omas Greenberg - The Right Pat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22263" y="3225800"/>
            <a:ext cx="406400" cy="406400"/>
          </a:xfrm>
          <a:prstGeom prst="rect">
            <a:avLst/>
          </a:prstGeom>
        </p:spPr>
      </p:pic>
      <p:pic>
        <p:nvPicPr>
          <p:cNvPr id="5" name="图片 84">
            <a:extLst>
              <a:ext uri="{FF2B5EF4-FFF2-40B4-BE49-F238E27FC236}">
                <a16:creationId xmlns:a16="http://schemas.microsoft.com/office/drawing/2014/main" id="{512C9FE3-431A-4352-B000-5BB6939E2A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700000" flipH="1">
            <a:off x="4673420" y="5351002"/>
            <a:ext cx="1322038" cy="10865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矩形 83">
            <a:extLst>
              <a:ext uri="{FF2B5EF4-FFF2-40B4-BE49-F238E27FC236}">
                <a16:creationId xmlns:a16="http://schemas.microsoft.com/office/drawing/2014/main" id="{F098EAD2-38F9-43C2-84F3-0779341C2472}"/>
              </a:ext>
            </a:extLst>
          </p:cNvPr>
          <p:cNvSpPr/>
          <p:nvPr/>
        </p:nvSpPr>
        <p:spPr>
          <a:xfrm>
            <a:off x="3648301" y="-12700"/>
            <a:ext cx="5354166" cy="6941908"/>
          </a:xfrm>
          <a:prstGeom prst="rect">
            <a:avLst/>
          </a:prstGeom>
          <a:noFill/>
          <a:ln w="19050">
            <a:solidFill>
              <a:srgbClr val="3B3734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ym typeface="+mn-lt"/>
            </a:endParaRPr>
          </a:p>
        </p:txBody>
      </p:sp>
      <p:pic>
        <p:nvPicPr>
          <p:cNvPr id="15" name="图片 82">
            <a:extLst>
              <a:ext uri="{FF2B5EF4-FFF2-40B4-BE49-F238E27FC236}">
                <a16:creationId xmlns:a16="http://schemas.microsoft.com/office/drawing/2014/main" id="{B581B0BB-64B5-4343-BCE2-DAEFDECFE9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1428" flipH="1">
            <a:off x="6417336" y="2063443"/>
            <a:ext cx="1322038" cy="10865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组合 53">
            <a:extLst>
              <a:ext uri="{FF2B5EF4-FFF2-40B4-BE49-F238E27FC236}">
                <a16:creationId xmlns:a16="http://schemas.microsoft.com/office/drawing/2014/main" id="{6A362C57-7218-4F95-91CC-F68295B281A6}"/>
              </a:ext>
            </a:extLst>
          </p:cNvPr>
          <p:cNvGrpSpPr/>
          <p:nvPr/>
        </p:nvGrpSpPr>
        <p:grpSpPr>
          <a:xfrm rot="1330736">
            <a:off x="-463696" y="1142759"/>
            <a:ext cx="13154484" cy="4536453"/>
            <a:chOff x="6074267" y="650263"/>
            <a:chExt cx="8550381" cy="312938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187" name="组合 7">
              <a:extLst>
                <a:ext uri="{FF2B5EF4-FFF2-40B4-BE49-F238E27FC236}">
                  <a16:creationId xmlns:a16="http://schemas.microsoft.com/office/drawing/2014/main" id="{BBA140A2-FC40-4A03-8F61-D761CA4DDB65}"/>
                </a:ext>
              </a:extLst>
            </p:cNvPr>
            <p:cNvGrpSpPr/>
            <p:nvPr/>
          </p:nvGrpSpPr>
          <p:grpSpPr>
            <a:xfrm>
              <a:off x="9759351" y="973470"/>
              <a:ext cx="4865297" cy="2806179"/>
              <a:chOff x="7122624" y="3718582"/>
              <a:chExt cx="4865297" cy="2806179"/>
            </a:xfrm>
          </p:grpSpPr>
          <p:grpSp>
            <p:nvGrpSpPr>
              <p:cNvPr id="197" name="组合 39">
                <a:extLst>
                  <a:ext uri="{FF2B5EF4-FFF2-40B4-BE49-F238E27FC236}">
                    <a16:creationId xmlns:a16="http://schemas.microsoft.com/office/drawing/2014/main" id="{58BD4C40-F824-40E7-8585-8235B8BF3F4B}"/>
                  </a:ext>
                </a:extLst>
              </p:cNvPr>
              <p:cNvGrpSpPr/>
              <p:nvPr/>
            </p:nvGrpSpPr>
            <p:grpSpPr>
              <a:xfrm rot="10800000">
                <a:off x="7536791" y="3718582"/>
                <a:ext cx="4451130" cy="2806179"/>
                <a:chOff x="2550435" y="6102"/>
                <a:chExt cx="4451130" cy="2806179"/>
              </a:xfrm>
            </p:grpSpPr>
            <p:grpSp>
              <p:nvGrpSpPr>
                <p:cNvPr id="199" name="组合 40">
                  <a:extLst>
                    <a:ext uri="{FF2B5EF4-FFF2-40B4-BE49-F238E27FC236}">
                      <a16:creationId xmlns:a16="http://schemas.microsoft.com/office/drawing/2014/main" id="{9BFED0E3-3829-42D2-AD3A-0D197C7EA177}"/>
                    </a:ext>
                  </a:extLst>
                </p:cNvPr>
                <p:cNvGrpSpPr/>
                <p:nvPr/>
              </p:nvGrpSpPr>
              <p:grpSpPr>
                <a:xfrm rot="2004730">
                  <a:off x="2550435" y="6102"/>
                  <a:ext cx="4227214" cy="2806179"/>
                  <a:chOff x="2207435" y="-669026"/>
                  <a:chExt cx="6913333" cy="4589321"/>
                </a:xfrm>
              </p:grpSpPr>
              <p:grpSp>
                <p:nvGrpSpPr>
                  <p:cNvPr id="201" name="组合 42">
                    <a:extLst>
                      <a:ext uri="{FF2B5EF4-FFF2-40B4-BE49-F238E27FC236}">
                        <a16:creationId xmlns:a16="http://schemas.microsoft.com/office/drawing/2014/main" id="{AC335E3B-EACF-4996-9784-535852C7F2BF}"/>
                      </a:ext>
                    </a:extLst>
                  </p:cNvPr>
                  <p:cNvGrpSpPr/>
                  <p:nvPr/>
                </p:nvGrpSpPr>
                <p:grpSpPr>
                  <a:xfrm>
                    <a:off x="2207435" y="-669026"/>
                    <a:ext cx="6913333" cy="4589321"/>
                    <a:chOff x="-1522986" y="-191652"/>
                    <a:chExt cx="8783717" cy="5830949"/>
                  </a:xfrm>
                </p:grpSpPr>
                <p:pic>
                  <p:nvPicPr>
                    <p:cNvPr id="203" name="图片 46">
                      <a:extLst>
                        <a:ext uri="{FF2B5EF4-FFF2-40B4-BE49-F238E27FC236}">
                          <a16:creationId xmlns:a16="http://schemas.microsoft.com/office/drawing/2014/main" id="{F8EE6C84-6A0A-48D4-A536-CAC0B29310F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 rot="19161457">
                      <a:off x="2198244" y="-191652"/>
                      <a:ext cx="5062487" cy="330624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04" name="图片 45">
                      <a:extLst>
                        <a:ext uri="{FF2B5EF4-FFF2-40B4-BE49-F238E27FC236}">
                          <a16:creationId xmlns:a16="http://schemas.microsoft.com/office/drawing/2014/main" id="{B57BE557-BBCE-454C-9DCB-9F7F198692F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-1522986" y="1343432"/>
                      <a:ext cx="4890496" cy="429586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202" name="图片 44">
                    <a:extLst>
                      <a:ext uri="{FF2B5EF4-FFF2-40B4-BE49-F238E27FC236}">
                        <a16:creationId xmlns:a16="http://schemas.microsoft.com/office/drawing/2014/main" id="{25376918-2DD6-4481-8EF9-D938BC96BA6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5633005" y="2599245"/>
                    <a:ext cx="796723" cy="67452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00" name="图片 41">
                  <a:extLst>
                    <a:ext uri="{FF2B5EF4-FFF2-40B4-BE49-F238E27FC236}">
                      <a16:creationId xmlns:a16="http://schemas.microsoft.com/office/drawing/2014/main" id="{95153CCC-09D8-4411-83C4-E8FD512A4C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20414560">
                  <a:off x="6294592" y="383994"/>
                  <a:ext cx="706973" cy="598542"/>
                </a:xfrm>
                <a:prstGeom prst="rect">
                  <a:avLst/>
                </a:prstGeom>
              </p:spPr>
            </p:pic>
          </p:grpSp>
          <p:pic>
            <p:nvPicPr>
              <p:cNvPr id="198" name="图片 47">
                <a:extLst>
                  <a:ext uri="{FF2B5EF4-FFF2-40B4-BE49-F238E27FC236}">
                    <a16:creationId xmlns:a16="http://schemas.microsoft.com/office/drawing/2014/main" id="{9D5945A0-9011-4105-94A3-30615084A9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0414560">
                <a:off x="7122624" y="5394538"/>
                <a:ext cx="469055" cy="473672"/>
              </a:xfrm>
              <a:prstGeom prst="rect">
                <a:avLst/>
              </a:prstGeom>
            </p:spPr>
          </p:pic>
        </p:grpSp>
        <p:grpSp>
          <p:nvGrpSpPr>
            <p:cNvPr id="188" name="组合 6">
              <a:extLst>
                <a:ext uri="{FF2B5EF4-FFF2-40B4-BE49-F238E27FC236}">
                  <a16:creationId xmlns:a16="http://schemas.microsoft.com/office/drawing/2014/main" id="{687B042A-9D0F-4132-9C4B-AE483A9DE1C3}"/>
                </a:ext>
              </a:extLst>
            </p:cNvPr>
            <p:cNvGrpSpPr/>
            <p:nvPr/>
          </p:nvGrpSpPr>
          <p:grpSpPr>
            <a:xfrm>
              <a:off x="6074267" y="650263"/>
              <a:ext cx="4909520" cy="2806179"/>
              <a:chOff x="-29110" y="1267470"/>
              <a:chExt cx="4909520" cy="2806179"/>
            </a:xfrm>
          </p:grpSpPr>
          <p:grpSp>
            <p:nvGrpSpPr>
              <p:cNvPr id="189" name="组合 5">
                <a:extLst>
                  <a:ext uri="{FF2B5EF4-FFF2-40B4-BE49-F238E27FC236}">
                    <a16:creationId xmlns:a16="http://schemas.microsoft.com/office/drawing/2014/main" id="{21A228B9-C3D3-492F-8DF9-78D13CCEDD28}"/>
                  </a:ext>
                </a:extLst>
              </p:cNvPr>
              <p:cNvGrpSpPr/>
              <p:nvPr/>
            </p:nvGrpSpPr>
            <p:grpSpPr>
              <a:xfrm>
                <a:off x="-29110" y="1267470"/>
                <a:ext cx="4451130" cy="2806179"/>
                <a:chOff x="2550435" y="6102"/>
                <a:chExt cx="4451130" cy="2806179"/>
              </a:xfrm>
            </p:grpSpPr>
            <p:grpSp>
              <p:nvGrpSpPr>
                <p:cNvPr id="191" name="组合 4">
                  <a:extLst>
                    <a:ext uri="{FF2B5EF4-FFF2-40B4-BE49-F238E27FC236}">
                      <a16:creationId xmlns:a16="http://schemas.microsoft.com/office/drawing/2014/main" id="{2CE38805-3B58-4654-8B7C-1FC6E4A15E6D}"/>
                    </a:ext>
                  </a:extLst>
                </p:cNvPr>
                <p:cNvGrpSpPr/>
                <p:nvPr/>
              </p:nvGrpSpPr>
              <p:grpSpPr>
                <a:xfrm rot="2004730">
                  <a:off x="2550435" y="6102"/>
                  <a:ext cx="4227216" cy="2806179"/>
                  <a:chOff x="2207435" y="-669026"/>
                  <a:chExt cx="6913334" cy="4589321"/>
                </a:xfrm>
              </p:grpSpPr>
              <p:grpSp>
                <p:nvGrpSpPr>
                  <p:cNvPr id="193" name="组合 31">
                    <a:extLst>
                      <a:ext uri="{FF2B5EF4-FFF2-40B4-BE49-F238E27FC236}">
                        <a16:creationId xmlns:a16="http://schemas.microsoft.com/office/drawing/2014/main" id="{A2C358F1-6FAA-4459-911B-B85C176620B8}"/>
                      </a:ext>
                    </a:extLst>
                  </p:cNvPr>
                  <p:cNvGrpSpPr/>
                  <p:nvPr/>
                </p:nvGrpSpPr>
                <p:grpSpPr>
                  <a:xfrm>
                    <a:off x="2207435" y="-669026"/>
                    <a:ext cx="6913334" cy="4589321"/>
                    <a:chOff x="-1522986" y="-191652"/>
                    <a:chExt cx="8783717" cy="5830949"/>
                  </a:xfrm>
                </p:grpSpPr>
                <p:pic>
                  <p:nvPicPr>
                    <p:cNvPr id="195" name="图片 35">
                      <a:extLst>
                        <a:ext uri="{FF2B5EF4-FFF2-40B4-BE49-F238E27FC236}">
                          <a16:creationId xmlns:a16="http://schemas.microsoft.com/office/drawing/2014/main" id="{B07BF2F7-9F64-484C-81A2-92E378B631F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-1522986" y="1343432"/>
                      <a:ext cx="4890496" cy="429586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96" name="图片 36">
                      <a:extLst>
                        <a:ext uri="{FF2B5EF4-FFF2-40B4-BE49-F238E27FC236}">
                          <a16:creationId xmlns:a16="http://schemas.microsoft.com/office/drawing/2014/main" id="{A0CDBBA2-33BC-49FB-B620-84BCAD66B07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 rot="19161457">
                      <a:off x="2198244" y="-191652"/>
                      <a:ext cx="5062487" cy="3306241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94" name="图片 38">
                    <a:extLst>
                      <a:ext uri="{FF2B5EF4-FFF2-40B4-BE49-F238E27FC236}">
                        <a16:creationId xmlns:a16="http://schemas.microsoft.com/office/drawing/2014/main" id="{77CCBC32-16DE-4F89-82DC-51F9E21948C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5620645" y="2640574"/>
                    <a:ext cx="796723" cy="67452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2" name="图片 28">
                  <a:extLst>
                    <a:ext uri="{FF2B5EF4-FFF2-40B4-BE49-F238E27FC236}">
                      <a16:creationId xmlns:a16="http://schemas.microsoft.com/office/drawing/2014/main" id="{09434295-343E-4498-A07C-ACB9BEC056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20414560">
                  <a:off x="6294592" y="383994"/>
                  <a:ext cx="706973" cy="598542"/>
                </a:xfrm>
                <a:prstGeom prst="rect">
                  <a:avLst/>
                </a:prstGeom>
              </p:spPr>
            </p:pic>
          </p:grpSp>
          <p:pic>
            <p:nvPicPr>
              <p:cNvPr id="190" name="图片 48">
                <a:extLst>
                  <a:ext uri="{FF2B5EF4-FFF2-40B4-BE49-F238E27FC236}">
                    <a16:creationId xmlns:a16="http://schemas.microsoft.com/office/drawing/2014/main" id="{54EA4F40-9EB8-43C3-AD3F-611EBF96CA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0414560">
                <a:off x="4411355" y="1708631"/>
                <a:ext cx="469055" cy="397114"/>
              </a:xfrm>
              <a:prstGeom prst="rect">
                <a:avLst/>
              </a:prstGeom>
            </p:spPr>
          </p:pic>
        </p:grpSp>
      </p:grpSp>
      <p:sp>
        <p:nvSpPr>
          <p:cNvPr id="17" name="矩形 77">
            <a:extLst>
              <a:ext uri="{FF2B5EF4-FFF2-40B4-BE49-F238E27FC236}">
                <a16:creationId xmlns:a16="http://schemas.microsoft.com/office/drawing/2014/main" id="{0E4850FF-C24D-476B-9A57-DFF0D9B0A76A}"/>
              </a:ext>
            </a:extLst>
          </p:cNvPr>
          <p:cNvSpPr/>
          <p:nvPr/>
        </p:nvSpPr>
        <p:spPr>
          <a:xfrm>
            <a:off x="3979038" y="0"/>
            <a:ext cx="4644262" cy="6941908"/>
          </a:xfrm>
          <a:prstGeom prst="rect">
            <a:avLst/>
          </a:prstGeom>
          <a:solidFill>
            <a:srgbClr val="F3F4E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ym typeface="+mn-lt"/>
            </a:endParaRPr>
          </a:p>
        </p:txBody>
      </p:sp>
      <p:pic>
        <p:nvPicPr>
          <p:cNvPr id="18" name="图片 79">
            <a:extLst>
              <a:ext uri="{FF2B5EF4-FFF2-40B4-BE49-F238E27FC236}">
                <a16:creationId xmlns:a16="http://schemas.microsoft.com/office/drawing/2014/main" id="{E8D2D9B7-25F6-4ED7-891D-838EA57F61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6270"/>
          <a:stretch/>
        </p:blipFill>
        <p:spPr>
          <a:xfrm rot="15300000">
            <a:off x="9977619" y="658422"/>
            <a:ext cx="397374" cy="96826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50">
            <a:extLst>
              <a:ext uri="{FF2B5EF4-FFF2-40B4-BE49-F238E27FC236}">
                <a16:creationId xmlns:a16="http://schemas.microsoft.com/office/drawing/2014/main" id="{0516B57C-BEC9-4F18-AB7A-6775C5E1A1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775811">
            <a:off x="10542291" y="1008742"/>
            <a:ext cx="302464" cy="5110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组合 34">
            <a:extLst>
              <a:ext uri="{FF2B5EF4-FFF2-40B4-BE49-F238E27FC236}">
                <a16:creationId xmlns:a16="http://schemas.microsoft.com/office/drawing/2014/main" id="{7DB8CD2C-0D29-44F2-BADB-CC65DB84F735}"/>
              </a:ext>
            </a:extLst>
          </p:cNvPr>
          <p:cNvGrpSpPr/>
          <p:nvPr/>
        </p:nvGrpSpPr>
        <p:grpSpPr>
          <a:xfrm>
            <a:off x="4507724" y="1130481"/>
            <a:ext cx="3887000" cy="4524315"/>
            <a:chOff x="4954828" y="1171316"/>
            <a:chExt cx="3840937" cy="4469630"/>
          </a:xfrm>
          <a:noFill/>
        </p:grpSpPr>
        <p:sp>
          <p:nvSpPr>
            <p:cNvPr id="184" name="文本框 2">
              <a:extLst>
                <a:ext uri="{FF2B5EF4-FFF2-40B4-BE49-F238E27FC236}">
                  <a16:creationId xmlns:a16="http://schemas.microsoft.com/office/drawing/2014/main" id="{B7D77B93-FF75-4270-9BEF-2A8999AFFBC4}"/>
                </a:ext>
              </a:extLst>
            </p:cNvPr>
            <p:cNvSpPr txBox="1"/>
            <p:nvPr/>
          </p:nvSpPr>
          <p:spPr>
            <a:xfrm>
              <a:off x="4954828" y="1171316"/>
              <a:ext cx="3840937" cy="4469630"/>
            </a:xfrm>
            <a:prstGeom prst="rect">
              <a:avLst/>
            </a:prstGeom>
            <a:grp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9600" dirty="0" err="1">
                  <a:solidFill>
                    <a:srgbClr val="00B050"/>
                  </a:solidFill>
                  <a:latin typeface="#9Slide05 SVNEgregio Script" panose="02000500000000000000" pitchFamily="2" charset="0"/>
                  <a:sym typeface="+mn-lt"/>
                </a:rPr>
                <a:t>Chúc</a:t>
              </a:r>
              <a:r>
                <a:rPr lang="en-US" altLang="zh-CN" sz="9600" dirty="0">
                  <a:solidFill>
                    <a:srgbClr val="00B050"/>
                  </a:solidFill>
                  <a:latin typeface="#9Slide05 SVNEgregio Script" panose="02000500000000000000" pitchFamily="2" charset="0"/>
                  <a:sym typeface="+mn-lt"/>
                </a:rPr>
                <a:t> </a:t>
              </a:r>
              <a:r>
                <a:rPr lang="en-US" altLang="zh-CN" sz="9600" dirty="0" err="1">
                  <a:solidFill>
                    <a:srgbClr val="00B050"/>
                  </a:solidFill>
                  <a:latin typeface="#9Slide05 SVNEgregio Script" panose="02000500000000000000" pitchFamily="2" charset="0"/>
                  <a:sym typeface="+mn-lt"/>
                </a:rPr>
                <a:t>các</a:t>
              </a:r>
              <a:r>
                <a:rPr lang="en-US" altLang="zh-CN" sz="9600" dirty="0">
                  <a:solidFill>
                    <a:srgbClr val="00B050"/>
                  </a:solidFill>
                  <a:latin typeface="#9Slide05 SVNEgregio Script" panose="02000500000000000000" pitchFamily="2" charset="0"/>
                  <a:sym typeface="+mn-lt"/>
                </a:rPr>
                <a:t> </a:t>
              </a:r>
              <a:r>
                <a:rPr lang="en-US" altLang="zh-CN" sz="9600" dirty="0" err="1">
                  <a:solidFill>
                    <a:srgbClr val="00B050"/>
                  </a:solidFill>
                  <a:latin typeface="#9Slide05 SVNEgregio Script" panose="02000500000000000000" pitchFamily="2" charset="0"/>
                  <a:sym typeface="+mn-lt"/>
                </a:rPr>
                <a:t>em</a:t>
              </a:r>
              <a:r>
                <a:rPr lang="en-US" altLang="zh-CN" sz="9600" dirty="0">
                  <a:solidFill>
                    <a:srgbClr val="00B050"/>
                  </a:solidFill>
                  <a:latin typeface="#9Slide05 SVNEgregio Script" panose="02000500000000000000" pitchFamily="2" charset="0"/>
                  <a:sym typeface="+mn-lt"/>
                </a:rPr>
                <a:t> </a:t>
              </a:r>
              <a:r>
                <a:rPr lang="en-US" altLang="zh-CN" sz="9600" dirty="0" err="1">
                  <a:solidFill>
                    <a:srgbClr val="00B050"/>
                  </a:solidFill>
                  <a:latin typeface="#9Slide05 SVNEgregio Script" panose="02000500000000000000" pitchFamily="2" charset="0"/>
                  <a:sym typeface="+mn-lt"/>
                </a:rPr>
                <a:t>học</a:t>
              </a:r>
              <a:r>
                <a:rPr lang="en-US" altLang="zh-CN" sz="9600" dirty="0">
                  <a:solidFill>
                    <a:srgbClr val="00B050"/>
                  </a:solidFill>
                  <a:latin typeface="#9Slide05 SVNEgregio Script" panose="02000500000000000000" pitchFamily="2" charset="0"/>
                  <a:sym typeface="+mn-lt"/>
                </a:rPr>
                <a:t> </a:t>
              </a:r>
              <a:r>
                <a:rPr lang="en-US" altLang="zh-CN" sz="9600" dirty="0" err="1">
                  <a:solidFill>
                    <a:srgbClr val="00B050"/>
                  </a:solidFill>
                  <a:latin typeface="#9Slide05 SVNEgregio Script" panose="02000500000000000000" pitchFamily="2" charset="0"/>
                  <a:sym typeface="+mn-lt"/>
                </a:rPr>
                <a:t>tốt</a:t>
              </a:r>
              <a:r>
                <a:rPr lang="en-US" altLang="zh-CN" sz="9600" dirty="0">
                  <a:solidFill>
                    <a:srgbClr val="00B050"/>
                  </a:solidFill>
                  <a:latin typeface="#9Slide05 SVNEgregio Script" panose="02000500000000000000" pitchFamily="2" charset="0"/>
                  <a:sym typeface="+mn-lt"/>
                </a:rPr>
                <a:t> !</a:t>
              </a:r>
              <a:endParaRPr lang="zh-CN" altLang="en-US" sz="9600" dirty="0">
                <a:solidFill>
                  <a:srgbClr val="00B050"/>
                </a:solidFill>
                <a:latin typeface="#9Slide05 SVNEgregio Script" panose="02000500000000000000" pitchFamily="2" charset="0"/>
                <a:sym typeface="+mn-lt"/>
              </a:endParaRPr>
            </a:p>
          </p:txBody>
        </p:sp>
        <p:sp>
          <p:nvSpPr>
            <p:cNvPr id="185" name="半闭框 32">
              <a:extLst>
                <a:ext uri="{FF2B5EF4-FFF2-40B4-BE49-F238E27FC236}">
                  <a16:creationId xmlns:a16="http://schemas.microsoft.com/office/drawing/2014/main" id="{325CF974-4E27-4E6B-AB76-582EE45F755E}"/>
                </a:ext>
              </a:extLst>
            </p:cNvPr>
            <p:cNvSpPr/>
            <p:nvPr/>
          </p:nvSpPr>
          <p:spPr>
            <a:xfrm>
              <a:off x="5403749" y="2502575"/>
              <a:ext cx="349682" cy="921679"/>
            </a:xfrm>
            <a:prstGeom prst="halfFram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3200">
                <a:solidFill>
                  <a:srgbClr val="3B3734"/>
                </a:solidFill>
                <a:sym typeface="+mn-lt"/>
              </a:endParaRPr>
            </a:p>
          </p:txBody>
        </p:sp>
        <p:sp>
          <p:nvSpPr>
            <p:cNvPr id="186" name="半闭框 33">
              <a:extLst>
                <a:ext uri="{FF2B5EF4-FFF2-40B4-BE49-F238E27FC236}">
                  <a16:creationId xmlns:a16="http://schemas.microsoft.com/office/drawing/2014/main" id="{01552941-A56A-4D82-ACF9-0C42CF77416A}"/>
                </a:ext>
              </a:extLst>
            </p:cNvPr>
            <p:cNvSpPr/>
            <p:nvPr/>
          </p:nvSpPr>
          <p:spPr>
            <a:xfrm flipH="1" flipV="1">
              <a:off x="7506001" y="3975123"/>
              <a:ext cx="349682" cy="921679"/>
            </a:xfrm>
            <a:prstGeom prst="halfFram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3200">
                <a:solidFill>
                  <a:srgbClr val="3B3734"/>
                </a:solidFill>
                <a:sym typeface="+mn-lt"/>
              </a:endParaRPr>
            </a:p>
          </p:txBody>
        </p:sp>
      </p:grpSp>
      <p:pic>
        <p:nvPicPr>
          <p:cNvPr id="182" name="图片 73">
            <a:extLst>
              <a:ext uri="{FF2B5EF4-FFF2-40B4-BE49-F238E27FC236}">
                <a16:creationId xmlns:a16="http://schemas.microsoft.com/office/drawing/2014/main" id="{9FB8B78E-4811-4D51-8334-5D223DF971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14560">
            <a:off x="9921944" y="709494"/>
            <a:ext cx="474794" cy="4019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3" name="图片 80">
            <a:extLst>
              <a:ext uri="{FF2B5EF4-FFF2-40B4-BE49-F238E27FC236}">
                <a16:creationId xmlns:a16="http://schemas.microsoft.com/office/drawing/2014/main" id="{040F02D3-8552-4D27-A729-A8D6CEA3A3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1090" y="4901549"/>
            <a:ext cx="428027" cy="72316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5" name="图片 52">
            <a:extLst>
              <a:ext uri="{FF2B5EF4-FFF2-40B4-BE49-F238E27FC236}">
                <a16:creationId xmlns:a16="http://schemas.microsoft.com/office/drawing/2014/main" id="{C2D6A882-C445-E127-DE02-03AD2C89AA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14560">
            <a:off x="1107398" y="5423893"/>
            <a:ext cx="474794" cy="4019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138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79">
            <a:extLst>
              <a:ext uri="{FF2B5EF4-FFF2-40B4-BE49-F238E27FC236}">
                <a16:creationId xmlns:a16="http://schemas.microsoft.com/office/drawing/2014/main" id="{E8D2D9B7-25F6-4ED7-891D-838EA57F61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270"/>
          <a:stretch/>
        </p:blipFill>
        <p:spPr>
          <a:xfrm rot="15300000">
            <a:off x="11021010" y="-219643"/>
            <a:ext cx="397374" cy="96826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50">
            <a:extLst>
              <a:ext uri="{FF2B5EF4-FFF2-40B4-BE49-F238E27FC236}">
                <a16:creationId xmlns:a16="http://schemas.microsoft.com/office/drawing/2014/main" id="{0516B57C-BEC9-4F18-AB7A-6775C5E1A1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775811">
            <a:off x="11643639" y="295624"/>
            <a:ext cx="302464" cy="5110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组合 34">
            <a:extLst>
              <a:ext uri="{FF2B5EF4-FFF2-40B4-BE49-F238E27FC236}">
                <a16:creationId xmlns:a16="http://schemas.microsoft.com/office/drawing/2014/main" id="{7DB8CD2C-0D29-44F2-BADB-CC65DB84F735}"/>
              </a:ext>
            </a:extLst>
          </p:cNvPr>
          <p:cNvGrpSpPr/>
          <p:nvPr/>
        </p:nvGrpSpPr>
        <p:grpSpPr>
          <a:xfrm>
            <a:off x="711827" y="1962987"/>
            <a:ext cx="11026932" cy="3554819"/>
            <a:chOff x="3798282" y="1993760"/>
            <a:chExt cx="5917642" cy="3511853"/>
          </a:xfrm>
          <a:noFill/>
        </p:grpSpPr>
        <p:sp>
          <p:nvSpPr>
            <p:cNvPr id="184" name="文本框 2">
              <a:extLst>
                <a:ext uri="{FF2B5EF4-FFF2-40B4-BE49-F238E27FC236}">
                  <a16:creationId xmlns:a16="http://schemas.microsoft.com/office/drawing/2014/main" id="{B7D77B93-FF75-4270-9BEF-2A8999AFFBC4}"/>
                </a:ext>
              </a:extLst>
            </p:cNvPr>
            <p:cNvSpPr txBox="1"/>
            <p:nvPr/>
          </p:nvSpPr>
          <p:spPr>
            <a:xfrm>
              <a:off x="3798282" y="1993760"/>
              <a:ext cx="5917642" cy="351185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altLang="zh-CN" sz="7500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Tiết 41:</a:t>
              </a:r>
              <a:endParaRPr lang="en-US" altLang="zh-CN" sz="75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  <a:p>
              <a:r>
                <a:rPr lang="en-US" altLang="zh-CN" sz="7500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Viết</a:t>
              </a:r>
              <a:r>
                <a:rPr lang="en-US" altLang="zh-CN" sz="7500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75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bài</a:t>
              </a:r>
              <a:r>
                <a:rPr lang="en-US" altLang="zh-CN" sz="75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75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văn</a:t>
              </a:r>
              <a:r>
                <a:rPr lang="en-US" altLang="zh-CN" sz="75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75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biểu</a:t>
              </a:r>
              <a:r>
                <a:rPr lang="en-US" altLang="zh-CN" sz="75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75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cảm</a:t>
              </a:r>
              <a:r>
                <a:rPr lang="en-US" altLang="zh-CN" sz="75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75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về</a:t>
              </a:r>
              <a:r>
                <a:rPr lang="en-US" altLang="zh-CN" sz="75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75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một</a:t>
              </a:r>
              <a:r>
                <a:rPr lang="en-US" altLang="zh-CN" sz="75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con </a:t>
              </a:r>
              <a:r>
                <a:rPr lang="en-US" altLang="zh-CN" sz="75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người</a:t>
              </a:r>
              <a:r>
                <a:rPr lang="en-US" altLang="zh-CN" sz="75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75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hoặc</a:t>
              </a:r>
              <a:r>
                <a:rPr lang="en-US" altLang="zh-CN" sz="75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75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sự</a:t>
              </a:r>
              <a:r>
                <a:rPr lang="en-US" altLang="zh-CN" sz="75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75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việc</a:t>
              </a:r>
              <a:endParaRPr lang="zh-CN" altLang="en-US" sz="7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85" name="半闭框 32">
              <a:extLst>
                <a:ext uri="{FF2B5EF4-FFF2-40B4-BE49-F238E27FC236}">
                  <a16:creationId xmlns:a16="http://schemas.microsoft.com/office/drawing/2014/main" id="{325CF974-4E27-4E6B-AB76-582EE45F755E}"/>
                </a:ext>
              </a:extLst>
            </p:cNvPr>
            <p:cNvSpPr/>
            <p:nvPr/>
          </p:nvSpPr>
          <p:spPr>
            <a:xfrm>
              <a:off x="5403749" y="2502575"/>
              <a:ext cx="349682" cy="921679"/>
            </a:xfrm>
            <a:prstGeom prst="halfFram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3200">
                <a:solidFill>
                  <a:srgbClr val="3B3734"/>
                </a:solidFill>
                <a:sym typeface="+mn-lt"/>
              </a:endParaRPr>
            </a:p>
          </p:txBody>
        </p:sp>
        <p:sp>
          <p:nvSpPr>
            <p:cNvPr id="186" name="半闭框 33">
              <a:extLst>
                <a:ext uri="{FF2B5EF4-FFF2-40B4-BE49-F238E27FC236}">
                  <a16:creationId xmlns:a16="http://schemas.microsoft.com/office/drawing/2014/main" id="{01552941-A56A-4D82-ACF9-0C42CF77416A}"/>
                </a:ext>
              </a:extLst>
            </p:cNvPr>
            <p:cNvSpPr/>
            <p:nvPr/>
          </p:nvSpPr>
          <p:spPr>
            <a:xfrm flipH="1" flipV="1">
              <a:off x="7506001" y="3975123"/>
              <a:ext cx="349682" cy="921679"/>
            </a:xfrm>
            <a:prstGeom prst="halfFram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3200">
                <a:solidFill>
                  <a:srgbClr val="3B3734"/>
                </a:solidFill>
                <a:sym typeface="+mn-lt"/>
              </a:endParaRPr>
            </a:p>
          </p:txBody>
        </p:sp>
      </p:grpSp>
      <p:pic>
        <p:nvPicPr>
          <p:cNvPr id="182" name="图片 73">
            <a:extLst>
              <a:ext uri="{FF2B5EF4-FFF2-40B4-BE49-F238E27FC236}">
                <a16:creationId xmlns:a16="http://schemas.microsoft.com/office/drawing/2014/main" id="{9FB8B78E-4811-4D51-8334-5D223DF971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14560">
            <a:off x="11501361" y="111320"/>
            <a:ext cx="474794" cy="4019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3" name="图片 80">
            <a:extLst>
              <a:ext uri="{FF2B5EF4-FFF2-40B4-BE49-F238E27FC236}">
                <a16:creationId xmlns:a16="http://schemas.microsoft.com/office/drawing/2014/main" id="{040F02D3-8552-4D27-A729-A8D6CEA3A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463" y="5862757"/>
            <a:ext cx="428027" cy="72316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5" name="图片 52">
            <a:extLst>
              <a:ext uri="{FF2B5EF4-FFF2-40B4-BE49-F238E27FC236}">
                <a16:creationId xmlns:a16="http://schemas.microsoft.com/office/drawing/2014/main" id="{C2D6A882-C445-E127-DE02-03AD2C89AA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14560">
            <a:off x="266889" y="6023355"/>
            <a:ext cx="474794" cy="4019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125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 descr="52"/>
          <p:cNvPicPr>
            <a:picLocks noChangeAspect="1"/>
          </p:cNvPicPr>
          <p:nvPr/>
        </p:nvPicPr>
        <p:blipFill>
          <a:blip r:embed="rId5"/>
          <a:srcRect l="3643" r="53616" b="12777"/>
          <a:stretch>
            <a:fillRect/>
          </a:stretch>
        </p:blipFill>
        <p:spPr>
          <a:xfrm>
            <a:off x="8069561" y="-1163321"/>
            <a:ext cx="4151630" cy="7329805"/>
          </a:xfrm>
          <a:prstGeom prst="rect">
            <a:avLst/>
          </a:prstGeom>
        </p:spPr>
      </p:pic>
      <p:pic>
        <p:nvPicPr>
          <p:cNvPr id="5" name="图片 4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166113" y="1221622"/>
            <a:ext cx="5315242" cy="5833684"/>
          </a:xfrm>
          <a:prstGeom prst="rect">
            <a:avLst/>
          </a:prstGeom>
        </p:spPr>
      </p:pic>
      <p:sp>
        <p:nvSpPr>
          <p:cNvPr id="7" name="MH_Number"/>
          <p:cNvSpPr/>
          <p:nvPr>
            <p:custDataLst>
              <p:tags r:id="rId1"/>
            </p:custDataLst>
          </p:nvPr>
        </p:nvSpPr>
        <p:spPr>
          <a:xfrm>
            <a:off x="2842592" y="1544895"/>
            <a:ext cx="1491449" cy="14380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8800" dirty="0">
                <a:solidFill>
                  <a:srgbClr val="FFFFFF"/>
                </a:solidFill>
                <a:latin typeface="#9Slide03 AmpleSoft Bold" panose="02000000000000000000" pitchFamily="2" charset="0"/>
                <a:ea typeface="锐字工房云字库细圆GBK" panose="02010604000000000000" pitchFamily="2" charset="-122"/>
                <a:cs typeface="+mn-ea"/>
                <a:sym typeface="微软雅黑 Light" panose="020B0502040204020203" pitchFamily="34" charset="-122"/>
              </a:rPr>
              <a:t>1.</a:t>
            </a:r>
            <a:endParaRPr lang="zh-CN" altLang="en-US" sz="8800" dirty="0">
              <a:solidFill>
                <a:srgbClr val="FFFFFF"/>
              </a:solidFill>
              <a:latin typeface="#9Slide03 AmpleSoft Bold" panose="02000000000000000000" pitchFamily="2" charset="0"/>
              <a:ea typeface="锐字工房云字库细圆GBK" panose="02010604000000000000" pitchFamily="2" charset="-122"/>
              <a:cs typeface="+mn-ea"/>
              <a:sym typeface="微软雅黑 Light" panose="020B0502040204020203" pitchFamily="34" charset="-122"/>
            </a:endParaRPr>
          </a:p>
        </p:txBody>
      </p:sp>
      <p:sp>
        <p:nvSpPr>
          <p:cNvPr id="8" name="PA_MH_Title"/>
          <p:cNvSpPr txBox="1"/>
          <p:nvPr>
            <p:custDataLst>
              <p:tags r:id="rId2"/>
            </p:custDataLst>
          </p:nvPr>
        </p:nvSpPr>
        <p:spPr>
          <a:xfrm>
            <a:off x="374345" y="3261285"/>
            <a:ext cx="6791768" cy="19601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8800" b="1" spc="600" dirty="0" err="1">
                <a:solidFill>
                  <a:schemeClr val="accent3">
                    <a:lumMod val="75000"/>
                  </a:schemeClr>
                </a:solidFill>
                <a:latin typeface="#9Slide05 SVNEgregio Script" panose="02000500000000000000" pitchFamily="2" charset="0"/>
                <a:ea typeface="锐字工房云字库细圆GBK" panose="02010604000000000000" pitchFamily="2" charset="-122"/>
                <a:cs typeface="Arial" panose="020B0604020202020204" pitchFamily="34" charset="0"/>
                <a:sym typeface="微软雅黑 Light" panose="020B0502040204020203" pitchFamily="34" charset="-122"/>
              </a:rPr>
              <a:t>Định</a:t>
            </a:r>
            <a:r>
              <a:rPr lang="en-US" altLang="zh-CN" sz="8800" b="1" spc="600" dirty="0">
                <a:solidFill>
                  <a:schemeClr val="accent3">
                    <a:lumMod val="75000"/>
                  </a:schemeClr>
                </a:solidFill>
                <a:latin typeface="#9Slide05 SVNEgregio Script" panose="02000500000000000000" pitchFamily="2" charset="0"/>
                <a:ea typeface="锐字工房云字库细圆GBK" panose="02010604000000000000" pitchFamily="2" charset="-122"/>
                <a:cs typeface="Arial" panose="020B0604020202020204" pitchFamily="34" charset="0"/>
                <a:sym typeface="微软雅黑 Light" panose="020B0502040204020203" pitchFamily="34" charset="-122"/>
              </a:rPr>
              <a:t> </a:t>
            </a:r>
            <a:r>
              <a:rPr lang="en-US" altLang="zh-CN" sz="8800" b="1" spc="600" dirty="0" err="1">
                <a:solidFill>
                  <a:schemeClr val="accent3">
                    <a:lumMod val="75000"/>
                  </a:schemeClr>
                </a:solidFill>
                <a:latin typeface="#9Slide05 SVNEgregio Script" panose="02000500000000000000" pitchFamily="2" charset="0"/>
                <a:ea typeface="锐字工房云字库细圆GBK" panose="02010604000000000000" pitchFamily="2" charset="-122"/>
                <a:cs typeface="Arial" panose="020B0604020202020204" pitchFamily="34" charset="0"/>
                <a:sym typeface="微软雅黑 Light" panose="020B0502040204020203" pitchFamily="34" charset="-122"/>
              </a:rPr>
              <a:t>hướng</a:t>
            </a:r>
            <a:endParaRPr lang="en-US" altLang="zh-CN" sz="8800" b="1" spc="600" dirty="0">
              <a:solidFill>
                <a:schemeClr val="accent3">
                  <a:lumMod val="75000"/>
                </a:schemeClr>
              </a:solidFill>
              <a:latin typeface="#9Slide05 SVNEgregio Script" panose="02000500000000000000" pitchFamily="2" charset="0"/>
              <a:ea typeface="锐字工房云字库细圆GBK" panose="02010604000000000000" pitchFamily="2" charset="-122"/>
              <a:cs typeface="Arial" panose="020B0604020202020204" pitchFamily="34" charset="0"/>
              <a:sym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386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B4897E-122A-05E0-F751-183FDC6B5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7678" y="-1"/>
            <a:ext cx="5342358" cy="687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B1BE78C-A674-9BA3-0116-CF627C2FB2E9}"/>
              </a:ext>
            </a:extLst>
          </p:cNvPr>
          <p:cNvGrpSpPr/>
          <p:nvPr/>
        </p:nvGrpSpPr>
        <p:grpSpPr>
          <a:xfrm>
            <a:off x="377138" y="480291"/>
            <a:ext cx="10041480" cy="5615708"/>
            <a:chOff x="705415" y="2076528"/>
            <a:chExt cx="7027228" cy="4320753"/>
          </a:xfrm>
        </p:grpSpPr>
        <p:sp>
          <p:nvSpPr>
            <p:cNvPr id="11" name="Google Shape;255;p30">
              <a:extLst>
                <a:ext uri="{FF2B5EF4-FFF2-40B4-BE49-F238E27FC236}">
                  <a16:creationId xmlns:a16="http://schemas.microsoft.com/office/drawing/2014/main" id="{9717A216-B951-810B-6501-B260F698DDF4}"/>
                </a:ext>
              </a:extLst>
            </p:cNvPr>
            <p:cNvSpPr/>
            <p:nvPr/>
          </p:nvSpPr>
          <p:spPr>
            <a:xfrm>
              <a:off x="705415" y="2076528"/>
              <a:ext cx="7027228" cy="4320753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CE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031246" y="2484650"/>
              <a:ext cx="6482886" cy="33389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tabLst>
                  <a:tab pos="57150" algn="l"/>
                  <a:tab pos="412115" algn="l"/>
                </a:tabLst>
              </a:pPr>
              <a:r>
                <a:rPr lang="en-US" sz="4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Viết</a:t>
              </a:r>
              <a:r>
                <a: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văn</a:t>
              </a:r>
              <a:r>
                <a: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biểu</a:t>
              </a:r>
              <a:r>
                <a: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con </a:t>
              </a:r>
              <a:r>
                <a:rPr lang="en-US" sz="4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hoặc</a:t>
              </a:r>
              <a:r>
                <a: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lên</a:t>
              </a:r>
              <a:r>
                <a: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endPara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15000"/>
                </a:lnSpc>
                <a:tabLst>
                  <a:tab pos="57150" algn="l"/>
                  <a:tab pos="412115" algn="l"/>
                </a:tabLst>
              </a:pPr>
              <a:r>
                <a:rPr lang="en-US" sz="4000" dirty="0" err="1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40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xúc</a:t>
              </a:r>
              <a:r>
                <a: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suy</a:t>
              </a:r>
              <a:r>
                <a: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nghĩ</a:t>
              </a:r>
              <a:r>
                <a: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thái</a:t>
              </a:r>
              <a:r>
                <a: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viết</a:t>
              </a:r>
              <a:r>
                <a: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con </a:t>
              </a:r>
              <a:r>
                <a:rPr lang="en-US" sz="4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đó</a:t>
              </a:r>
              <a:r>
                <a: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cuộc</a:t>
              </a:r>
              <a:r>
                <a: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sống</a:t>
              </a:r>
              <a:r>
                <a: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hoặc</a:t>
              </a:r>
              <a:r>
                <a: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phẩm</a:t>
              </a:r>
              <a:r>
                <a: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văn</a:t>
              </a:r>
              <a:r>
                <a: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1" t="7017" r="19120" b="15925"/>
          <a:stretch/>
        </p:blipFill>
        <p:spPr>
          <a:xfrm>
            <a:off x="10003133" y="4130899"/>
            <a:ext cx="2188867" cy="27271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657AD5-EBD2-5EFA-0A8E-B88A67829CAE}"/>
              </a:ext>
            </a:extLst>
          </p:cNvPr>
          <p:cNvSpPr/>
          <p:nvPr/>
        </p:nvSpPr>
        <p:spPr>
          <a:xfrm>
            <a:off x="8612523" y="704235"/>
            <a:ext cx="184731" cy="612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endParaRPr lang="en-US" sz="3200" b="1" dirty="0">
              <a:effectLst/>
              <a:latin typeface="#9Slide04 SVNNaive Inline" panose="020105030101010201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55964" y="3052619"/>
            <a:ext cx="1824181" cy="461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756728" y="3048002"/>
            <a:ext cx="1824181" cy="461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526227" y="3054927"/>
            <a:ext cx="14977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116619" y="2321790"/>
            <a:ext cx="1824181" cy="461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142510" y="3736111"/>
            <a:ext cx="4132567" cy="1385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49055" y="4495691"/>
            <a:ext cx="6774872" cy="1165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7662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011F2F6-AAAA-5C85-E1AC-A91A04D0E6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825959"/>
              </p:ext>
            </p:extLst>
          </p:nvPr>
        </p:nvGraphicFramePr>
        <p:xfrm>
          <a:off x="273878" y="1331159"/>
          <a:ext cx="11918122" cy="5323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0954">
                  <a:extLst>
                    <a:ext uri="{9D8B030D-6E8A-4147-A177-3AD203B41FA5}">
                      <a16:colId xmlns:a16="http://schemas.microsoft.com/office/drawing/2014/main" val="3386915997"/>
                    </a:ext>
                  </a:extLst>
                </a:gridCol>
                <a:gridCol w="9917168">
                  <a:extLst>
                    <a:ext uri="{9D8B030D-6E8A-4147-A177-3AD203B41FA5}">
                      <a16:colId xmlns:a16="http://schemas.microsoft.com/office/drawing/2014/main" val="2099269610"/>
                    </a:ext>
                  </a:extLst>
                </a:gridCol>
              </a:tblGrid>
              <a:tr h="999067"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481650"/>
                  </a:ext>
                </a:extLst>
              </a:tr>
              <a:tr h="999067"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351318"/>
                  </a:ext>
                </a:extLst>
              </a:tr>
              <a:tr h="999067"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8728982"/>
                  </a:ext>
                </a:extLst>
              </a:tr>
              <a:tr h="999067"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916384"/>
                  </a:ext>
                </a:extLst>
              </a:tr>
              <a:tr h="1327058"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496172"/>
                  </a:ext>
                </a:extLst>
              </a:tr>
            </a:tbl>
          </a:graphicData>
        </a:graphic>
      </p:graphicFrame>
      <p:sp>
        <p:nvSpPr>
          <p:cNvPr id="12" name="PA_MH_Title">
            <a:extLst>
              <a:ext uri="{FF2B5EF4-FFF2-40B4-BE49-F238E27FC236}">
                <a16:creationId xmlns:a16="http://schemas.microsoft.com/office/drawing/2014/main" id="{E6E5BBFF-DD31-B5E0-38D7-DAB3EEAB953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700116" y="269161"/>
            <a:ext cx="6791768" cy="97440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000" b="1" spc="6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锐字工房云字库细圆GBK" panose="02010604000000000000" pitchFamily="2" charset="-122"/>
                <a:cs typeface="Times New Roman" panose="02020603050405020304" pitchFamily="18" charset="0"/>
                <a:sym typeface="微软雅黑 Light" panose="020B0502040204020203" pitchFamily="34" charset="-122"/>
              </a:rPr>
              <a:t>Yêucầu</a:t>
            </a:r>
            <a:endParaRPr lang="en-US" altLang="zh-CN" sz="4000" b="1" spc="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锐字工房云字库细圆GBK" panose="02010604000000000000" pitchFamily="2" charset="-122"/>
              <a:cs typeface="Times New Roman" panose="02020603050405020304" pitchFamily="18" charset="0"/>
              <a:sym typeface="微软雅黑 Light" panose="020B0502040204020203" pitchFamily="34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5B89EF-0952-2FF4-B3FC-AD569E5105F6}"/>
              </a:ext>
            </a:extLst>
          </p:cNvPr>
          <p:cNvSpPr txBox="1"/>
          <p:nvPr/>
        </p:nvSpPr>
        <p:spPr>
          <a:xfrm>
            <a:off x="2243469" y="1371444"/>
            <a:ext cx="96640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7FEA95-32D3-EC76-39BB-E5BF48692C72}"/>
              </a:ext>
            </a:extLst>
          </p:cNvPr>
          <p:cNvSpPr txBox="1"/>
          <p:nvPr/>
        </p:nvSpPr>
        <p:spPr>
          <a:xfrm>
            <a:off x="2243468" y="2367202"/>
            <a:ext cx="96448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CD7913-8E95-D6A2-1F9F-2D5251C38175}"/>
              </a:ext>
            </a:extLst>
          </p:cNvPr>
          <p:cNvSpPr txBox="1"/>
          <p:nvPr/>
        </p:nvSpPr>
        <p:spPr>
          <a:xfrm>
            <a:off x="2243468" y="3363124"/>
            <a:ext cx="95244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A5EC4F-04B5-722F-0BB9-1CC76AFB3AE6}"/>
              </a:ext>
            </a:extLst>
          </p:cNvPr>
          <p:cNvSpPr txBox="1"/>
          <p:nvPr/>
        </p:nvSpPr>
        <p:spPr>
          <a:xfrm>
            <a:off x="2134037" y="4356447"/>
            <a:ext cx="102149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831746-1818-888D-04D4-2DF574D62946}"/>
              </a:ext>
            </a:extLst>
          </p:cNvPr>
          <p:cNvSpPr txBox="1"/>
          <p:nvPr/>
        </p:nvSpPr>
        <p:spPr>
          <a:xfrm>
            <a:off x="2224285" y="5315318"/>
            <a:ext cx="96640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22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5" grpId="0"/>
      <p:bldP spid="6" grpId="0"/>
      <p:bldP spid="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_MH_Title">
            <a:extLst>
              <a:ext uri="{FF2B5EF4-FFF2-40B4-BE49-F238E27FC236}">
                <a16:creationId xmlns:a16="http://schemas.microsoft.com/office/drawing/2014/main" id="{E6E5BBFF-DD31-B5E0-38D7-DAB3EEAB953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700116" y="427008"/>
            <a:ext cx="6791768" cy="97440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spc="600" smtClean="0">
                <a:solidFill>
                  <a:schemeClr val="accent3">
                    <a:lumMod val="75000"/>
                  </a:schemeClr>
                </a:solidFill>
                <a:latin typeface="#9Slide05 SVNEgregio Script" panose="02000500000000000000" pitchFamily="2" charset="0"/>
                <a:ea typeface="锐字工房云字库细圆GBK" panose="02010604000000000000" pitchFamily="2" charset="-122"/>
                <a:cs typeface="Arial" panose="020B0604020202020204" pitchFamily="34" charset="0"/>
                <a:sym typeface="微软雅黑 Light" panose="020B0502040204020203" pitchFamily="34" charset="-122"/>
              </a:rPr>
              <a:t>c/ Lưu </a:t>
            </a:r>
            <a:r>
              <a:rPr lang="en-US" altLang="zh-CN" sz="4800" b="1" spc="600" dirty="0">
                <a:solidFill>
                  <a:schemeClr val="accent3">
                    <a:lumMod val="75000"/>
                  </a:schemeClr>
                </a:solidFill>
                <a:latin typeface="#9Slide05 SVNEgregio Script" panose="02000500000000000000" pitchFamily="2" charset="0"/>
                <a:ea typeface="锐字工房云字库细圆GBK" panose="02010604000000000000" pitchFamily="2" charset="-122"/>
                <a:cs typeface="Arial" panose="020B0604020202020204" pitchFamily="34" charset="0"/>
                <a:sym typeface="微软雅黑 Light" panose="020B0502040204020203" pitchFamily="34" charset="-122"/>
              </a:rPr>
              <a:t>ý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241695-CE5A-63B6-B7DE-F7DCF2E03A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02" y="2405121"/>
            <a:ext cx="4273369" cy="427336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892B40D-5005-82DF-1349-84B89A5D2064}"/>
              </a:ext>
            </a:extLst>
          </p:cNvPr>
          <p:cNvGrpSpPr/>
          <p:nvPr/>
        </p:nvGrpSpPr>
        <p:grpSpPr>
          <a:xfrm>
            <a:off x="755110" y="2235557"/>
            <a:ext cx="3724525" cy="3419811"/>
            <a:chOff x="705415" y="2076528"/>
            <a:chExt cx="7027228" cy="3419811"/>
          </a:xfrm>
        </p:grpSpPr>
        <p:sp>
          <p:nvSpPr>
            <p:cNvPr id="4" name="Google Shape;255;p30">
              <a:extLst>
                <a:ext uri="{FF2B5EF4-FFF2-40B4-BE49-F238E27FC236}">
                  <a16:creationId xmlns:a16="http://schemas.microsoft.com/office/drawing/2014/main" id="{E3020D14-9E3B-C826-3237-B46E5DA8CFC8}"/>
                </a:ext>
              </a:extLst>
            </p:cNvPr>
            <p:cNvSpPr/>
            <p:nvPr/>
          </p:nvSpPr>
          <p:spPr>
            <a:xfrm>
              <a:off x="705415" y="2076528"/>
              <a:ext cx="7027228" cy="3419811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CE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741F454-F89D-21CA-F544-A38E45E30824}"/>
                </a:ext>
              </a:extLst>
            </p:cNvPr>
            <p:cNvSpPr/>
            <p:nvPr/>
          </p:nvSpPr>
          <p:spPr>
            <a:xfrm>
              <a:off x="1008740" y="2487039"/>
              <a:ext cx="6420575" cy="25987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tabLst>
                  <a:tab pos="57150" algn="l"/>
                  <a:tab pos="412115" algn="l"/>
                </a:tabLst>
              </a:pPr>
              <a:r>
                <a:rPr lang="en-US" sz="3600" dirty="0" err="1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Xác</a:t>
              </a:r>
              <a:r>
                <a:rPr lang="en-US" sz="3600" dirty="0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định</a:t>
              </a:r>
              <a:r>
                <a:rPr lang="en-US" sz="3600" dirty="0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rõ</a:t>
              </a:r>
              <a:r>
                <a:rPr lang="en-US" sz="3600" dirty="0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đối</a:t>
              </a:r>
              <a:r>
                <a:rPr lang="en-US" sz="3600" dirty="0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tượng</a:t>
              </a:r>
              <a:r>
                <a:rPr lang="en-US" sz="3600" dirty="0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biểu</a:t>
              </a:r>
              <a:r>
                <a:rPr lang="en-US" sz="3600" dirty="0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3600" dirty="0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600" dirty="0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ai? </a:t>
              </a:r>
              <a:r>
                <a:rPr lang="en-US" sz="3600" dirty="0" err="1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600" dirty="0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600" dirty="0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3600" dirty="0"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476608B-7BC6-2953-713F-CBDE8504DF34}"/>
              </a:ext>
            </a:extLst>
          </p:cNvPr>
          <p:cNvGrpSpPr/>
          <p:nvPr/>
        </p:nvGrpSpPr>
        <p:grpSpPr>
          <a:xfrm>
            <a:off x="8216348" y="2235556"/>
            <a:ext cx="4042129" cy="3419811"/>
            <a:chOff x="705415" y="2076528"/>
            <a:chExt cx="7641835" cy="3419811"/>
          </a:xfrm>
        </p:grpSpPr>
        <p:sp>
          <p:nvSpPr>
            <p:cNvPr id="7" name="Google Shape;255;p30">
              <a:extLst>
                <a:ext uri="{FF2B5EF4-FFF2-40B4-BE49-F238E27FC236}">
                  <a16:creationId xmlns:a16="http://schemas.microsoft.com/office/drawing/2014/main" id="{0FA1555E-E95E-68A1-22C8-0496FE012BC6}"/>
                </a:ext>
              </a:extLst>
            </p:cNvPr>
            <p:cNvSpPr/>
            <p:nvPr/>
          </p:nvSpPr>
          <p:spPr>
            <a:xfrm>
              <a:off x="705415" y="2076528"/>
              <a:ext cx="7027228" cy="3419811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CE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AC95ADA-335F-6967-9379-E0F6DC46A2D2}"/>
                </a:ext>
              </a:extLst>
            </p:cNvPr>
            <p:cNvSpPr/>
            <p:nvPr/>
          </p:nvSpPr>
          <p:spPr>
            <a:xfrm>
              <a:off x="1826681" y="2487040"/>
              <a:ext cx="6520569" cy="1963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tabLst>
                  <a:tab pos="57150" algn="l"/>
                  <a:tab pos="412115" algn="l"/>
                </a:tabLst>
              </a:pPr>
              <a:r>
                <a:rPr lang="en-US" sz="3600" dirty="0" err="1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3600" dirty="0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3600" dirty="0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3600" dirty="0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600" dirty="0" smtClean="0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just">
                <a:lnSpc>
                  <a:spcPct val="115000"/>
                </a:lnSpc>
                <a:tabLst>
                  <a:tab pos="57150" algn="l"/>
                  <a:tab pos="412115" algn="l"/>
                </a:tabLst>
              </a:pPr>
              <a:r>
                <a:rPr lang="en-US" sz="3600" dirty="0" err="1" smtClean="0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đối</a:t>
              </a:r>
              <a:r>
                <a:rPr lang="en-US" sz="3600" dirty="0" smtClean="0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tượng</a:t>
              </a:r>
              <a:r>
                <a:rPr lang="en-US" sz="3600" dirty="0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đó</a:t>
              </a:r>
              <a:r>
                <a:rPr lang="en-US" sz="3600" dirty="0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tới</a:t>
              </a:r>
              <a:r>
                <a:rPr lang="en-US" sz="3600" dirty="0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3600" dirty="0" smtClean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15000"/>
                </a:lnSpc>
                <a:tabLst>
                  <a:tab pos="57150" algn="l"/>
                  <a:tab pos="412115" algn="l"/>
                </a:tabLst>
              </a:pPr>
              <a:r>
                <a:rPr lang="en-US" sz="3600" dirty="0" err="1" smtClean="0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bản</a:t>
              </a:r>
              <a:r>
                <a:rPr lang="en-US" sz="3600" dirty="0" smtClean="0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thân</a:t>
              </a:r>
              <a:r>
                <a:rPr lang="en-US" sz="3600" dirty="0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3600" dirty="0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3600" dirty="0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3600" dirty="0">
                <a:effectLst/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419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173B5-ED34-F5B4-FCA4-C34630EC9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3311"/>
            <a:ext cx="5904689" cy="59046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D840CF-6BA4-3C4D-9A53-737B63352D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867" y="-214337"/>
            <a:ext cx="6083933" cy="4516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13A249-E3A3-1D7E-8E87-1748CC164ED2}"/>
              </a:ext>
            </a:extLst>
          </p:cNvPr>
          <p:cNvSpPr txBox="1"/>
          <p:nvPr/>
        </p:nvSpPr>
        <p:spPr>
          <a:xfrm>
            <a:off x="5726976" y="1042209"/>
            <a:ext cx="5042623" cy="2080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6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87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2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16083225"/>
  <p:tag name="MH_LIBRARY" val="CONTENTS"/>
  <p:tag name="MH_TYPE" val="OTHERS"/>
  <p:tag name="ID" val="626773"/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16083225"/>
  <p:tag name="MH_LIBRARY" val="CONTENTS"/>
  <p:tag name="MH_TYPE" val="NUMBER"/>
  <p:tag name="ID" val="626773"/>
  <p:tag name="MH_ORDER" val="NUMBER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16083225"/>
  <p:tag name="MH_LIBRARY" val="CONTENTS"/>
  <p:tag name="MH_TYPE" val="TITLE"/>
  <p:tag name="ID" val="626773"/>
  <p:tag name="MH_ORDER" val="NUMBER"/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16083225"/>
  <p:tag name="MH_LIBRARY" val="CONTENTS"/>
  <p:tag name="MH_TYPE" val="TITLE"/>
  <p:tag name="ID" val="626773"/>
  <p:tag name="MH_ORDER" val="NUMBER"/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16083225"/>
  <p:tag name="MH_LIBRARY" val="CONTENTS"/>
  <p:tag name="MH_TYPE" val="TITLE"/>
  <p:tag name="ID" val="626773"/>
  <p:tag name="MH_ORDER" val="NUMBER"/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16083225"/>
  <p:tag name="MH_LIBRARY" val="CONTENTS"/>
  <p:tag name="MH_TYPE" val="NUMBER"/>
  <p:tag name="ID" val="626773"/>
  <p:tag name="MH_ORDER" val="NUMBER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16083225"/>
  <p:tag name="MH_LIBRARY" val="CONTENTS"/>
  <p:tag name="MH_TYPE" val="TITLE"/>
  <p:tag name="ID" val="626773"/>
  <p:tag name="MH_ORDER" val="NUMBER"/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93CE0F"/>
      </a:accent1>
      <a:accent2>
        <a:srgbClr val="6CBF19"/>
      </a:accent2>
      <a:accent3>
        <a:srgbClr val="5EB408"/>
      </a:accent3>
      <a:accent4>
        <a:srgbClr val="8ABC1D"/>
      </a:accent4>
      <a:accent5>
        <a:srgbClr val="89BE12"/>
      </a:accent5>
      <a:accent6>
        <a:srgbClr val="ACEB0F"/>
      </a:accent6>
      <a:hlink>
        <a:srgbClr val="93CE0F"/>
      </a:hlink>
      <a:folHlink>
        <a:srgbClr val="BFBFBF"/>
      </a:folHlink>
    </a:clrScheme>
    <a:fontScheme name="kpqhldzu">
      <a:majorFont>
        <a:latin typeface="Reeji-CloudYuanXi-GBK" panose="020F0302020204030204"/>
        <a:ea typeface="Reeji-CloudYuanXi-GBK"/>
        <a:cs typeface=""/>
      </a:majorFont>
      <a:minorFont>
        <a:latin typeface="Reeji-CloudYuanXi-GBK" panose="020F0502020204030204"/>
        <a:ea typeface="Reeji-CloudYuanXi-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93CE0F"/>
    </a:accent1>
    <a:accent2>
      <a:srgbClr val="6CBF19"/>
    </a:accent2>
    <a:accent3>
      <a:srgbClr val="5EB408"/>
    </a:accent3>
    <a:accent4>
      <a:srgbClr val="8ABC1D"/>
    </a:accent4>
    <a:accent5>
      <a:srgbClr val="89BE12"/>
    </a:accent5>
    <a:accent6>
      <a:srgbClr val="ACEB0F"/>
    </a:accent6>
    <a:hlink>
      <a:srgbClr val="93CE0F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1998</TotalTime>
  <Words>1637</Words>
  <Application>Microsoft Office PowerPoint</Application>
  <PresentationFormat>Widescreen</PresentationFormat>
  <Paragraphs>168</Paragraphs>
  <Slides>21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微软雅黑</vt:lpstr>
      <vt:lpstr>微软雅黑 Light</vt:lpstr>
      <vt:lpstr>#9Slide03 AllRoundGothic</vt:lpstr>
      <vt:lpstr>#9Slide03 Ample</vt:lpstr>
      <vt:lpstr>#9Slide03 AmpleSoft</vt:lpstr>
      <vt:lpstr>#9Slide03 AmpleSoft Bold</vt:lpstr>
      <vt:lpstr>#9Slide03 Arima Madurai ExtraBo</vt:lpstr>
      <vt:lpstr>#9Slide04 SVNNaive Inline</vt:lpstr>
      <vt:lpstr>#9Slide05 SVNEgregio Script</vt:lpstr>
      <vt:lpstr>Arial</vt:lpstr>
      <vt:lpstr>Calibri</vt:lpstr>
      <vt:lpstr>等线</vt:lpstr>
      <vt:lpstr>Fira Sans Extra Condensed Medium</vt:lpstr>
      <vt:lpstr>Futura-Condensed-Normal</vt:lpstr>
      <vt:lpstr>Reeji-CloudYuanXi-GBK</vt:lpstr>
      <vt:lpstr>Times New Roman</vt:lpstr>
      <vt:lpstr>VNI-Times</vt:lpstr>
      <vt:lpstr>Wingdings</vt:lpstr>
      <vt:lpstr>逐浪细阁体</vt:lpstr>
      <vt:lpstr>锐字工房云字库细圆GBK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21</dc:title>
  <dc:creator>刘思蜀</dc:creator>
  <cp:lastModifiedBy>LINH</cp:lastModifiedBy>
  <cp:revision>98</cp:revision>
  <dcterms:created xsi:type="dcterms:W3CDTF">2018-03-05T13:03:52Z</dcterms:created>
  <dcterms:modified xsi:type="dcterms:W3CDTF">2024-10-31T02:50:42Z</dcterms:modified>
</cp:coreProperties>
</file>