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4"/>
  </p:notesMasterIdLst>
  <p:sldIdLst>
    <p:sldId id="256" r:id="rId2"/>
    <p:sldId id="348" r:id="rId3"/>
    <p:sldId id="291" r:id="rId4"/>
    <p:sldId id="267" r:id="rId5"/>
    <p:sldId id="349" r:id="rId6"/>
    <p:sldId id="325" r:id="rId7"/>
    <p:sldId id="352" r:id="rId8"/>
    <p:sldId id="334" r:id="rId9"/>
    <p:sldId id="350" r:id="rId10"/>
    <p:sldId id="346" r:id="rId11"/>
    <p:sldId id="347" r:id="rId12"/>
    <p:sldId id="328" r:id="rId13"/>
    <p:sldId id="351" r:id="rId14"/>
    <p:sldId id="338" r:id="rId15"/>
    <p:sldId id="335" r:id="rId16"/>
    <p:sldId id="336" r:id="rId17"/>
    <p:sldId id="337" r:id="rId18"/>
    <p:sldId id="339" r:id="rId19"/>
    <p:sldId id="340" r:id="rId20"/>
    <p:sldId id="343" r:id="rId21"/>
    <p:sldId id="344" r:id="rId22"/>
    <p:sldId id="274" r:id="rId23"/>
  </p:sldIdLst>
  <p:sldSz cx="9144000" cy="5143500" type="screen16x9"/>
  <p:notesSz cx="6858000" cy="9144000"/>
  <p:embeddedFontLst>
    <p:embeddedFont>
      <p:font typeface="#9Slide04 SFU CenturySchoolbook" panose="020B0604020202020204" charset="-93"/>
      <p:regular r:id="rId25"/>
      <p:bold r:id="rId26"/>
      <p:italic r:id="rId27"/>
    </p:embeddedFont>
    <p:embeddedFont>
      <p:font typeface="#9Slide07 FS Playlist Caps" panose="020B0604020202020204" charset="0"/>
      <p:regular r:id="rId28"/>
    </p:embeddedFont>
    <p:embeddedFont>
      <p:font typeface="#9Slide03 AmpleSoft" panose="020B0604020202020204" charset="-93"/>
      <p:regular r:id="rId29"/>
    </p:embeddedFont>
    <p:embeddedFont>
      <p:font typeface="Fira Sans Extra Condensed Medium" panose="020B0604020202020204" charset="0"/>
      <p:regular r:id="rId30"/>
      <p:bold r:id="rId31"/>
      <p:italic r:id="rId32"/>
      <p:boldItalic r:id="rId33"/>
    </p:embeddedFont>
    <p:embeddedFont>
      <p:font typeface="#9Slide03 Ample" panose="020B0604020202020204" charset="-93"/>
      <p:regular r:id="rId34"/>
    </p:embeddedFont>
    <p:embeddedFont>
      <p:font typeface="#9Slide04 SVNWallington" panose="020B0604020202020204" charset="-93"/>
      <p:regular r:id="rId35"/>
    </p:embeddedFont>
    <p:embeddedFont>
      <p:font typeface="#9Slide07 IcielKoni" panose="020B0604020202020204" charset="-93"/>
      <p:bold r:id="rId36"/>
    </p:embeddedFont>
    <p:embeddedFont>
      <p:font typeface="#9Slide03 AmpleSoft Bold" panose="020B0604020202020204" charset="-93"/>
      <p:regular r:id="rId37"/>
    </p:embeddedFont>
    <p:embeddedFont>
      <p:font typeface="#9Slide05 Braxton Regular" panose="020B0604020202020204" charset="-93"/>
      <p:regular r:id="rId38"/>
    </p:embeddedFont>
    <p:embeddedFont>
      <p:font typeface="Montserrat" panose="00000500000000000000" pitchFamily="2" charset="-93"/>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339">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FFD27C"/>
    <a:srgbClr val="F95C3D"/>
    <a:srgbClr val="FFE75A"/>
    <a:srgbClr val="F99A3D"/>
    <a:srgbClr val="00C9F2"/>
    <a:srgbClr val="006BC2"/>
    <a:srgbClr val="F9F9F9"/>
    <a:srgbClr val="4AD295"/>
    <a:srgbClr val="6691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1FF03B-DB10-4E8C-A3DF-BA32D9371363}">
  <a:tblStyle styleId="{611FF03B-DB10-4E8C-A3DF-BA32D93713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2461" autoAdjust="0"/>
  </p:normalViewPr>
  <p:slideViewPr>
    <p:cSldViewPr snapToGrid="0">
      <p:cViewPr varScale="1">
        <p:scale>
          <a:sx n="91" d="100"/>
          <a:sy n="91" d="100"/>
        </p:scale>
        <p:origin x="560" y="56"/>
      </p:cViewPr>
      <p:guideLst>
        <p:guide pos="5339"/>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0"/>
        <p:cNvGrpSpPr/>
        <p:nvPr/>
      </p:nvGrpSpPr>
      <p:grpSpPr>
        <a:xfrm>
          <a:off x="0" y="0"/>
          <a:ext cx="0" cy="0"/>
          <a:chOff x="0" y="0"/>
          <a:chExt cx="0" cy="0"/>
        </a:xfrm>
      </p:grpSpPr>
      <p:sp>
        <p:nvSpPr>
          <p:cNvPr id="3601" name="Google Shape;3601;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2" name="Google Shape;3602;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498004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337577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8c183b4b4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8c183b4b4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US" dirty="0"/>
          </a:p>
        </p:txBody>
      </p:sp>
    </p:spTree>
    <p:extLst>
      <p:ext uri="{BB962C8B-B14F-4D97-AF65-F5344CB8AC3E}">
        <p14:creationId xmlns:p14="http://schemas.microsoft.com/office/powerpoint/2010/main" val="390132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6"/>
        <p:cNvGrpSpPr/>
        <p:nvPr/>
      </p:nvGrpSpPr>
      <p:grpSpPr>
        <a:xfrm>
          <a:off x="0" y="0"/>
          <a:ext cx="0" cy="0"/>
          <a:chOff x="0" y="0"/>
          <a:chExt cx="0" cy="0"/>
        </a:xfrm>
      </p:grpSpPr>
      <p:sp>
        <p:nvSpPr>
          <p:cNvPr id="4617" name="Google Shape;4617;ge97a6821d2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8" name="Google Shape;4618;ge97a6821d2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49086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66984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4128382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Bị</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chiếc</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ăng</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ten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dài</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và</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mỏng</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xuyên</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thủng</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người</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bị</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cơn</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bão</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cát</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cuốn</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đi</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vùi</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lấp</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áp</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suất</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trong</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áo</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tụt</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xuống</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gần</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con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số</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0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khiến</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mọi</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người</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tưởng</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anh</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đã</a:t>
            </a:r>
            <a:r>
              <a:rPr lang="en-US" sz="11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1100" dirty="0" err="1">
                <a:solidFill>
                  <a:schemeClr val="tx1"/>
                </a:solidFill>
                <a:latin typeface="#9Slide03 Ample" panose="02000000000000000000" pitchFamily="2" charset="0"/>
                <a:ea typeface="Fira Sans Extra Condensed Medium"/>
                <a:cs typeface="Fira Sans Extra Condensed Medium"/>
                <a:sym typeface="Fira Sans Extra Condensed Medium"/>
              </a:rPr>
              <a:t>chết</a:t>
            </a:r>
            <a:endParaRPr lang="en-US" sz="1100" dirty="0"/>
          </a:p>
          <a:p>
            <a:endParaRPr lang="en-US" dirty="0"/>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769771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042955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82433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99682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6"/>
        <p:cNvGrpSpPr/>
        <p:nvPr/>
      </p:nvGrpSpPr>
      <p:grpSpPr>
        <a:xfrm>
          <a:off x="0" y="0"/>
          <a:ext cx="0" cy="0"/>
          <a:chOff x="0" y="0"/>
          <a:chExt cx="0" cy="0"/>
        </a:xfrm>
      </p:grpSpPr>
      <p:sp>
        <p:nvSpPr>
          <p:cNvPr id="4617" name="Google Shape;4617;ge97a6821d2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8" name="Google Shape;4618;ge97a6821d2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8687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619046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ad7fef62bf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ad7fef62bf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ge97a6821d2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9" name="Google Shape;4859;ge97a6821d2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7"/>
        <p:cNvGrpSpPr/>
        <p:nvPr/>
      </p:nvGrpSpPr>
      <p:grpSpPr>
        <a:xfrm>
          <a:off x="0" y="0"/>
          <a:ext cx="0" cy="0"/>
          <a:chOff x="0" y="0"/>
          <a:chExt cx="0" cy="0"/>
        </a:xfrm>
      </p:grpSpPr>
      <p:sp>
        <p:nvSpPr>
          <p:cNvPr id="3758" name="Google Shape;3758;ge97a6821d2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9" name="Google Shape;3759;ge97a6821d2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1905356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cd9e82934_0_1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cd9e82934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2983784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4046245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p:txBody>
      </p:sp>
    </p:spTree>
    <p:extLst>
      <p:ext uri="{BB962C8B-B14F-4D97-AF65-F5344CB8AC3E}">
        <p14:creationId xmlns:p14="http://schemas.microsoft.com/office/powerpoint/2010/main" val="3174701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888600" y="-141550"/>
            <a:ext cx="6575950" cy="1615502"/>
          </a:xfrm>
          <a:custGeom>
            <a:avLst/>
            <a:gdLst/>
            <a:ahLst/>
            <a:cxnLst/>
            <a:rect l="l" t="t" r="r" b="b"/>
            <a:pathLst>
              <a:path w="263038" h="72664" extrusionOk="0">
                <a:moveTo>
                  <a:pt x="26502" y="61969"/>
                </a:moveTo>
                <a:cubicBezTo>
                  <a:pt x="39896" y="70879"/>
                  <a:pt x="58409" y="74942"/>
                  <a:pt x="80456" y="71376"/>
                </a:cubicBezTo>
                <a:cubicBezTo>
                  <a:pt x="102504" y="67810"/>
                  <a:pt x="131539" y="48248"/>
                  <a:pt x="158787" y="40571"/>
                </a:cubicBezTo>
                <a:cubicBezTo>
                  <a:pt x="186035" y="32894"/>
                  <a:pt x="227258" y="31193"/>
                  <a:pt x="243943" y="25312"/>
                </a:cubicBezTo>
                <a:cubicBezTo>
                  <a:pt x="260628" y="19432"/>
                  <a:pt x="268459" y="9397"/>
                  <a:pt x="258897" y="5288"/>
                </a:cubicBezTo>
                <a:cubicBezTo>
                  <a:pt x="249335" y="1179"/>
                  <a:pt x="223896" y="1220"/>
                  <a:pt x="186572" y="659"/>
                </a:cubicBezTo>
                <a:cubicBezTo>
                  <a:pt x="149248" y="98"/>
                  <a:pt x="66031" y="-955"/>
                  <a:pt x="34951" y="1921"/>
                </a:cubicBezTo>
                <a:cubicBezTo>
                  <a:pt x="3872" y="4797"/>
                  <a:pt x="1503" y="7907"/>
                  <a:pt x="95" y="17915"/>
                </a:cubicBezTo>
                <a:cubicBezTo>
                  <a:pt x="-1313" y="27923"/>
                  <a:pt x="13109" y="53059"/>
                  <a:pt x="26502" y="61969"/>
                </a:cubicBezTo>
                <a:close/>
              </a:path>
            </a:pathLst>
          </a:custGeom>
          <a:gradFill>
            <a:gsLst>
              <a:gs pos="0">
                <a:schemeClr val="dk1"/>
              </a:gs>
              <a:gs pos="28000">
                <a:schemeClr val="accent1"/>
              </a:gs>
              <a:gs pos="50000">
                <a:srgbClr val="4949E7">
                  <a:alpha val="50196"/>
                </a:srgbClr>
              </a:gs>
              <a:gs pos="93000">
                <a:srgbClr val="4949E7">
                  <a:alpha val="0"/>
                </a:srgbClr>
              </a:gs>
              <a:gs pos="100000">
                <a:srgbClr val="4949E7">
                  <a:alpha val="0"/>
                </a:srgbClr>
              </a:gs>
            </a:gsLst>
            <a:lin ang="10800025" scaled="0"/>
          </a:gradFill>
          <a:ln>
            <a:noFill/>
          </a:ln>
        </p:spPr>
      </p:sp>
      <p:sp>
        <p:nvSpPr>
          <p:cNvPr id="10" name="Google Shape;10;p2"/>
          <p:cNvSpPr/>
          <p:nvPr/>
        </p:nvSpPr>
        <p:spPr>
          <a:xfrm rot="10800000" flipH="1">
            <a:off x="-9525" y="1661840"/>
            <a:ext cx="7410756" cy="3520960"/>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469447" y="25"/>
            <a:ext cx="7722203" cy="1563100"/>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accent3"/>
              </a:gs>
              <a:gs pos="33000">
                <a:srgbClr val="F89C19">
                  <a:alpha val="66666"/>
                </a:srgbClr>
              </a:gs>
              <a:gs pos="65000">
                <a:srgbClr val="FFD966">
                  <a:alpha val="36078"/>
                </a:srgbClr>
              </a:gs>
              <a:gs pos="92000">
                <a:srgbClr val="FFD966">
                  <a:alpha val="0"/>
                </a:srgbClr>
              </a:gs>
              <a:gs pos="100000">
                <a:srgbClr val="FFD966">
                  <a:alpha val="0"/>
                </a:srgbClr>
              </a:gs>
              <a:gs pos="100000">
                <a:srgbClr val="4949E7">
                  <a:alpha val="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flipH="1">
            <a:off x="0" y="2130808"/>
            <a:ext cx="7312012" cy="3051993"/>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7294967">
            <a:off x="8326682" y="3183"/>
            <a:ext cx="209492" cy="553937"/>
            <a:chOff x="2581525" y="3787700"/>
            <a:chExt cx="105325" cy="278500"/>
          </a:xfrm>
        </p:grpSpPr>
        <p:sp>
          <p:nvSpPr>
            <p:cNvPr id="14" name="Google Shape;14;p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rot="6299982">
            <a:off x="6619864" y="371167"/>
            <a:ext cx="52561" cy="5012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6299982">
            <a:off x="5042804" y="307404"/>
            <a:ext cx="52561" cy="5012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rot="-5689119">
            <a:off x="6432453" y="611055"/>
            <a:ext cx="78923" cy="380838"/>
            <a:chOff x="2785650" y="3828250"/>
            <a:chExt cx="39675" cy="191450"/>
          </a:xfrm>
        </p:grpSpPr>
        <p:sp>
          <p:nvSpPr>
            <p:cNvPr id="21" name="Google Shape;21;p2"/>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3505052">
            <a:off x="435065" y="4404983"/>
            <a:ext cx="216291" cy="571916"/>
            <a:chOff x="2581525" y="3787700"/>
            <a:chExt cx="105325" cy="278500"/>
          </a:xfrm>
        </p:grpSpPr>
        <p:sp>
          <p:nvSpPr>
            <p:cNvPr id="25" name="Google Shape;25;p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rot="-4500050">
            <a:off x="2199309" y="4780138"/>
            <a:ext cx="54268" cy="5175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4500017">
            <a:off x="385728" y="4194966"/>
            <a:ext cx="40554" cy="38674"/>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2"/>
          <p:cNvGrpSpPr/>
          <p:nvPr/>
        </p:nvGrpSpPr>
        <p:grpSpPr>
          <a:xfrm rot="5110901">
            <a:off x="1751196" y="3930309"/>
            <a:ext cx="81479" cy="393173"/>
            <a:chOff x="2785650" y="3828250"/>
            <a:chExt cx="39675" cy="191450"/>
          </a:xfrm>
        </p:grpSpPr>
        <p:sp>
          <p:nvSpPr>
            <p:cNvPr id="32" name="Google Shape;32;p2"/>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rot="6299982">
            <a:off x="6619864" y="375412"/>
            <a:ext cx="52561" cy="5012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6299982">
            <a:off x="5721949" y="1181476"/>
            <a:ext cx="52561" cy="5012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6299982">
            <a:off x="3931004" y="941003"/>
            <a:ext cx="52561" cy="5012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2"/>
          <p:cNvGrpSpPr/>
          <p:nvPr/>
        </p:nvGrpSpPr>
        <p:grpSpPr>
          <a:xfrm rot="-3541404">
            <a:off x="3663285" y="236829"/>
            <a:ext cx="209488" cy="553929"/>
            <a:chOff x="2581525" y="3787700"/>
            <a:chExt cx="105325" cy="278500"/>
          </a:xfrm>
        </p:grpSpPr>
        <p:sp>
          <p:nvSpPr>
            <p:cNvPr id="39" name="Google Shape;39;p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rot="-4500050">
            <a:off x="3410724" y="4917112"/>
            <a:ext cx="54268" cy="5175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rot="7415833">
            <a:off x="6228201" y="4494420"/>
            <a:ext cx="81479" cy="393175"/>
            <a:chOff x="2785650" y="3828250"/>
            <a:chExt cx="39675" cy="191450"/>
          </a:xfrm>
        </p:grpSpPr>
        <p:sp>
          <p:nvSpPr>
            <p:cNvPr id="45" name="Google Shape;45;p2"/>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2"/>
          <p:cNvGrpSpPr/>
          <p:nvPr/>
        </p:nvGrpSpPr>
        <p:grpSpPr>
          <a:xfrm rot="5400000">
            <a:off x="4643142" y="4753029"/>
            <a:ext cx="143590" cy="379679"/>
            <a:chOff x="2581525" y="3787700"/>
            <a:chExt cx="105325" cy="278500"/>
          </a:xfrm>
        </p:grpSpPr>
        <p:sp>
          <p:nvSpPr>
            <p:cNvPr id="49" name="Google Shape;49;p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2"/>
          <p:cNvSpPr/>
          <p:nvPr/>
        </p:nvSpPr>
        <p:spPr>
          <a:xfrm rot="-4500050">
            <a:off x="5370206" y="4320351"/>
            <a:ext cx="54268" cy="5175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2"/>
          <p:cNvGrpSpPr/>
          <p:nvPr/>
        </p:nvGrpSpPr>
        <p:grpSpPr>
          <a:xfrm rot="-141">
            <a:off x="502932" y="443309"/>
            <a:ext cx="1680741" cy="1030646"/>
            <a:chOff x="5586400" y="3049600"/>
            <a:chExt cx="691350" cy="423925"/>
          </a:xfrm>
        </p:grpSpPr>
        <p:sp>
          <p:nvSpPr>
            <p:cNvPr id="55" name="Google Shape;55;p2"/>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2"/>
          <p:cNvSpPr/>
          <p:nvPr/>
        </p:nvSpPr>
        <p:spPr>
          <a:xfrm>
            <a:off x="2919619" y="352218"/>
            <a:ext cx="88200" cy="882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608697" y="977801"/>
            <a:ext cx="88200" cy="882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528239" y="325422"/>
            <a:ext cx="88200" cy="882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404052" y="763326"/>
            <a:ext cx="88200" cy="882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958135" y="405846"/>
            <a:ext cx="88200" cy="882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6574800" y="1244957"/>
            <a:ext cx="88200" cy="882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075255" y="504145"/>
            <a:ext cx="88200" cy="882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6299982">
            <a:off x="7697075" y="772139"/>
            <a:ext cx="52561" cy="5012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709762" y="236043"/>
            <a:ext cx="88200" cy="882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554154" y="4762273"/>
            <a:ext cx="87600" cy="87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756641" y="4797835"/>
            <a:ext cx="87600" cy="87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250417" y="4318239"/>
            <a:ext cx="87600" cy="87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539958" y="4575767"/>
            <a:ext cx="87600" cy="87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4500050">
            <a:off x="1016581" y="4815700"/>
            <a:ext cx="54268" cy="5175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45634" y="4176093"/>
            <a:ext cx="87600" cy="87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2"/>
          <p:cNvGrpSpPr/>
          <p:nvPr/>
        </p:nvGrpSpPr>
        <p:grpSpPr>
          <a:xfrm>
            <a:off x="400488" y="746159"/>
            <a:ext cx="285443" cy="285443"/>
            <a:chOff x="4242575" y="3071725"/>
            <a:chExt cx="418600" cy="418600"/>
          </a:xfrm>
        </p:grpSpPr>
        <p:sp>
          <p:nvSpPr>
            <p:cNvPr id="101" name="Google Shape;101;p2"/>
            <p:cNvSpPr/>
            <p:nvPr/>
          </p:nvSpPr>
          <p:spPr>
            <a:xfrm>
              <a:off x="4242575" y="3071725"/>
              <a:ext cx="418600" cy="418600"/>
            </a:xfrm>
            <a:custGeom>
              <a:avLst/>
              <a:gdLst/>
              <a:ahLst/>
              <a:cxnLst/>
              <a:rect l="l" t="t" r="r" b="b"/>
              <a:pathLst>
                <a:path w="16744" h="16744" extrusionOk="0">
                  <a:moveTo>
                    <a:pt x="8370" y="0"/>
                  </a:moveTo>
                  <a:cubicBezTo>
                    <a:pt x="3747" y="0"/>
                    <a:pt x="1" y="3751"/>
                    <a:pt x="1" y="8373"/>
                  </a:cubicBezTo>
                  <a:cubicBezTo>
                    <a:pt x="1" y="12996"/>
                    <a:pt x="3747" y="16743"/>
                    <a:pt x="8370" y="16743"/>
                  </a:cubicBezTo>
                  <a:cubicBezTo>
                    <a:pt x="12996" y="16743"/>
                    <a:pt x="16743" y="12996"/>
                    <a:pt x="16743" y="8373"/>
                  </a:cubicBezTo>
                  <a:cubicBezTo>
                    <a:pt x="16743" y="3751"/>
                    <a:pt x="12996" y="0"/>
                    <a:pt x="837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618675" y="3154700"/>
              <a:ext cx="7025" cy="13775"/>
            </a:xfrm>
            <a:custGeom>
              <a:avLst/>
              <a:gdLst/>
              <a:ahLst/>
              <a:cxnLst/>
              <a:rect l="l" t="t" r="r" b="b"/>
              <a:pathLst>
                <a:path w="281" h="551" extrusionOk="0">
                  <a:moveTo>
                    <a:pt x="0" y="0"/>
                  </a:moveTo>
                  <a:lnTo>
                    <a:pt x="0" y="0"/>
                  </a:lnTo>
                  <a:cubicBezTo>
                    <a:pt x="23" y="185"/>
                    <a:pt x="40" y="369"/>
                    <a:pt x="56" y="550"/>
                  </a:cubicBezTo>
                  <a:cubicBezTo>
                    <a:pt x="132" y="504"/>
                    <a:pt x="211" y="455"/>
                    <a:pt x="280" y="402"/>
                  </a:cubicBezTo>
                  <a:cubicBezTo>
                    <a:pt x="188" y="267"/>
                    <a:pt x="99" y="132"/>
                    <a:pt x="0"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620900" y="3175425"/>
              <a:ext cx="29475" cy="44000"/>
            </a:xfrm>
            <a:custGeom>
              <a:avLst/>
              <a:gdLst/>
              <a:ahLst/>
              <a:cxnLst/>
              <a:rect l="l" t="t" r="r" b="b"/>
              <a:pathLst>
                <a:path w="1179" h="1760" extrusionOk="0">
                  <a:moveTo>
                    <a:pt x="458" y="1"/>
                  </a:moveTo>
                  <a:cubicBezTo>
                    <a:pt x="323" y="133"/>
                    <a:pt x="171" y="251"/>
                    <a:pt x="10" y="356"/>
                  </a:cubicBezTo>
                  <a:cubicBezTo>
                    <a:pt x="16" y="515"/>
                    <a:pt x="30" y="677"/>
                    <a:pt x="30" y="835"/>
                  </a:cubicBezTo>
                  <a:cubicBezTo>
                    <a:pt x="33" y="1140"/>
                    <a:pt x="24" y="1450"/>
                    <a:pt x="1" y="1759"/>
                  </a:cubicBezTo>
                  <a:cubicBezTo>
                    <a:pt x="415" y="1713"/>
                    <a:pt x="823" y="1654"/>
                    <a:pt x="1179" y="1575"/>
                  </a:cubicBezTo>
                  <a:cubicBezTo>
                    <a:pt x="995" y="1022"/>
                    <a:pt x="747" y="495"/>
                    <a:pt x="45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4627225" y="3166875"/>
              <a:ext cx="2600" cy="4250"/>
            </a:xfrm>
            <a:custGeom>
              <a:avLst/>
              <a:gdLst/>
              <a:ahLst/>
              <a:cxnLst/>
              <a:rect l="l" t="t" r="r" b="b"/>
              <a:pathLst>
                <a:path w="104" h="170" extrusionOk="0">
                  <a:moveTo>
                    <a:pt x="0" y="1"/>
                  </a:moveTo>
                  <a:cubicBezTo>
                    <a:pt x="34" y="57"/>
                    <a:pt x="70" y="113"/>
                    <a:pt x="103" y="169"/>
                  </a:cubicBezTo>
                  <a:cubicBezTo>
                    <a:pt x="70" y="113"/>
                    <a:pt x="34" y="57"/>
                    <a:pt x="0"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524750" y="3259000"/>
              <a:ext cx="136425" cy="69000"/>
            </a:xfrm>
            <a:custGeom>
              <a:avLst/>
              <a:gdLst/>
              <a:ahLst/>
              <a:cxnLst/>
              <a:rect l="l" t="t" r="r" b="b"/>
              <a:pathLst>
                <a:path w="5457" h="2760" extrusionOk="0">
                  <a:moveTo>
                    <a:pt x="5403" y="1"/>
                  </a:moveTo>
                  <a:cubicBezTo>
                    <a:pt x="5098" y="21"/>
                    <a:pt x="4792" y="27"/>
                    <a:pt x="4492" y="27"/>
                  </a:cubicBezTo>
                  <a:cubicBezTo>
                    <a:pt x="4169" y="27"/>
                    <a:pt x="3853" y="20"/>
                    <a:pt x="3553" y="16"/>
                  </a:cubicBezTo>
                  <a:cubicBezTo>
                    <a:pt x="3478" y="244"/>
                    <a:pt x="3395" y="464"/>
                    <a:pt x="3289" y="679"/>
                  </a:cubicBezTo>
                  <a:cubicBezTo>
                    <a:pt x="3026" y="1212"/>
                    <a:pt x="2642" y="1676"/>
                    <a:pt x="2163" y="2016"/>
                  </a:cubicBezTo>
                  <a:cubicBezTo>
                    <a:pt x="3274" y="1989"/>
                    <a:pt x="4360" y="1861"/>
                    <a:pt x="5420" y="1633"/>
                  </a:cubicBezTo>
                  <a:lnTo>
                    <a:pt x="5420" y="1633"/>
                  </a:lnTo>
                  <a:cubicBezTo>
                    <a:pt x="5400" y="1861"/>
                    <a:pt x="5371" y="2088"/>
                    <a:pt x="5331" y="2308"/>
                  </a:cubicBezTo>
                  <a:cubicBezTo>
                    <a:pt x="4251" y="2501"/>
                    <a:pt x="3150" y="2587"/>
                    <a:pt x="2059" y="2587"/>
                  </a:cubicBezTo>
                  <a:cubicBezTo>
                    <a:pt x="1673" y="2587"/>
                    <a:pt x="1288" y="2576"/>
                    <a:pt x="906" y="2555"/>
                  </a:cubicBezTo>
                  <a:cubicBezTo>
                    <a:pt x="610" y="2615"/>
                    <a:pt x="306" y="2641"/>
                    <a:pt x="1" y="2644"/>
                  </a:cubicBezTo>
                  <a:cubicBezTo>
                    <a:pt x="675" y="2713"/>
                    <a:pt x="1353" y="2753"/>
                    <a:pt x="2032" y="2759"/>
                  </a:cubicBezTo>
                  <a:cubicBezTo>
                    <a:pt x="2077" y="2759"/>
                    <a:pt x="2122" y="2760"/>
                    <a:pt x="2167" y="2760"/>
                  </a:cubicBezTo>
                  <a:cubicBezTo>
                    <a:pt x="3215" y="2760"/>
                    <a:pt x="4259" y="2680"/>
                    <a:pt x="5295" y="2516"/>
                  </a:cubicBezTo>
                  <a:cubicBezTo>
                    <a:pt x="5400" y="1989"/>
                    <a:pt x="5456" y="1443"/>
                    <a:pt x="5456" y="882"/>
                  </a:cubicBezTo>
                  <a:cubicBezTo>
                    <a:pt x="5456" y="583"/>
                    <a:pt x="5433" y="290"/>
                    <a:pt x="5403"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617200" y="3225650"/>
              <a:ext cx="41750" cy="26125"/>
            </a:xfrm>
            <a:custGeom>
              <a:avLst/>
              <a:gdLst/>
              <a:ahLst/>
              <a:cxnLst/>
              <a:rect l="l" t="t" r="r" b="b"/>
              <a:pathLst>
                <a:path w="1670" h="1045" extrusionOk="0">
                  <a:moveTo>
                    <a:pt x="1456" y="1"/>
                  </a:moveTo>
                  <a:cubicBezTo>
                    <a:pt x="959" y="136"/>
                    <a:pt x="431" y="212"/>
                    <a:pt x="96" y="254"/>
                  </a:cubicBezTo>
                  <a:cubicBezTo>
                    <a:pt x="73" y="446"/>
                    <a:pt x="40" y="633"/>
                    <a:pt x="0" y="817"/>
                  </a:cubicBezTo>
                  <a:cubicBezTo>
                    <a:pt x="431" y="814"/>
                    <a:pt x="863" y="804"/>
                    <a:pt x="1298" y="788"/>
                  </a:cubicBezTo>
                  <a:cubicBezTo>
                    <a:pt x="1408" y="781"/>
                    <a:pt x="1520" y="777"/>
                    <a:pt x="1628" y="774"/>
                  </a:cubicBezTo>
                  <a:lnTo>
                    <a:pt x="1628" y="774"/>
                  </a:lnTo>
                  <a:cubicBezTo>
                    <a:pt x="1640" y="843"/>
                    <a:pt x="1651" y="913"/>
                    <a:pt x="1661" y="983"/>
                  </a:cubicBezTo>
                  <a:lnTo>
                    <a:pt x="1661" y="983"/>
                  </a:lnTo>
                  <a:cubicBezTo>
                    <a:pt x="1651" y="913"/>
                    <a:pt x="1642" y="843"/>
                    <a:pt x="1630" y="774"/>
                  </a:cubicBezTo>
                  <a:cubicBezTo>
                    <a:pt x="1629" y="774"/>
                    <a:pt x="1629" y="774"/>
                    <a:pt x="1628" y="774"/>
                  </a:cubicBezTo>
                  <a:lnTo>
                    <a:pt x="1628" y="774"/>
                  </a:lnTo>
                  <a:cubicBezTo>
                    <a:pt x="1583" y="512"/>
                    <a:pt x="1527" y="253"/>
                    <a:pt x="1456" y="1"/>
                  </a:cubicBezTo>
                  <a:close/>
                  <a:moveTo>
                    <a:pt x="1661" y="983"/>
                  </a:moveTo>
                  <a:cubicBezTo>
                    <a:pt x="1664" y="1003"/>
                    <a:pt x="1667" y="1024"/>
                    <a:pt x="1670" y="1045"/>
                  </a:cubicBezTo>
                  <a:cubicBezTo>
                    <a:pt x="1667" y="1024"/>
                    <a:pt x="1664" y="1003"/>
                    <a:pt x="1661" y="983"/>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285300" y="3407750"/>
              <a:ext cx="2825" cy="3400"/>
            </a:xfrm>
            <a:custGeom>
              <a:avLst/>
              <a:gdLst/>
              <a:ahLst/>
              <a:cxnLst/>
              <a:rect l="l" t="t" r="r" b="b"/>
              <a:pathLst>
                <a:path w="113" h="136" extrusionOk="0">
                  <a:moveTo>
                    <a:pt x="112" y="135"/>
                  </a:moveTo>
                  <a:cubicBezTo>
                    <a:pt x="76" y="89"/>
                    <a:pt x="37" y="46"/>
                    <a:pt x="0" y="0"/>
                  </a:cubicBezTo>
                  <a:cubicBezTo>
                    <a:pt x="37" y="46"/>
                    <a:pt x="76" y="89"/>
                    <a:pt x="112" y="135"/>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243725" y="3303025"/>
              <a:ext cx="413425" cy="187300"/>
            </a:xfrm>
            <a:custGeom>
              <a:avLst/>
              <a:gdLst/>
              <a:ahLst/>
              <a:cxnLst/>
              <a:rect l="l" t="t" r="r" b="b"/>
              <a:pathLst>
                <a:path w="16537" h="7492" extrusionOk="0">
                  <a:moveTo>
                    <a:pt x="1" y="1"/>
                  </a:moveTo>
                  <a:cubicBezTo>
                    <a:pt x="27" y="258"/>
                    <a:pt x="66" y="507"/>
                    <a:pt x="116" y="755"/>
                  </a:cubicBezTo>
                  <a:cubicBezTo>
                    <a:pt x="3534" y="2586"/>
                    <a:pt x="7300" y="3751"/>
                    <a:pt x="11163" y="4146"/>
                  </a:cubicBezTo>
                  <a:cubicBezTo>
                    <a:pt x="12073" y="4240"/>
                    <a:pt x="12995" y="4299"/>
                    <a:pt x="13915" y="4299"/>
                  </a:cubicBezTo>
                  <a:cubicBezTo>
                    <a:pt x="14251" y="4299"/>
                    <a:pt x="14585" y="4291"/>
                    <a:pt x="14919" y="4274"/>
                  </a:cubicBezTo>
                  <a:lnTo>
                    <a:pt x="14919" y="4274"/>
                  </a:lnTo>
                  <a:cubicBezTo>
                    <a:pt x="14781" y="4449"/>
                    <a:pt x="14640" y="4624"/>
                    <a:pt x="14485" y="4788"/>
                  </a:cubicBezTo>
                  <a:cubicBezTo>
                    <a:pt x="14317" y="4788"/>
                    <a:pt x="14146" y="4791"/>
                    <a:pt x="13977" y="4791"/>
                  </a:cubicBezTo>
                  <a:cubicBezTo>
                    <a:pt x="13939" y="4799"/>
                    <a:pt x="13869" y="4802"/>
                    <a:pt x="13774" y="4802"/>
                  </a:cubicBezTo>
                  <a:cubicBezTo>
                    <a:pt x="13247" y="4802"/>
                    <a:pt x="11963" y="4698"/>
                    <a:pt x="11327" y="4633"/>
                  </a:cubicBezTo>
                  <a:cubicBezTo>
                    <a:pt x="7418" y="4222"/>
                    <a:pt x="3659" y="3013"/>
                    <a:pt x="215" y="1159"/>
                  </a:cubicBezTo>
                  <a:lnTo>
                    <a:pt x="215" y="1159"/>
                  </a:lnTo>
                  <a:cubicBezTo>
                    <a:pt x="491" y="2259"/>
                    <a:pt x="978" y="3277"/>
                    <a:pt x="1640" y="4156"/>
                  </a:cubicBezTo>
                  <a:cubicBezTo>
                    <a:pt x="2187" y="4433"/>
                    <a:pt x="2747" y="4680"/>
                    <a:pt x="3323" y="4887"/>
                  </a:cubicBezTo>
                  <a:cubicBezTo>
                    <a:pt x="5245" y="5578"/>
                    <a:pt x="7274" y="5911"/>
                    <a:pt x="9299" y="6112"/>
                  </a:cubicBezTo>
                  <a:cubicBezTo>
                    <a:pt x="10267" y="6207"/>
                    <a:pt x="11242" y="6286"/>
                    <a:pt x="12216" y="6303"/>
                  </a:cubicBezTo>
                  <a:lnTo>
                    <a:pt x="12628" y="6303"/>
                  </a:lnTo>
                  <a:cubicBezTo>
                    <a:pt x="12374" y="6454"/>
                    <a:pt x="12114" y="6592"/>
                    <a:pt x="11848" y="6715"/>
                  </a:cubicBezTo>
                  <a:cubicBezTo>
                    <a:pt x="11419" y="6698"/>
                    <a:pt x="11008" y="6671"/>
                    <a:pt x="10632" y="6648"/>
                  </a:cubicBezTo>
                  <a:cubicBezTo>
                    <a:pt x="9220" y="6566"/>
                    <a:pt x="7807" y="6431"/>
                    <a:pt x="6415" y="6184"/>
                  </a:cubicBezTo>
                  <a:cubicBezTo>
                    <a:pt x="5045" y="5944"/>
                    <a:pt x="3695" y="5569"/>
                    <a:pt x="2414" y="5035"/>
                  </a:cubicBezTo>
                  <a:lnTo>
                    <a:pt x="2414" y="5035"/>
                  </a:lnTo>
                  <a:cubicBezTo>
                    <a:pt x="3929" y="6550"/>
                    <a:pt x="6016" y="7491"/>
                    <a:pt x="8324" y="7491"/>
                  </a:cubicBezTo>
                  <a:cubicBezTo>
                    <a:pt x="12391" y="7491"/>
                    <a:pt x="15775" y="4597"/>
                    <a:pt x="16536" y="755"/>
                  </a:cubicBezTo>
                  <a:lnTo>
                    <a:pt x="16536" y="755"/>
                  </a:lnTo>
                  <a:cubicBezTo>
                    <a:pt x="16503" y="919"/>
                    <a:pt x="16467" y="1080"/>
                    <a:pt x="16424" y="1238"/>
                  </a:cubicBezTo>
                  <a:cubicBezTo>
                    <a:pt x="16174" y="1278"/>
                    <a:pt x="15977" y="1308"/>
                    <a:pt x="15864" y="1325"/>
                  </a:cubicBezTo>
                  <a:cubicBezTo>
                    <a:pt x="14936" y="1453"/>
                    <a:pt x="14002" y="1516"/>
                    <a:pt x="13069" y="1516"/>
                  </a:cubicBezTo>
                  <a:cubicBezTo>
                    <a:pt x="11209" y="1516"/>
                    <a:pt x="9352" y="1267"/>
                    <a:pt x="7550" y="791"/>
                  </a:cubicBezTo>
                  <a:cubicBezTo>
                    <a:pt x="7392" y="748"/>
                    <a:pt x="7238" y="702"/>
                    <a:pt x="7083" y="656"/>
                  </a:cubicBezTo>
                  <a:cubicBezTo>
                    <a:pt x="6503" y="741"/>
                    <a:pt x="5976" y="966"/>
                    <a:pt x="5453" y="1209"/>
                  </a:cubicBezTo>
                  <a:cubicBezTo>
                    <a:pt x="6220" y="1532"/>
                    <a:pt x="7014" y="1788"/>
                    <a:pt x="7833" y="1973"/>
                  </a:cubicBezTo>
                  <a:cubicBezTo>
                    <a:pt x="9267" y="2299"/>
                    <a:pt x="10736" y="2400"/>
                    <a:pt x="12208" y="2400"/>
                  </a:cubicBezTo>
                  <a:cubicBezTo>
                    <a:pt x="13248" y="2400"/>
                    <a:pt x="14290" y="2350"/>
                    <a:pt x="15321" y="2293"/>
                  </a:cubicBezTo>
                  <a:cubicBezTo>
                    <a:pt x="15323" y="2292"/>
                    <a:pt x="15325" y="2292"/>
                    <a:pt x="15327" y="2292"/>
                  </a:cubicBezTo>
                  <a:cubicBezTo>
                    <a:pt x="15427" y="2292"/>
                    <a:pt x="15424" y="2451"/>
                    <a:pt x="15321" y="2457"/>
                  </a:cubicBezTo>
                  <a:cubicBezTo>
                    <a:pt x="14393" y="2513"/>
                    <a:pt x="13470" y="2550"/>
                    <a:pt x="12555" y="2550"/>
                  </a:cubicBezTo>
                  <a:cubicBezTo>
                    <a:pt x="9995" y="2550"/>
                    <a:pt x="7505" y="2265"/>
                    <a:pt x="5173" y="1341"/>
                  </a:cubicBezTo>
                  <a:cubicBezTo>
                    <a:pt x="4959" y="1440"/>
                    <a:pt x="4745" y="1539"/>
                    <a:pt x="4525" y="1624"/>
                  </a:cubicBezTo>
                  <a:cubicBezTo>
                    <a:pt x="4439" y="1660"/>
                    <a:pt x="4347" y="1690"/>
                    <a:pt x="4258" y="1717"/>
                  </a:cubicBezTo>
                  <a:cubicBezTo>
                    <a:pt x="4841" y="2009"/>
                    <a:pt x="5440" y="2259"/>
                    <a:pt x="6055" y="2463"/>
                  </a:cubicBezTo>
                  <a:cubicBezTo>
                    <a:pt x="8076" y="3138"/>
                    <a:pt x="10215" y="3372"/>
                    <a:pt x="12337" y="3372"/>
                  </a:cubicBezTo>
                  <a:cubicBezTo>
                    <a:pt x="12369" y="3372"/>
                    <a:pt x="12401" y="3372"/>
                    <a:pt x="12433" y="3372"/>
                  </a:cubicBezTo>
                  <a:cubicBezTo>
                    <a:pt x="13461" y="3369"/>
                    <a:pt x="14534" y="3340"/>
                    <a:pt x="15604" y="3253"/>
                  </a:cubicBezTo>
                  <a:lnTo>
                    <a:pt x="15604" y="3253"/>
                  </a:lnTo>
                  <a:cubicBezTo>
                    <a:pt x="15535" y="3376"/>
                    <a:pt x="15463" y="3498"/>
                    <a:pt x="15387" y="3616"/>
                  </a:cubicBezTo>
                  <a:cubicBezTo>
                    <a:pt x="14327" y="3708"/>
                    <a:pt x="13266" y="3741"/>
                    <a:pt x="12266" y="3758"/>
                  </a:cubicBezTo>
                  <a:cubicBezTo>
                    <a:pt x="12118" y="3760"/>
                    <a:pt x="11970" y="3762"/>
                    <a:pt x="11822" y="3762"/>
                  </a:cubicBezTo>
                  <a:cubicBezTo>
                    <a:pt x="9700" y="3762"/>
                    <a:pt x="7552" y="3491"/>
                    <a:pt x="5549" y="2776"/>
                  </a:cubicBezTo>
                  <a:cubicBezTo>
                    <a:pt x="4894" y="2542"/>
                    <a:pt x="4218" y="2236"/>
                    <a:pt x="3557" y="1871"/>
                  </a:cubicBezTo>
                  <a:cubicBezTo>
                    <a:pt x="3429" y="1886"/>
                    <a:pt x="3301" y="1893"/>
                    <a:pt x="3174" y="1893"/>
                  </a:cubicBezTo>
                  <a:cubicBezTo>
                    <a:pt x="2683" y="1893"/>
                    <a:pt x="2195" y="1779"/>
                    <a:pt x="1733" y="1528"/>
                  </a:cubicBezTo>
                  <a:cubicBezTo>
                    <a:pt x="1057" y="1159"/>
                    <a:pt x="488" y="603"/>
                    <a:pt x="1"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296325" y="3420900"/>
              <a:ext cx="3900" cy="4225"/>
            </a:xfrm>
            <a:custGeom>
              <a:avLst/>
              <a:gdLst/>
              <a:ahLst/>
              <a:cxnLst/>
              <a:rect l="l" t="t" r="r" b="b"/>
              <a:pathLst>
                <a:path w="156" h="169" extrusionOk="0">
                  <a:moveTo>
                    <a:pt x="155" y="169"/>
                  </a:moveTo>
                  <a:cubicBezTo>
                    <a:pt x="103" y="113"/>
                    <a:pt x="53" y="57"/>
                    <a:pt x="0" y="0"/>
                  </a:cubicBezTo>
                  <a:cubicBezTo>
                    <a:pt x="53" y="57"/>
                    <a:pt x="103" y="113"/>
                    <a:pt x="155" y="169"/>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4246625" y="3322050"/>
              <a:ext cx="425" cy="1675"/>
            </a:xfrm>
            <a:custGeom>
              <a:avLst/>
              <a:gdLst/>
              <a:ahLst/>
              <a:cxnLst/>
              <a:rect l="l" t="t" r="r" b="b"/>
              <a:pathLst>
                <a:path w="17" h="67" extrusionOk="0">
                  <a:moveTo>
                    <a:pt x="17" y="67"/>
                  </a:moveTo>
                  <a:cubicBezTo>
                    <a:pt x="10" y="43"/>
                    <a:pt x="6" y="23"/>
                    <a:pt x="0" y="0"/>
                  </a:cubicBezTo>
                  <a:cubicBezTo>
                    <a:pt x="6" y="23"/>
                    <a:pt x="10" y="43"/>
                    <a:pt x="17" y="67"/>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242650" y="3257100"/>
              <a:ext cx="107525" cy="92700"/>
            </a:xfrm>
            <a:custGeom>
              <a:avLst/>
              <a:gdLst/>
              <a:ahLst/>
              <a:cxnLst/>
              <a:rect l="l" t="t" r="r" b="b"/>
              <a:pathLst>
                <a:path w="4301" h="3708" extrusionOk="0">
                  <a:moveTo>
                    <a:pt x="53" y="1"/>
                  </a:moveTo>
                  <a:cubicBezTo>
                    <a:pt x="21" y="280"/>
                    <a:pt x="4" y="566"/>
                    <a:pt x="1" y="856"/>
                  </a:cubicBezTo>
                  <a:cubicBezTo>
                    <a:pt x="989" y="2019"/>
                    <a:pt x="2273" y="2984"/>
                    <a:pt x="3600" y="3708"/>
                  </a:cubicBezTo>
                  <a:cubicBezTo>
                    <a:pt x="3834" y="3682"/>
                    <a:pt x="4071" y="3629"/>
                    <a:pt x="4301" y="3554"/>
                  </a:cubicBezTo>
                  <a:cubicBezTo>
                    <a:pt x="3214" y="3010"/>
                    <a:pt x="2200" y="2318"/>
                    <a:pt x="1317" y="1489"/>
                  </a:cubicBezTo>
                  <a:cubicBezTo>
                    <a:pt x="820" y="1018"/>
                    <a:pt x="413" y="521"/>
                    <a:pt x="53"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332625" y="3345925"/>
              <a:ext cx="301225" cy="51150"/>
            </a:xfrm>
            <a:custGeom>
              <a:avLst/>
              <a:gdLst/>
              <a:ahLst/>
              <a:cxnLst/>
              <a:rect l="l" t="t" r="r" b="b"/>
              <a:pathLst>
                <a:path w="12049" h="2046" extrusionOk="0">
                  <a:moveTo>
                    <a:pt x="702" y="1"/>
                  </a:moveTo>
                  <a:cubicBezTo>
                    <a:pt x="472" y="76"/>
                    <a:pt x="235" y="129"/>
                    <a:pt x="1" y="155"/>
                  </a:cubicBezTo>
                  <a:cubicBezTo>
                    <a:pt x="662" y="520"/>
                    <a:pt x="1338" y="826"/>
                    <a:pt x="1993" y="1060"/>
                  </a:cubicBezTo>
                  <a:cubicBezTo>
                    <a:pt x="3996" y="1775"/>
                    <a:pt x="6144" y="2046"/>
                    <a:pt x="8266" y="2046"/>
                  </a:cubicBezTo>
                  <a:cubicBezTo>
                    <a:pt x="8414" y="2046"/>
                    <a:pt x="8562" y="2044"/>
                    <a:pt x="8710" y="2042"/>
                  </a:cubicBezTo>
                  <a:cubicBezTo>
                    <a:pt x="9710" y="2025"/>
                    <a:pt x="10771" y="1992"/>
                    <a:pt x="11831" y="1900"/>
                  </a:cubicBezTo>
                  <a:cubicBezTo>
                    <a:pt x="11907" y="1782"/>
                    <a:pt x="11979" y="1660"/>
                    <a:pt x="12048" y="1537"/>
                  </a:cubicBezTo>
                  <a:lnTo>
                    <a:pt x="12048" y="1537"/>
                  </a:lnTo>
                  <a:cubicBezTo>
                    <a:pt x="10978" y="1624"/>
                    <a:pt x="9905" y="1653"/>
                    <a:pt x="8877" y="1656"/>
                  </a:cubicBezTo>
                  <a:cubicBezTo>
                    <a:pt x="8845" y="1656"/>
                    <a:pt x="8813" y="1656"/>
                    <a:pt x="8781" y="1656"/>
                  </a:cubicBezTo>
                  <a:cubicBezTo>
                    <a:pt x="6659" y="1656"/>
                    <a:pt x="4520" y="1422"/>
                    <a:pt x="2499" y="747"/>
                  </a:cubicBezTo>
                  <a:cubicBezTo>
                    <a:pt x="1884" y="543"/>
                    <a:pt x="1285" y="293"/>
                    <a:pt x="702"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247025" y="3323700"/>
              <a:ext cx="2075" cy="8325"/>
            </a:xfrm>
            <a:custGeom>
              <a:avLst/>
              <a:gdLst/>
              <a:ahLst/>
              <a:cxnLst/>
              <a:rect l="l" t="t" r="r" b="b"/>
              <a:pathLst>
                <a:path w="83" h="333" extrusionOk="0">
                  <a:moveTo>
                    <a:pt x="1" y="1"/>
                  </a:moveTo>
                  <a:cubicBezTo>
                    <a:pt x="2" y="8"/>
                    <a:pt x="4" y="15"/>
                    <a:pt x="5" y="22"/>
                  </a:cubicBezTo>
                  <a:lnTo>
                    <a:pt x="5" y="22"/>
                  </a:lnTo>
                  <a:cubicBezTo>
                    <a:pt x="4" y="15"/>
                    <a:pt x="2" y="8"/>
                    <a:pt x="1" y="1"/>
                  </a:cubicBezTo>
                  <a:close/>
                  <a:moveTo>
                    <a:pt x="5" y="22"/>
                  </a:moveTo>
                  <a:cubicBezTo>
                    <a:pt x="27" y="124"/>
                    <a:pt x="48" y="228"/>
                    <a:pt x="73" y="326"/>
                  </a:cubicBezTo>
                  <a:cubicBezTo>
                    <a:pt x="76" y="329"/>
                    <a:pt x="80" y="329"/>
                    <a:pt x="83" y="332"/>
                  </a:cubicBezTo>
                  <a:cubicBezTo>
                    <a:pt x="58" y="228"/>
                    <a:pt x="28" y="126"/>
                    <a:pt x="5" y="22"/>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246625" y="3321875"/>
              <a:ext cx="25" cy="200"/>
            </a:xfrm>
            <a:custGeom>
              <a:avLst/>
              <a:gdLst/>
              <a:ahLst/>
              <a:cxnLst/>
              <a:rect l="l" t="t" r="r" b="b"/>
              <a:pathLst>
                <a:path w="1" h="8" extrusionOk="0">
                  <a:moveTo>
                    <a:pt x="0" y="1"/>
                  </a:moveTo>
                  <a:lnTo>
                    <a:pt x="0" y="7"/>
                  </a:lnTo>
                  <a:lnTo>
                    <a:pt x="0" y="1"/>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246625" y="3321875"/>
              <a:ext cx="370100" cy="101225"/>
            </a:xfrm>
            <a:custGeom>
              <a:avLst/>
              <a:gdLst/>
              <a:ahLst/>
              <a:cxnLst/>
              <a:rect l="l" t="t" r="r" b="b"/>
              <a:pathLst>
                <a:path w="14804" h="4049" extrusionOk="0">
                  <a:moveTo>
                    <a:pt x="0" y="1"/>
                  </a:moveTo>
                  <a:lnTo>
                    <a:pt x="0" y="7"/>
                  </a:lnTo>
                  <a:cubicBezTo>
                    <a:pt x="6" y="30"/>
                    <a:pt x="10" y="50"/>
                    <a:pt x="17" y="74"/>
                  </a:cubicBezTo>
                  <a:cubicBezTo>
                    <a:pt x="40" y="185"/>
                    <a:pt x="72" y="294"/>
                    <a:pt x="99" y="405"/>
                  </a:cubicBezTo>
                  <a:cubicBezTo>
                    <a:pt x="3543" y="2259"/>
                    <a:pt x="7302" y="3468"/>
                    <a:pt x="11211" y="3879"/>
                  </a:cubicBezTo>
                  <a:cubicBezTo>
                    <a:pt x="11847" y="3944"/>
                    <a:pt x="13131" y="4048"/>
                    <a:pt x="13658" y="4048"/>
                  </a:cubicBezTo>
                  <a:cubicBezTo>
                    <a:pt x="13753" y="4048"/>
                    <a:pt x="13823" y="4045"/>
                    <a:pt x="13861" y="4037"/>
                  </a:cubicBezTo>
                  <a:cubicBezTo>
                    <a:pt x="14030" y="4037"/>
                    <a:pt x="14201" y="4034"/>
                    <a:pt x="14369" y="4034"/>
                  </a:cubicBezTo>
                  <a:cubicBezTo>
                    <a:pt x="14524" y="3870"/>
                    <a:pt x="14665" y="3695"/>
                    <a:pt x="14803" y="3520"/>
                  </a:cubicBezTo>
                  <a:lnTo>
                    <a:pt x="14803" y="3520"/>
                  </a:lnTo>
                  <a:cubicBezTo>
                    <a:pt x="14469" y="3537"/>
                    <a:pt x="14135" y="3545"/>
                    <a:pt x="13799" y="3545"/>
                  </a:cubicBezTo>
                  <a:cubicBezTo>
                    <a:pt x="12879" y="3545"/>
                    <a:pt x="11957" y="3486"/>
                    <a:pt x="11047" y="3392"/>
                  </a:cubicBezTo>
                  <a:cubicBezTo>
                    <a:pt x="7184" y="2997"/>
                    <a:pt x="3418" y="1832"/>
                    <a:pt x="0"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343150" y="3071725"/>
              <a:ext cx="244025" cy="83350"/>
            </a:xfrm>
            <a:custGeom>
              <a:avLst/>
              <a:gdLst/>
              <a:ahLst/>
              <a:cxnLst/>
              <a:rect l="l" t="t" r="r" b="b"/>
              <a:pathLst>
                <a:path w="9761" h="3334" extrusionOk="0">
                  <a:moveTo>
                    <a:pt x="1960" y="1739"/>
                  </a:moveTo>
                  <a:lnTo>
                    <a:pt x="1960" y="1739"/>
                  </a:lnTo>
                  <a:cubicBezTo>
                    <a:pt x="2029" y="1758"/>
                    <a:pt x="2089" y="1775"/>
                    <a:pt x="2142" y="1795"/>
                  </a:cubicBezTo>
                  <a:cubicBezTo>
                    <a:pt x="3155" y="2134"/>
                    <a:pt x="4163" y="2500"/>
                    <a:pt x="5190" y="2805"/>
                  </a:cubicBezTo>
                  <a:cubicBezTo>
                    <a:pt x="5279" y="2832"/>
                    <a:pt x="5374" y="2855"/>
                    <a:pt x="5470" y="2878"/>
                  </a:cubicBezTo>
                  <a:cubicBezTo>
                    <a:pt x="5190" y="2845"/>
                    <a:pt x="4914" y="2796"/>
                    <a:pt x="4643" y="2740"/>
                  </a:cubicBezTo>
                  <a:cubicBezTo>
                    <a:pt x="3669" y="2536"/>
                    <a:pt x="2797" y="2177"/>
                    <a:pt x="1960" y="1739"/>
                  </a:cubicBezTo>
                  <a:close/>
                  <a:moveTo>
                    <a:pt x="4347" y="0"/>
                  </a:moveTo>
                  <a:cubicBezTo>
                    <a:pt x="4236" y="0"/>
                    <a:pt x="4123" y="7"/>
                    <a:pt x="4011" y="10"/>
                  </a:cubicBezTo>
                  <a:cubicBezTo>
                    <a:pt x="4031" y="44"/>
                    <a:pt x="4064" y="67"/>
                    <a:pt x="4113" y="73"/>
                  </a:cubicBezTo>
                  <a:cubicBezTo>
                    <a:pt x="4571" y="138"/>
                    <a:pt x="5009" y="208"/>
                    <a:pt x="5441" y="383"/>
                  </a:cubicBezTo>
                  <a:cubicBezTo>
                    <a:pt x="5582" y="442"/>
                    <a:pt x="5941" y="530"/>
                    <a:pt x="5895" y="761"/>
                  </a:cubicBezTo>
                  <a:cubicBezTo>
                    <a:pt x="5868" y="886"/>
                    <a:pt x="5421" y="1044"/>
                    <a:pt x="5312" y="1077"/>
                  </a:cubicBezTo>
                  <a:cubicBezTo>
                    <a:pt x="5155" y="1123"/>
                    <a:pt x="5000" y="1144"/>
                    <a:pt x="4848" y="1144"/>
                  </a:cubicBezTo>
                  <a:cubicBezTo>
                    <a:pt x="4218" y="1144"/>
                    <a:pt x="3645" y="782"/>
                    <a:pt x="3215" y="310"/>
                  </a:cubicBezTo>
                  <a:cubicBezTo>
                    <a:pt x="3359" y="231"/>
                    <a:pt x="3498" y="138"/>
                    <a:pt x="3630" y="33"/>
                  </a:cubicBezTo>
                  <a:lnTo>
                    <a:pt x="3630" y="33"/>
                  </a:lnTo>
                  <a:cubicBezTo>
                    <a:pt x="2309" y="149"/>
                    <a:pt x="1075" y="564"/>
                    <a:pt x="1" y="1219"/>
                  </a:cubicBezTo>
                  <a:cubicBezTo>
                    <a:pt x="1845" y="2496"/>
                    <a:pt x="4183" y="3333"/>
                    <a:pt x="6343" y="3333"/>
                  </a:cubicBezTo>
                  <a:cubicBezTo>
                    <a:pt x="6428" y="3333"/>
                    <a:pt x="6512" y="3332"/>
                    <a:pt x="6596" y="3329"/>
                  </a:cubicBezTo>
                  <a:cubicBezTo>
                    <a:pt x="7722" y="3293"/>
                    <a:pt x="8983" y="3023"/>
                    <a:pt x="9701" y="2075"/>
                  </a:cubicBezTo>
                  <a:cubicBezTo>
                    <a:pt x="9724" y="2048"/>
                    <a:pt x="9740" y="2015"/>
                    <a:pt x="9760" y="1989"/>
                  </a:cubicBezTo>
                  <a:cubicBezTo>
                    <a:pt x="9672" y="1913"/>
                    <a:pt x="9582" y="1841"/>
                    <a:pt x="9494" y="1772"/>
                  </a:cubicBezTo>
                  <a:cubicBezTo>
                    <a:pt x="9184" y="2158"/>
                    <a:pt x="8746" y="2470"/>
                    <a:pt x="8278" y="2658"/>
                  </a:cubicBezTo>
                  <a:cubicBezTo>
                    <a:pt x="8591" y="2454"/>
                    <a:pt x="8851" y="2167"/>
                    <a:pt x="9023" y="1758"/>
                  </a:cubicBezTo>
                  <a:cubicBezTo>
                    <a:pt x="9062" y="1664"/>
                    <a:pt x="9085" y="1571"/>
                    <a:pt x="9102" y="1482"/>
                  </a:cubicBezTo>
                  <a:cubicBezTo>
                    <a:pt x="8377" y="982"/>
                    <a:pt x="7567" y="593"/>
                    <a:pt x="6705" y="340"/>
                  </a:cubicBezTo>
                  <a:lnTo>
                    <a:pt x="6705" y="340"/>
                  </a:lnTo>
                  <a:cubicBezTo>
                    <a:pt x="6942" y="899"/>
                    <a:pt x="6619" y="1588"/>
                    <a:pt x="5958" y="1600"/>
                  </a:cubicBezTo>
                  <a:cubicBezTo>
                    <a:pt x="6053" y="1548"/>
                    <a:pt x="6152" y="1486"/>
                    <a:pt x="6247" y="1413"/>
                  </a:cubicBezTo>
                  <a:cubicBezTo>
                    <a:pt x="6813" y="972"/>
                    <a:pt x="6836" y="597"/>
                    <a:pt x="6587" y="307"/>
                  </a:cubicBezTo>
                  <a:cubicBezTo>
                    <a:pt x="5875" y="109"/>
                    <a:pt x="5125" y="0"/>
                    <a:pt x="4347"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658925" y="3251750"/>
              <a:ext cx="1100" cy="7275"/>
            </a:xfrm>
            <a:custGeom>
              <a:avLst/>
              <a:gdLst/>
              <a:ahLst/>
              <a:cxnLst/>
              <a:rect l="l" t="t" r="r" b="b"/>
              <a:pathLst>
                <a:path w="44" h="291" extrusionOk="0">
                  <a:moveTo>
                    <a:pt x="1" y="1"/>
                  </a:moveTo>
                  <a:lnTo>
                    <a:pt x="1" y="1"/>
                  </a:lnTo>
                  <a:cubicBezTo>
                    <a:pt x="13" y="99"/>
                    <a:pt x="27" y="195"/>
                    <a:pt x="36" y="291"/>
                  </a:cubicBezTo>
                  <a:lnTo>
                    <a:pt x="43" y="291"/>
                  </a:lnTo>
                  <a:cubicBezTo>
                    <a:pt x="33" y="195"/>
                    <a:pt x="13" y="99"/>
                    <a:pt x="1"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4278150" y="3143100"/>
              <a:ext cx="342775" cy="116325"/>
            </a:xfrm>
            <a:custGeom>
              <a:avLst/>
              <a:gdLst/>
              <a:ahLst/>
              <a:cxnLst/>
              <a:rect l="l" t="t" r="r" b="b"/>
              <a:pathLst>
                <a:path w="13711" h="4653" extrusionOk="0">
                  <a:moveTo>
                    <a:pt x="655" y="0"/>
                  </a:moveTo>
                  <a:cubicBezTo>
                    <a:pt x="421" y="271"/>
                    <a:pt x="201" y="553"/>
                    <a:pt x="0" y="850"/>
                  </a:cubicBezTo>
                  <a:cubicBezTo>
                    <a:pt x="642" y="1367"/>
                    <a:pt x="1347" y="1811"/>
                    <a:pt x="2005" y="2187"/>
                  </a:cubicBezTo>
                  <a:cubicBezTo>
                    <a:pt x="3506" y="3043"/>
                    <a:pt x="5146" y="3655"/>
                    <a:pt x="6829" y="4040"/>
                  </a:cubicBezTo>
                  <a:cubicBezTo>
                    <a:pt x="8756" y="4481"/>
                    <a:pt x="10738" y="4650"/>
                    <a:pt x="12714" y="4650"/>
                  </a:cubicBezTo>
                  <a:cubicBezTo>
                    <a:pt x="12790" y="4650"/>
                    <a:pt x="12867" y="4650"/>
                    <a:pt x="12943" y="4649"/>
                  </a:cubicBezTo>
                  <a:cubicBezTo>
                    <a:pt x="13094" y="4649"/>
                    <a:pt x="13252" y="4649"/>
                    <a:pt x="13417" y="4652"/>
                  </a:cubicBezTo>
                  <a:cubicBezTo>
                    <a:pt x="13474" y="4478"/>
                    <a:pt x="13523" y="4301"/>
                    <a:pt x="13562" y="4119"/>
                  </a:cubicBezTo>
                  <a:lnTo>
                    <a:pt x="13562" y="4119"/>
                  </a:lnTo>
                  <a:cubicBezTo>
                    <a:pt x="13398" y="4121"/>
                    <a:pt x="13235" y="4122"/>
                    <a:pt x="13071" y="4122"/>
                  </a:cubicBezTo>
                  <a:cubicBezTo>
                    <a:pt x="12737" y="4122"/>
                    <a:pt x="12404" y="4117"/>
                    <a:pt x="12071" y="4106"/>
                  </a:cubicBezTo>
                  <a:cubicBezTo>
                    <a:pt x="10246" y="4050"/>
                    <a:pt x="8422" y="3839"/>
                    <a:pt x="6651" y="3385"/>
                  </a:cubicBezTo>
                  <a:cubicBezTo>
                    <a:pt x="5680" y="3135"/>
                    <a:pt x="4731" y="2802"/>
                    <a:pt x="3813" y="2397"/>
                  </a:cubicBezTo>
                  <a:lnTo>
                    <a:pt x="3813" y="2397"/>
                  </a:lnTo>
                  <a:cubicBezTo>
                    <a:pt x="5143" y="2918"/>
                    <a:pt x="6529" y="3296"/>
                    <a:pt x="7938" y="3514"/>
                  </a:cubicBezTo>
                  <a:cubicBezTo>
                    <a:pt x="8947" y="3669"/>
                    <a:pt x="9966" y="3753"/>
                    <a:pt x="10985" y="3753"/>
                  </a:cubicBezTo>
                  <a:cubicBezTo>
                    <a:pt x="11795" y="3753"/>
                    <a:pt x="12605" y="3700"/>
                    <a:pt x="13410" y="3589"/>
                  </a:cubicBezTo>
                  <a:cubicBezTo>
                    <a:pt x="13466" y="3582"/>
                    <a:pt x="13556" y="3573"/>
                    <a:pt x="13658" y="3556"/>
                  </a:cubicBezTo>
                  <a:cubicBezTo>
                    <a:pt x="13681" y="3392"/>
                    <a:pt x="13700" y="3224"/>
                    <a:pt x="13711" y="3052"/>
                  </a:cubicBezTo>
                  <a:lnTo>
                    <a:pt x="13711" y="3052"/>
                  </a:lnTo>
                  <a:cubicBezTo>
                    <a:pt x="12606" y="3180"/>
                    <a:pt x="11452" y="3207"/>
                    <a:pt x="11094" y="3207"/>
                  </a:cubicBezTo>
                  <a:cubicBezTo>
                    <a:pt x="11073" y="3207"/>
                    <a:pt x="11055" y="3207"/>
                    <a:pt x="11040" y="3207"/>
                  </a:cubicBezTo>
                  <a:cubicBezTo>
                    <a:pt x="9476" y="3181"/>
                    <a:pt x="7918" y="2960"/>
                    <a:pt x="6404" y="2565"/>
                  </a:cubicBezTo>
                  <a:cubicBezTo>
                    <a:pt x="4892" y="2167"/>
                    <a:pt x="3438" y="1590"/>
                    <a:pt x="2061" y="847"/>
                  </a:cubicBezTo>
                  <a:cubicBezTo>
                    <a:pt x="1581" y="590"/>
                    <a:pt x="1113" y="300"/>
                    <a:pt x="655"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650350" y="3214775"/>
              <a:ext cx="3325" cy="10900"/>
            </a:xfrm>
            <a:custGeom>
              <a:avLst/>
              <a:gdLst/>
              <a:ahLst/>
              <a:cxnLst/>
              <a:rect l="l" t="t" r="r" b="b"/>
              <a:pathLst>
                <a:path w="133" h="436" extrusionOk="0">
                  <a:moveTo>
                    <a:pt x="1" y="1"/>
                  </a:moveTo>
                  <a:lnTo>
                    <a:pt x="1" y="1"/>
                  </a:lnTo>
                  <a:cubicBezTo>
                    <a:pt x="47" y="142"/>
                    <a:pt x="90" y="291"/>
                    <a:pt x="130" y="436"/>
                  </a:cubicBezTo>
                  <a:lnTo>
                    <a:pt x="133" y="436"/>
                  </a:lnTo>
                  <a:cubicBezTo>
                    <a:pt x="93" y="288"/>
                    <a:pt x="51" y="142"/>
                    <a:pt x="1"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613575" y="3245000"/>
              <a:ext cx="46275" cy="14700"/>
            </a:xfrm>
            <a:custGeom>
              <a:avLst/>
              <a:gdLst/>
              <a:ahLst/>
              <a:cxnLst/>
              <a:rect l="l" t="t" r="r" b="b"/>
              <a:pathLst>
                <a:path w="1851" h="588" extrusionOk="0">
                  <a:moveTo>
                    <a:pt x="1775" y="0"/>
                  </a:moveTo>
                  <a:cubicBezTo>
                    <a:pt x="1666" y="3"/>
                    <a:pt x="1554" y="7"/>
                    <a:pt x="1443" y="14"/>
                  </a:cubicBezTo>
                  <a:cubicBezTo>
                    <a:pt x="1008" y="30"/>
                    <a:pt x="576" y="40"/>
                    <a:pt x="145" y="43"/>
                  </a:cubicBezTo>
                  <a:cubicBezTo>
                    <a:pt x="106" y="225"/>
                    <a:pt x="57" y="402"/>
                    <a:pt x="0" y="576"/>
                  </a:cubicBezTo>
                  <a:cubicBezTo>
                    <a:pt x="300" y="580"/>
                    <a:pt x="616" y="587"/>
                    <a:pt x="939" y="587"/>
                  </a:cubicBezTo>
                  <a:cubicBezTo>
                    <a:pt x="1239" y="587"/>
                    <a:pt x="1545" y="581"/>
                    <a:pt x="1850" y="561"/>
                  </a:cubicBezTo>
                  <a:cubicBezTo>
                    <a:pt x="1841" y="465"/>
                    <a:pt x="1827" y="369"/>
                    <a:pt x="1815" y="271"/>
                  </a:cubicBezTo>
                  <a:cubicBezTo>
                    <a:pt x="1801" y="181"/>
                    <a:pt x="1791" y="90"/>
                    <a:pt x="1775"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619575" y="3214775"/>
              <a:ext cx="34025" cy="17250"/>
            </a:xfrm>
            <a:custGeom>
              <a:avLst/>
              <a:gdLst/>
              <a:ahLst/>
              <a:cxnLst/>
              <a:rect l="l" t="t" r="r" b="b"/>
              <a:pathLst>
                <a:path w="1361" h="690" extrusionOk="0">
                  <a:moveTo>
                    <a:pt x="1232" y="1"/>
                  </a:moveTo>
                  <a:cubicBezTo>
                    <a:pt x="876" y="80"/>
                    <a:pt x="468" y="139"/>
                    <a:pt x="54" y="185"/>
                  </a:cubicBezTo>
                  <a:cubicBezTo>
                    <a:pt x="43" y="357"/>
                    <a:pt x="24" y="525"/>
                    <a:pt x="1" y="689"/>
                  </a:cubicBezTo>
                  <a:cubicBezTo>
                    <a:pt x="336" y="647"/>
                    <a:pt x="864" y="571"/>
                    <a:pt x="1361" y="436"/>
                  </a:cubicBezTo>
                  <a:cubicBezTo>
                    <a:pt x="1321" y="291"/>
                    <a:pt x="1278" y="142"/>
                    <a:pt x="1232"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284650" y="3406825"/>
              <a:ext cx="675" cy="950"/>
            </a:xfrm>
            <a:custGeom>
              <a:avLst/>
              <a:gdLst/>
              <a:ahLst/>
              <a:cxnLst/>
              <a:rect l="l" t="t" r="r" b="b"/>
              <a:pathLst>
                <a:path w="27" h="38" extrusionOk="0">
                  <a:moveTo>
                    <a:pt x="0" y="1"/>
                  </a:moveTo>
                  <a:cubicBezTo>
                    <a:pt x="5" y="11"/>
                    <a:pt x="14" y="19"/>
                    <a:pt x="21" y="28"/>
                  </a:cubicBezTo>
                  <a:lnTo>
                    <a:pt x="21" y="28"/>
                  </a:lnTo>
                  <a:cubicBezTo>
                    <a:pt x="16" y="20"/>
                    <a:pt x="10" y="11"/>
                    <a:pt x="3" y="4"/>
                  </a:cubicBezTo>
                  <a:lnTo>
                    <a:pt x="0" y="1"/>
                  </a:lnTo>
                  <a:close/>
                  <a:moveTo>
                    <a:pt x="21" y="28"/>
                  </a:moveTo>
                  <a:lnTo>
                    <a:pt x="21" y="28"/>
                  </a:lnTo>
                  <a:cubicBezTo>
                    <a:pt x="23" y="31"/>
                    <a:pt x="25" y="34"/>
                    <a:pt x="26" y="37"/>
                  </a:cubicBezTo>
                  <a:cubicBezTo>
                    <a:pt x="25" y="34"/>
                    <a:pt x="23" y="31"/>
                    <a:pt x="21" y="28"/>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300200" y="3425100"/>
              <a:ext cx="3875" cy="3825"/>
            </a:xfrm>
            <a:custGeom>
              <a:avLst/>
              <a:gdLst/>
              <a:ahLst/>
              <a:cxnLst/>
              <a:rect l="l" t="t" r="r" b="b"/>
              <a:pathLst>
                <a:path w="155" h="153" extrusionOk="0">
                  <a:moveTo>
                    <a:pt x="0" y="1"/>
                  </a:moveTo>
                  <a:cubicBezTo>
                    <a:pt x="10" y="11"/>
                    <a:pt x="20" y="21"/>
                    <a:pt x="30" y="32"/>
                  </a:cubicBezTo>
                  <a:lnTo>
                    <a:pt x="30" y="32"/>
                  </a:lnTo>
                  <a:cubicBezTo>
                    <a:pt x="20" y="21"/>
                    <a:pt x="10" y="11"/>
                    <a:pt x="0" y="1"/>
                  </a:cubicBezTo>
                  <a:close/>
                  <a:moveTo>
                    <a:pt x="30" y="32"/>
                  </a:moveTo>
                  <a:lnTo>
                    <a:pt x="30" y="32"/>
                  </a:lnTo>
                  <a:cubicBezTo>
                    <a:pt x="66" y="69"/>
                    <a:pt x="100" y="110"/>
                    <a:pt x="138" y="145"/>
                  </a:cubicBezTo>
                  <a:cubicBezTo>
                    <a:pt x="142" y="148"/>
                    <a:pt x="149" y="152"/>
                    <a:pt x="155" y="152"/>
                  </a:cubicBezTo>
                  <a:cubicBezTo>
                    <a:pt x="116" y="112"/>
                    <a:pt x="72" y="73"/>
                    <a:pt x="30" y="32"/>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4288100" y="3411125"/>
              <a:ext cx="8250" cy="9800"/>
            </a:xfrm>
            <a:custGeom>
              <a:avLst/>
              <a:gdLst/>
              <a:ahLst/>
              <a:cxnLst/>
              <a:rect l="l" t="t" r="r" b="b"/>
              <a:pathLst>
                <a:path w="330" h="392" extrusionOk="0">
                  <a:moveTo>
                    <a:pt x="329" y="391"/>
                  </a:moveTo>
                  <a:cubicBezTo>
                    <a:pt x="218" y="267"/>
                    <a:pt x="106" y="135"/>
                    <a:pt x="0" y="0"/>
                  </a:cubicBezTo>
                  <a:cubicBezTo>
                    <a:pt x="106" y="135"/>
                    <a:pt x="218" y="267"/>
                    <a:pt x="329" y="39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284725" y="3406900"/>
              <a:ext cx="274700" cy="64000"/>
            </a:xfrm>
            <a:custGeom>
              <a:avLst/>
              <a:gdLst/>
              <a:ahLst/>
              <a:cxnLst/>
              <a:rect l="l" t="t" r="r" b="b"/>
              <a:pathLst>
                <a:path w="10988" h="2560" extrusionOk="0">
                  <a:moveTo>
                    <a:pt x="0" y="1"/>
                  </a:moveTo>
                  <a:lnTo>
                    <a:pt x="0" y="1"/>
                  </a:lnTo>
                  <a:cubicBezTo>
                    <a:pt x="10" y="11"/>
                    <a:pt x="17" y="24"/>
                    <a:pt x="23" y="34"/>
                  </a:cubicBezTo>
                  <a:cubicBezTo>
                    <a:pt x="60" y="80"/>
                    <a:pt x="99" y="123"/>
                    <a:pt x="135" y="169"/>
                  </a:cubicBezTo>
                  <a:cubicBezTo>
                    <a:pt x="241" y="304"/>
                    <a:pt x="353" y="436"/>
                    <a:pt x="464" y="560"/>
                  </a:cubicBezTo>
                  <a:cubicBezTo>
                    <a:pt x="517" y="617"/>
                    <a:pt x="567" y="673"/>
                    <a:pt x="619" y="729"/>
                  </a:cubicBezTo>
                  <a:cubicBezTo>
                    <a:pt x="669" y="782"/>
                    <a:pt x="725" y="831"/>
                    <a:pt x="774" y="880"/>
                  </a:cubicBezTo>
                  <a:cubicBezTo>
                    <a:pt x="2055" y="1414"/>
                    <a:pt x="3405" y="1789"/>
                    <a:pt x="4775" y="2029"/>
                  </a:cubicBezTo>
                  <a:cubicBezTo>
                    <a:pt x="6167" y="2276"/>
                    <a:pt x="7580" y="2411"/>
                    <a:pt x="8992" y="2493"/>
                  </a:cubicBezTo>
                  <a:cubicBezTo>
                    <a:pt x="9368" y="2516"/>
                    <a:pt x="9779" y="2543"/>
                    <a:pt x="10208" y="2560"/>
                  </a:cubicBezTo>
                  <a:cubicBezTo>
                    <a:pt x="10474" y="2437"/>
                    <a:pt x="10734" y="2299"/>
                    <a:pt x="10988" y="2148"/>
                  </a:cubicBezTo>
                  <a:lnTo>
                    <a:pt x="10576" y="2148"/>
                  </a:lnTo>
                  <a:cubicBezTo>
                    <a:pt x="9602" y="2131"/>
                    <a:pt x="8627" y="2052"/>
                    <a:pt x="7659" y="1957"/>
                  </a:cubicBezTo>
                  <a:cubicBezTo>
                    <a:pt x="5634" y="1756"/>
                    <a:pt x="3605" y="1423"/>
                    <a:pt x="1683" y="732"/>
                  </a:cubicBezTo>
                  <a:cubicBezTo>
                    <a:pt x="1107" y="525"/>
                    <a:pt x="547" y="278"/>
                    <a:pt x="0"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244800" y="3213800"/>
              <a:ext cx="334050" cy="122775"/>
            </a:xfrm>
            <a:custGeom>
              <a:avLst/>
              <a:gdLst/>
              <a:ahLst/>
              <a:cxnLst/>
              <a:rect l="l" t="t" r="r" b="b"/>
              <a:pathLst>
                <a:path w="13362" h="4911" extrusionOk="0">
                  <a:moveTo>
                    <a:pt x="356" y="0"/>
                  </a:moveTo>
                  <a:cubicBezTo>
                    <a:pt x="195" y="475"/>
                    <a:pt x="73" y="969"/>
                    <a:pt x="0" y="1476"/>
                  </a:cubicBezTo>
                  <a:cubicBezTo>
                    <a:pt x="626" y="2081"/>
                    <a:pt x="1284" y="2648"/>
                    <a:pt x="1979" y="3161"/>
                  </a:cubicBezTo>
                  <a:cubicBezTo>
                    <a:pt x="2990" y="3909"/>
                    <a:pt x="4041" y="4479"/>
                    <a:pt x="5130" y="4910"/>
                  </a:cubicBezTo>
                  <a:cubicBezTo>
                    <a:pt x="5222" y="4867"/>
                    <a:pt x="5318" y="4821"/>
                    <a:pt x="5410" y="4778"/>
                  </a:cubicBezTo>
                  <a:cubicBezTo>
                    <a:pt x="4211" y="4278"/>
                    <a:pt x="3085" y="3616"/>
                    <a:pt x="2055" y="2803"/>
                  </a:cubicBezTo>
                  <a:cubicBezTo>
                    <a:pt x="1377" y="2269"/>
                    <a:pt x="748" y="1690"/>
                    <a:pt x="155" y="1081"/>
                  </a:cubicBezTo>
                  <a:lnTo>
                    <a:pt x="155" y="1081"/>
                  </a:lnTo>
                  <a:cubicBezTo>
                    <a:pt x="2305" y="2464"/>
                    <a:pt x="4649" y="3540"/>
                    <a:pt x="7040" y="4225"/>
                  </a:cubicBezTo>
                  <a:cubicBezTo>
                    <a:pt x="7089" y="4219"/>
                    <a:pt x="7135" y="4208"/>
                    <a:pt x="7185" y="4202"/>
                  </a:cubicBezTo>
                  <a:cubicBezTo>
                    <a:pt x="7382" y="4182"/>
                    <a:pt x="7578" y="4173"/>
                    <a:pt x="7775" y="4173"/>
                  </a:cubicBezTo>
                  <a:cubicBezTo>
                    <a:pt x="8482" y="4173"/>
                    <a:pt x="9191" y="4284"/>
                    <a:pt x="9892" y="4363"/>
                  </a:cubicBezTo>
                  <a:cubicBezTo>
                    <a:pt x="10305" y="4410"/>
                    <a:pt x="10724" y="4452"/>
                    <a:pt x="11143" y="4452"/>
                  </a:cubicBezTo>
                  <a:cubicBezTo>
                    <a:pt x="11161" y="4452"/>
                    <a:pt x="11180" y="4452"/>
                    <a:pt x="11199" y="4452"/>
                  </a:cubicBezTo>
                  <a:cubicBezTo>
                    <a:pt x="9417" y="4265"/>
                    <a:pt x="7659" y="3859"/>
                    <a:pt x="5977" y="3257"/>
                  </a:cubicBezTo>
                  <a:cubicBezTo>
                    <a:pt x="5360" y="3037"/>
                    <a:pt x="4765" y="2789"/>
                    <a:pt x="4185" y="2523"/>
                  </a:cubicBezTo>
                  <a:lnTo>
                    <a:pt x="4185" y="2523"/>
                  </a:lnTo>
                  <a:cubicBezTo>
                    <a:pt x="6072" y="3270"/>
                    <a:pt x="8027" y="3847"/>
                    <a:pt x="10036" y="4152"/>
                  </a:cubicBezTo>
                  <a:cubicBezTo>
                    <a:pt x="10708" y="4254"/>
                    <a:pt x="11399" y="4324"/>
                    <a:pt x="12104" y="4363"/>
                  </a:cubicBezTo>
                  <a:cubicBezTo>
                    <a:pt x="12226" y="4337"/>
                    <a:pt x="12344" y="4310"/>
                    <a:pt x="12466" y="4271"/>
                  </a:cubicBezTo>
                  <a:cubicBezTo>
                    <a:pt x="12792" y="4172"/>
                    <a:pt x="13092" y="4017"/>
                    <a:pt x="13361" y="3824"/>
                  </a:cubicBezTo>
                  <a:lnTo>
                    <a:pt x="13361" y="3824"/>
                  </a:lnTo>
                  <a:cubicBezTo>
                    <a:pt x="13208" y="3827"/>
                    <a:pt x="13054" y="3829"/>
                    <a:pt x="12899" y="3829"/>
                  </a:cubicBezTo>
                  <a:cubicBezTo>
                    <a:pt x="12255" y="3829"/>
                    <a:pt x="11603" y="3795"/>
                    <a:pt x="10942" y="3721"/>
                  </a:cubicBezTo>
                  <a:cubicBezTo>
                    <a:pt x="8788" y="3488"/>
                    <a:pt x="6684" y="2921"/>
                    <a:pt x="4659" y="2160"/>
                  </a:cubicBezTo>
                  <a:cubicBezTo>
                    <a:pt x="3547" y="1745"/>
                    <a:pt x="1380" y="1130"/>
                    <a:pt x="356"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657125" y="3321875"/>
              <a:ext cx="25" cy="25"/>
            </a:xfrm>
            <a:custGeom>
              <a:avLst/>
              <a:gdLst/>
              <a:ahLst/>
              <a:cxnLst/>
              <a:rect l="l" t="t" r="r" b="b"/>
              <a:pathLst>
                <a:path w="1" h="1" extrusionOk="0">
                  <a:moveTo>
                    <a:pt x="0" y="1"/>
                  </a:moveTo>
                  <a:lnTo>
                    <a:pt x="0" y="1"/>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373050" y="3333250"/>
              <a:ext cx="256350" cy="33525"/>
            </a:xfrm>
            <a:custGeom>
              <a:avLst/>
              <a:gdLst/>
              <a:ahLst/>
              <a:cxnLst/>
              <a:rect l="l" t="t" r="r" b="b"/>
              <a:pathLst>
                <a:path w="10254" h="1341" extrusionOk="0">
                  <a:moveTo>
                    <a:pt x="280" y="0"/>
                  </a:moveTo>
                  <a:cubicBezTo>
                    <a:pt x="188" y="43"/>
                    <a:pt x="92" y="89"/>
                    <a:pt x="0" y="132"/>
                  </a:cubicBezTo>
                  <a:cubicBezTo>
                    <a:pt x="2332" y="1056"/>
                    <a:pt x="4822" y="1341"/>
                    <a:pt x="7382" y="1341"/>
                  </a:cubicBezTo>
                  <a:cubicBezTo>
                    <a:pt x="8297" y="1341"/>
                    <a:pt x="9220" y="1304"/>
                    <a:pt x="10148" y="1248"/>
                  </a:cubicBezTo>
                  <a:cubicBezTo>
                    <a:pt x="10251" y="1242"/>
                    <a:pt x="10254" y="1083"/>
                    <a:pt x="10154" y="1083"/>
                  </a:cubicBezTo>
                  <a:cubicBezTo>
                    <a:pt x="10152" y="1083"/>
                    <a:pt x="10150" y="1083"/>
                    <a:pt x="10148" y="1084"/>
                  </a:cubicBezTo>
                  <a:cubicBezTo>
                    <a:pt x="9117" y="1141"/>
                    <a:pt x="8075" y="1191"/>
                    <a:pt x="7035" y="1191"/>
                  </a:cubicBezTo>
                  <a:cubicBezTo>
                    <a:pt x="5563" y="1191"/>
                    <a:pt x="4094" y="1090"/>
                    <a:pt x="2660" y="764"/>
                  </a:cubicBezTo>
                  <a:cubicBezTo>
                    <a:pt x="1841" y="579"/>
                    <a:pt x="1047" y="323"/>
                    <a:pt x="280"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547400" y="3299825"/>
              <a:ext cx="112850" cy="23850"/>
            </a:xfrm>
            <a:custGeom>
              <a:avLst/>
              <a:gdLst/>
              <a:ahLst/>
              <a:cxnLst/>
              <a:rect l="l" t="t" r="r" b="b"/>
              <a:pathLst>
                <a:path w="4514" h="954" extrusionOk="0">
                  <a:moveTo>
                    <a:pt x="4514" y="0"/>
                  </a:moveTo>
                  <a:cubicBezTo>
                    <a:pt x="3454" y="228"/>
                    <a:pt x="2368" y="356"/>
                    <a:pt x="1257" y="383"/>
                  </a:cubicBezTo>
                  <a:cubicBezTo>
                    <a:pt x="988" y="576"/>
                    <a:pt x="688" y="731"/>
                    <a:pt x="362" y="830"/>
                  </a:cubicBezTo>
                  <a:cubicBezTo>
                    <a:pt x="240" y="869"/>
                    <a:pt x="122" y="896"/>
                    <a:pt x="0" y="922"/>
                  </a:cubicBezTo>
                  <a:cubicBezTo>
                    <a:pt x="382" y="943"/>
                    <a:pt x="767" y="954"/>
                    <a:pt x="1153" y="954"/>
                  </a:cubicBezTo>
                  <a:cubicBezTo>
                    <a:pt x="2244" y="954"/>
                    <a:pt x="3345" y="868"/>
                    <a:pt x="4425" y="675"/>
                  </a:cubicBezTo>
                  <a:cubicBezTo>
                    <a:pt x="4465" y="455"/>
                    <a:pt x="4494" y="228"/>
                    <a:pt x="4514"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420775" y="3318125"/>
              <a:ext cx="236375" cy="22825"/>
            </a:xfrm>
            <a:custGeom>
              <a:avLst/>
              <a:gdLst/>
              <a:ahLst/>
              <a:cxnLst/>
              <a:rect l="l" t="t" r="r" b="b"/>
              <a:pathLst>
                <a:path w="9455" h="913" extrusionOk="0">
                  <a:moveTo>
                    <a:pt x="736" y="0"/>
                  </a:moveTo>
                  <a:cubicBezTo>
                    <a:pt x="539" y="0"/>
                    <a:pt x="343" y="9"/>
                    <a:pt x="146" y="29"/>
                  </a:cubicBezTo>
                  <a:cubicBezTo>
                    <a:pt x="96" y="35"/>
                    <a:pt x="50" y="46"/>
                    <a:pt x="1" y="52"/>
                  </a:cubicBezTo>
                  <a:cubicBezTo>
                    <a:pt x="156" y="98"/>
                    <a:pt x="310" y="144"/>
                    <a:pt x="468" y="187"/>
                  </a:cubicBezTo>
                  <a:cubicBezTo>
                    <a:pt x="2270" y="663"/>
                    <a:pt x="4127" y="912"/>
                    <a:pt x="5987" y="912"/>
                  </a:cubicBezTo>
                  <a:cubicBezTo>
                    <a:pt x="6920" y="912"/>
                    <a:pt x="7854" y="849"/>
                    <a:pt x="8782" y="721"/>
                  </a:cubicBezTo>
                  <a:cubicBezTo>
                    <a:pt x="8895" y="704"/>
                    <a:pt x="9092" y="674"/>
                    <a:pt x="9342" y="634"/>
                  </a:cubicBezTo>
                  <a:cubicBezTo>
                    <a:pt x="9385" y="476"/>
                    <a:pt x="9421" y="315"/>
                    <a:pt x="9454" y="151"/>
                  </a:cubicBezTo>
                  <a:lnTo>
                    <a:pt x="9454" y="151"/>
                  </a:lnTo>
                  <a:cubicBezTo>
                    <a:pt x="8418" y="315"/>
                    <a:pt x="7374" y="395"/>
                    <a:pt x="6326" y="395"/>
                  </a:cubicBezTo>
                  <a:cubicBezTo>
                    <a:pt x="6281" y="395"/>
                    <a:pt x="6236" y="394"/>
                    <a:pt x="6191" y="394"/>
                  </a:cubicBezTo>
                  <a:cubicBezTo>
                    <a:pt x="5512" y="388"/>
                    <a:pt x="4834" y="348"/>
                    <a:pt x="4160" y="279"/>
                  </a:cubicBezTo>
                  <a:cubicBezTo>
                    <a:pt x="4141" y="279"/>
                    <a:pt x="4122" y="279"/>
                    <a:pt x="4104" y="279"/>
                  </a:cubicBezTo>
                  <a:cubicBezTo>
                    <a:pt x="3685" y="279"/>
                    <a:pt x="3266" y="237"/>
                    <a:pt x="2853" y="190"/>
                  </a:cubicBezTo>
                  <a:cubicBezTo>
                    <a:pt x="2152" y="111"/>
                    <a:pt x="1443" y="0"/>
                    <a:pt x="736"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308350" y="3116275"/>
              <a:ext cx="312825" cy="87400"/>
            </a:xfrm>
            <a:custGeom>
              <a:avLst/>
              <a:gdLst/>
              <a:ahLst/>
              <a:cxnLst/>
              <a:rect l="l" t="t" r="r" b="b"/>
              <a:pathLst>
                <a:path w="12513" h="3496" extrusionOk="0">
                  <a:moveTo>
                    <a:pt x="583" y="0"/>
                  </a:moveTo>
                  <a:cubicBezTo>
                    <a:pt x="382" y="158"/>
                    <a:pt x="188" y="326"/>
                    <a:pt x="0" y="500"/>
                  </a:cubicBezTo>
                  <a:cubicBezTo>
                    <a:pt x="590" y="859"/>
                    <a:pt x="1183" y="1208"/>
                    <a:pt x="1791" y="1524"/>
                  </a:cubicBezTo>
                  <a:cubicBezTo>
                    <a:pt x="3451" y="2387"/>
                    <a:pt x="5219" y="3062"/>
                    <a:pt x="7076" y="3339"/>
                  </a:cubicBezTo>
                  <a:cubicBezTo>
                    <a:pt x="7708" y="3434"/>
                    <a:pt x="8383" y="3496"/>
                    <a:pt x="9061" y="3496"/>
                  </a:cubicBezTo>
                  <a:cubicBezTo>
                    <a:pt x="10118" y="3496"/>
                    <a:pt x="11185" y="3346"/>
                    <a:pt x="12117" y="2937"/>
                  </a:cubicBezTo>
                  <a:cubicBezTo>
                    <a:pt x="12252" y="2877"/>
                    <a:pt x="12384" y="2805"/>
                    <a:pt x="12512" y="2722"/>
                  </a:cubicBezTo>
                  <a:cubicBezTo>
                    <a:pt x="12503" y="2512"/>
                    <a:pt x="12489" y="2301"/>
                    <a:pt x="12469" y="2087"/>
                  </a:cubicBezTo>
                  <a:cubicBezTo>
                    <a:pt x="11617" y="2624"/>
                    <a:pt x="10250" y="2789"/>
                    <a:pt x="9486" y="2818"/>
                  </a:cubicBezTo>
                  <a:cubicBezTo>
                    <a:pt x="9345" y="2824"/>
                    <a:pt x="9204" y="2827"/>
                    <a:pt x="9063" y="2827"/>
                  </a:cubicBezTo>
                  <a:cubicBezTo>
                    <a:pt x="7675" y="2827"/>
                    <a:pt x="6300" y="2554"/>
                    <a:pt x="4982" y="2120"/>
                  </a:cubicBezTo>
                  <a:cubicBezTo>
                    <a:pt x="3534" y="1640"/>
                    <a:pt x="2160" y="941"/>
                    <a:pt x="850" y="165"/>
                  </a:cubicBezTo>
                  <a:cubicBezTo>
                    <a:pt x="761" y="112"/>
                    <a:pt x="672" y="55"/>
                    <a:pt x="583"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625675" y="3164675"/>
              <a:ext cx="1575" cy="2225"/>
            </a:xfrm>
            <a:custGeom>
              <a:avLst/>
              <a:gdLst/>
              <a:ahLst/>
              <a:cxnLst/>
              <a:rect l="l" t="t" r="r" b="b"/>
              <a:pathLst>
                <a:path w="63" h="89" extrusionOk="0">
                  <a:moveTo>
                    <a:pt x="3" y="0"/>
                  </a:moveTo>
                  <a:cubicBezTo>
                    <a:pt x="3" y="0"/>
                    <a:pt x="0" y="0"/>
                    <a:pt x="0" y="3"/>
                  </a:cubicBezTo>
                  <a:cubicBezTo>
                    <a:pt x="20" y="33"/>
                    <a:pt x="43" y="59"/>
                    <a:pt x="62" y="89"/>
                  </a:cubicBezTo>
                  <a:lnTo>
                    <a:pt x="3" y="0"/>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629800" y="3171100"/>
              <a:ext cx="2650" cy="4350"/>
            </a:xfrm>
            <a:custGeom>
              <a:avLst/>
              <a:gdLst/>
              <a:ahLst/>
              <a:cxnLst/>
              <a:rect l="l" t="t" r="r" b="b"/>
              <a:pathLst>
                <a:path w="106" h="174" extrusionOk="0">
                  <a:moveTo>
                    <a:pt x="0" y="0"/>
                  </a:moveTo>
                  <a:cubicBezTo>
                    <a:pt x="36" y="55"/>
                    <a:pt x="69" y="115"/>
                    <a:pt x="102" y="174"/>
                  </a:cubicBezTo>
                  <a:lnTo>
                    <a:pt x="105" y="171"/>
                  </a:lnTo>
                  <a:cubicBezTo>
                    <a:pt x="72" y="112"/>
                    <a:pt x="36" y="55"/>
                    <a:pt x="0"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620075" y="3164750"/>
              <a:ext cx="12300" cy="19600"/>
            </a:xfrm>
            <a:custGeom>
              <a:avLst/>
              <a:gdLst/>
              <a:ahLst/>
              <a:cxnLst/>
              <a:rect l="l" t="t" r="r" b="b"/>
              <a:pathLst>
                <a:path w="492" h="784" extrusionOk="0">
                  <a:moveTo>
                    <a:pt x="224" y="0"/>
                  </a:moveTo>
                  <a:cubicBezTo>
                    <a:pt x="155" y="53"/>
                    <a:pt x="76" y="102"/>
                    <a:pt x="0" y="148"/>
                  </a:cubicBezTo>
                  <a:cubicBezTo>
                    <a:pt x="20" y="362"/>
                    <a:pt x="34" y="573"/>
                    <a:pt x="43" y="783"/>
                  </a:cubicBezTo>
                  <a:cubicBezTo>
                    <a:pt x="204" y="678"/>
                    <a:pt x="356" y="560"/>
                    <a:pt x="491" y="428"/>
                  </a:cubicBezTo>
                  <a:cubicBezTo>
                    <a:pt x="458" y="369"/>
                    <a:pt x="425" y="309"/>
                    <a:pt x="389" y="254"/>
                  </a:cubicBezTo>
                  <a:cubicBezTo>
                    <a:pt x="356" y="198"/>
                    <a:pt x="320" y="142"/>
                    <a:pt x="286" y="86"/>
                  </a:cubicBezTo>
                  <a:cubicBezTo>
                    <a:pt x="267" y="56"/>
                    <a:pt x="244" y="30"/>
                    <a:pt x="224"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2"/>
          <p:cNvGrpSpPr/>
          <p:nvPr/>
        </p:nvGrpSpPr>
        <p:grpSpPr>
          <a:xfrm>
            <a:off x="7387316" y="4029208"/>
            <a:ext cx="733069" cy="733069"/>
            <a:chOff x="5715100" y="2545000"/>
            <a:chExt cx="379750" cy="379750"/>
          </a:xfrm>
        </p:grpSpPr>
        <p:sp>
          <p:nvSpPr>
            <p:cNvPr id="136" name="Google Shape;136;p2"/>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2"/>
          <p:cNvSpPr/>
          <p:nvPr/>
        </p:nvSpPr>
        <p:spPr>
          <a:xfrm>
            <a:off x="2745062" y="768968"/>
            <a:ext cx="88200" cy="882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4500050">
            <a:off x="5931181" y="4741101"/>
            <a:ext cx="54268" cy="5175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965104" y="4579948"/>
            <a:ext cx="87600" cy="87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2"/>
          <p:cNvGrpSpPr/>
          <p:nvPr/>
        </p:nvGrpSpPr>
        <p:grpSpPr>
          <a:xfrm>
            <a:off x="8565180" y="3545748"/>
            <a:ext cx="222062" cy="222098"/>
            <a:chOff x="5884600" y="320025"/>
            <a:chExt cx="360900" cy="360900"/>
          </a:xfrm>
        </p:grpSpPr>
        <p:sp>
          <p:nvSpPr>
            <p:cNvPr id="166" name="Google Shape;166;p2"/>
            <p:cNvSpPr/>
            <p:nvPr/>
          </p:nvSpPr>
          <p:spPr>
            <a:xfrm>
              <a:off x="5884600" y="320025"/>
              <a:ext cx="360900" cy="360900"/>
            </a:xfrm>
            <a:custGeom>
              <a:avLst/>
              <a:gdLst/>
              <a:ahLst/>
              <a:cxnLst/>
              <a:rect l="l" t="t" r="r" b="b"/>
              <a:pathLst>
                <a:path w="14436" h="14436" extrusionOk="0">
                  <a:moveTo>
                    <a:pt x="7218" y="0"/>
                  </a:moveTo>
                  <a:cubicBezTo>
                    <a:pt x="3230" y="0"/>
                    <a:pt x="0" y="3230"/>
                    <a:pt x="0" y="7217"/>
                  </a:cubicBezTo>
                  <a:cubicBezTo>
                    <a:pt x="0" y="11202"/>
                    <a:pt x="3230" y="14435"/>
                    <a:pt x="7218" y="14435"/>
                  </a:cubicBezTo>
                  <a:cubicBezTo>
                    <a:pt x="11205" y="14435"/>
                    <a:pt x="14435" y="11202"/>
                    <a:pt x="14435" y="7217"/>
                  </a:cubicBezTo>
                  <a:cubicBezTo>
                    <a:pt x="14435" y="3230"/>
                    <a:pt x="11205" y="0"/>
                    <a:pt x="7218" y="0"/>
                  </a:cubicBezTo>
                  <a:close/>
                </a:path>
              </a:pathLst>
            </a:custGeom>
            <a:solidFill>
              <a:srgbClr val="FF8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900875" y="481025"/>
              <a:ext cx="344625" cy="199900"/>
            </a:xfrm>
            <a:custGeom>
              <a:avLst/>
              <a:gdLst/>
              <a:ahLst/>
              <a:cxnLst/>
              <a:rect l="l" t="t" r="r" b="b"/>
              <a:pathLst>
                <a:path w="13785" h="7996" extrusionOk="0">
                  <a:moveTo>
                    <a:pt x="13741" y="1"/>
                  </a:moveTo>
                  <a:cubicBezTo>
                    <a:pt x="13316" y="484"/>
                    <a:pt x="12856" y="923"/>
                    <a:pt x="12322" y="1308"/>
                  </a:cubicBezTo>
                  <a:cubicBezTo>
                    <a:pt x="11657" y="1795"/>
                    <a:pt x="10929" y="2187"/>
                    <a:pt x="10215" y="2595"/>
                  </a:cubicBezTo>
                  <a:cubicBezTo>
                    <a:pt x="8750" y="3441"/>
                    <a:pt x="7222" y="4215"/>
                    <a:pt x="5543" y="4531"/>
                  </a:cubicBezTo>
                  <a:cubicBezTo>
                    <a:pt x="4895" y="4653"/>
                    <a:pt x="4191" y="4732"/>
                    <a:pt x="3486" y="4732"/>
                  </a:cubicBezTo>
                  <a:cubicBezTo>
                    <a:pt x="2226" y="4732"/>
                    <a:pt x="961" y="4480"/>
                    <a:pt x="1" y="3771"/>
                  </a:cubicBezTo>
                  <a:lnTo>
                    <a:pt x="1" y="3771"/>
                  </a:lnTo>
                  <a:cubicBezTo>
                    <a:pt x="1137" y="6263"/>
                    <a:pt x="3649" y="7995"/>
                    <a:pt x="6567" y="7995"/>
                  </a:cubicBezTo>
                  <a:cubicBezTo>
                    <a:pt x="10554" y="7995"/>
                    <a:pt x="13784" y="4762"/>
                    <a:pt x="13784" y="777"/>
                  </a:cubicBezTo>
                  <a:cubicBezTo>
                    <a:pt x="13784" y="514"/>
                    <a:pt x="13771" y="257"/>
                    <a:pt x="13741"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919650" y="345700"/>
              <a:ext cx="146150" cy="47925"/>
            </a:xfrm>
            <a:custGeom>
              <a:avLst/>
              <a:gdLst/>
              <a:ahLst/>
              <a:cxnLst/>
              <a:rect l="l" t="t" r="r" b="b"/>
              <a:pathLst>
                <a:path w="5846" h="1917" extrusionOk="0">
                  <a:moveTo>
                    <a:pt x="2102" y="1"/>
                  </a:moveTo>
                  <a:cubicBezTo>
                    <a:pt x="1282" y="494"/>
                    <a:pt x="564" y="1150"/>
                    <a:pt x="1" y="1917"/>
                  </a:cubicBezTo>
                  <a:cubicBezTo>
                    <a:pt x="136" y="1881"/>
                    <a:pt x="271" y="1841"/>
                    <a:pt x="406" y="1801"/>
                  </a:cubicBezTo>
                  <a:cubicBezTo>
                    <a:pt x="1011" y="1623"/>
                    <a:pt x="1670" y="1322"/>
                    <a:pt x="2308" y="1322"/>
                  </a:cubicBezTo>
                  <a:cubicBezTo>
                    <a:pt x="2378" y="1322"/>
                    <a:pt x="2447" y="1326"/>
                    <a:pt x="2517" y="1334"/>
                  </a:cubicBezTo>
                  <a:cubicBezTo>
                    <a:pt x="3036" y="1392"/>
                    <a:pt x="3547" y="1439"/>
                    <a:pt x="4056" y="1439"/>
                  </a:cubicBezTo>
                  <a:cubicBezTo>
                    <a:pt x="4619" y="1439"/>
                    <a:pt x="5178" y="1381"/>
                    <a:pt x="5740" y="1219"/>
                  </a:cubicBezTo>
                  <a:cubicBezTo>
                    <a:pt x="5802" y="1202"/>
                    <a:pt x="5845" y="1133"/>
                    <a:pt x="5825" y="1071"/>
                  </a:cubicBezTo>
                  <a:cubicBezTo>
                    <a:pt x="5737" y="800"/>
                    <a:pt x="5523" y="751"/>
                    <a:pt x="5259" y="698"/>
                  </a:cubicBezTo>
                  <a:cubicBezTo>
                    <a:pt x="4584" y="557"/>
                    <a:pt x="3903" y="458"/>
                    <a:pt x="3234" y="291"/>
                  </a:cubicBezTo>
                  <a:cubicBezTo>
                    <a:pt x="2859" y="198"/>
                    <a:pt x="2484" y="73"/>
                    <a:pt x="210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6130475" y="346775"/>
              <a:ext cx="60100" cy="42725"/>
            </a:xfrm>
            <a:custGeom>
              <a:avLst/>
              <a:gdLst/>
              <a:ahLst/>
              <a:cxnLst/>
              <a:rect l="l" t="t" r="r" b="b"/>
              <a:pathLst>
                <a:path w="2404" h="1709" extrusionOk="0">
                  <a:moveTo>
                    <a:pt x="579" y="1"/>
                  </a:moveTo>
                  <a:cubicBezTo>
                    <a:pt x="501" y="1"/>
                    <a:pt x="442" y="38"/>
                    <a:pt x="372" y="102"/>
                  </a:cubicBezTo>
                  <a:cubicBezTo>
                    <a:pt x="342" y="132"/>
                    <a:pt x="333" y="165"/>
                    <a:pt x="333" y="201"/>
                  </a:cubicBezTo>
                  <a:cubicBezTo>
                    <a:pt x="257" y="244"/>
                    <a:pt x="184" y="297"/>
                    <a:pt x="132" y="372"/>
                  </a:cubicBezTo>
                  <a:cubicBezTo>
                    <a:pt x="0" y="560"/>
                    <a:pt x="10" y="813"/>
                    <a:pt x="184" y="975"/>
                  </a:cubicBezTo>
                  <a:cubicBezTo>
                    <a:pt x="428" y="1202"/>
                    <a:pt x="827" y="1143"/>
                    <a:pt x="1097" y="1347"/>
                  </a:cubicBezTo>
                  <a:cubicBezTo>
                    <a:pt x="1284" y="1486"/>
                    <a:pt x="1422" y="1708"/>
                    <a:pt x="1659" y="1708"/>
                  </a:cubicBezTo>
                  <a:cubicBezTo>
                    <a:pt x="1697" y="1708"/>
                    <a:pt x="1738" y="1702"/>
                    <a:pt x="1781" y="1690"/>
                  </a:cubicBezTo>
                  <a:cubicBezTo>
                    <a:pt x="2404" y="1512"/>
                    <a:pt x="2101" y="797"/>
                    <a:pt x="1781" y="504"/>
                  </a:cubicBezTo>
                  <a:cubicBezTo>
                    <a:pt x="1679" y="409"/>
                    <a:pt x="1567" y="310"/>
                    <a:pt x="1429" y="277"/>
                  </a:cubicBezTo>
                  <a:cubicBezTo>
                    <a:pt x="1397" y="269"/>
                    <a:pt x="1363" y="266"/>
                    <a:pt x="1328" y="266"/>
                  </a:cubicBezTo>
                  <a:cubicBezTo>
                    <a:pt x="1257" y="266"/>
                    <a:pt x="1182" y="278"/>
                    <a:pt x="1110" y="278"/>
                  </a:cubicBezTo>
                  <a:cubicBezTo>
                    <a:pt x="1052" y="278"/>
                    <a:pt x="996" y="270"/>
                    <a:pt x="945" y="240"/>
                  </a:cubicBezTo>
                  <a:cubicBezTo>
                    <a:pt x="932" y="231"/>
                    <a:pt x="922" y="221"/>
                    <a:pt x="909" y="211"/>
                  </a:cubicBezTo>
                  <a:cubicBezTo>
                    <a:pt x="919" y="161"/>
                    <a:pt x="880" y="102"/>
                    <a:pt x="824" y="96"/>
                  </a:cubicBezTo>
                  <a:cubicBezTo>
                    <a:pt x="813" y="96"/>
                    <a:pt x="807" y="99"/>
                    <a:pt x="797" y="99"/>
                  </a:cubicBezTo>
                  <a:cubicBezTo>
                    <a:pt x="764" y="63"/>
                    <a:pt x="728" y="33"/>
                    <a:pt x="675" y="17"/>
                  </a:cubicBezTo>
                  <a:cubicBezTo>
                    <a:pt x="639" y="6"/>
                    <a:pt x="608" y="1"/>
                    <a:pt x="579"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6099675" y="504625"/>
              <a:ext cx="57900" cy="37075"/>
            </a:xfrm>
            <a:custGeom>
              <a:avLst/>
              <a:gdLst/>
              <a:ahLst/>
              <a:cxnLst/>
              <a:rect l="l" t="t" r="r" b="b"/>
              <a:pathLst>
                <a:path w="2316" h="1483" extrusionOk="0">
                  <a:moveTo>
                    <a:pt x="630" y="1"/>
                  </a:moveTo>
                  <a:cubicBezTo>
                    <a:pt x="405" y="1"/>
                    <a:pt x="204" y="78"/>
                    <a:pt x="93" y="295"/>
                  </a:cubicBezTo>
                  <a:cubicBezTo>
                    <a:pt x="1" y="482"/>
                    <a:pt x="44" y="713"/>
                    <a:pt x="215" y="838"/>
                  </a:cubicBezTo>
                  <a:cubicBezTo>
                    <a:pt x="298" y="897"/>
                    <a:pt x="391" y="917"/>
                    <a:pt x="486" y="917"/>
                  </a:cubicBezTo>
                  <a:cubicBezTo>
                    <a:pt x="576" y="917"/>
                    <a:pt x="667" y="900"/>
                    <a:pt x="755" y="880"/>
                  </a:cubicBezTo>
                  <a:lnTo>
                    <a:pt x="755" y="880"/>
                  </a:lnTo>
                  <a:cubicBezTo>
                    <a:pt x="735" y="907"/>
                    <a:pt x="722" y="937"/>
                    <a:pt x="725" y="973"/>
                  </a:cubicBezTo>
                  <a:cubicBezTo>
                    <a:pt x="744" y="1367"/>
                    <a:pt x="1158" y="1482"/>
                    <a:pt x="1532" y="1482"/>
                  </a:cubicBezTo>
                  <a:cubicBezTo>
                    <a:pt x="1669" y="1482"/>
                    <a:pt x="1802" y="1467"/>
                    <a:pt x="1907" y="1444"/>
                  </a:cubicBezTo>
                  <a:cubicBezTo>
                    <a:pt x="2164" y="1388"/>
                    <a:pt x="2316" y="1170"/>
                    <a:pt x="2206" y="910"/>
                  </a:cubicBezTo>
                  <a:cubicBezTo>
                    <a:pt x="2098" y="650"/>
                    <a:pt x="1811" y="446"/>
                    <a:pt x="1578" y="308"/>
                  </a:cubicBezTo>
                  <a:cubicBezTo>
                    <a:pt x="1354" y="172"/>
                    <a:pt x="965" y="1"/>
                    <a:pt x="63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6110125" y="382475"/>
              <a:ext cx="133725" cy="123200"/>
            </a:xfrm>
            <a:custGeom>
              <a:avLst/>
              <a:gdLst/>
              <a:ahLst/>
              <a:cxnLst/>
              <a:rect l="l" t="t" r="r" b="b"/>
              <a:pathLst>
                <a:path w="5349" h="4928" extrusionOk="0">
                  <a:moveTo>
                    <a:pt x="3656" y="1"/>
                  </a:moveTo>
                  <a:cubicBezTo>
                    <a:pt x="3547" y="18"/>
                    <a:pt x="3442" y="51"/>
                    <a:pt x="3333" y="90"/>
                  </a:cubicBezTo>
                  <a:cubicBezTo>
                    <a:pt x="2888" y="251"/>
                    <a:pt x="2451" y="396"/>
                    <a:pt x="1999" y="534"/>
                  </a:cubicBezTo>
                  <a:cubicBezTo>
                    <a:pt x="1872" y="574"/>
                    <a:pt x="1891" y="775"/>
                    <a:pt x="2029" y="775"/>
                  </a:cubicBezTo>
                  <a:cubicBezTo>
                    <a:pt x="2031" y="775"/>
                    <a:pt x="2032" y="775"/>
                    <a:pt x="2033" y="775"/>
                  </a:cubicBezTo>
                  <a:cubicBezTo>
                    <a:pt x="2074" y="774"/>
                    <a:pt x="2115" y="773"/>
                    <a:pt x="2156" y="773"/>
                  </a:cubicBezTo>
                  <a:cubicBezTo>
                    <a:pt x="2415" y="773"/>
                    <a:pt x="2675" y="799"/>
                    <a:pt x="2931" y="824"/>
                  </a:cubicBezTo>
                  <a:cubicBezTo>
                    <a:pt x="3514" y="884"/>
                    <a:pt x="3103" y="1072"/>
                    <a:pt x="2843" y="1272"/>
                  </a:cubicBezTo>
                  <a:cubicBezTo>
                    <a:pt x="2714" y="1368"/>
                    <a:pt x="2612" y="1440"/>
                    <a:pt x="2543" y="1536"/>
                  </a:cubicBezTo>
                  <a:cubicBezTo>
                    <a:pt x="2243" y="1327"/>
                    <a:pt x="1937" y="1028"/>
                    <a:pt x="1577" y="1028"/>
                  </a:cubicBezTo>
                  <a:cubicBezTo>
                    <a:pt x="1539" y="1028"/>
                    <a:pt x="1500" y="1031"/>
                    <a:pt x="1460" y="1039"/>
                  </a:cubicBezTo>
                  <a:cubicBezTo>
                    <a:pt x="1239" y="1081"/>
                    <a:pt x="1077" y="1233"/>
                    <a:pt x="1042" y="1417"/>
                  </a:cubicBezTo>
                  <a:cubicBezTo>
                    <a:pt x="591" y="1747"/>
                    <a:pt x="116" y="2260"/>
                    <a:pt x="57" y="2823"/>
                  </a:cubicBezTo>
                  <a:cubicBezTo>
                    <a:pt x="1" y="3353"/>
                    <a:pt x="571" y="3498"/>
                    <a:pt x="992" y="3544"/>
                  </a:cubicBezTo>
                  <a:cubicBezTo>
                    <a:pt x="1023" y="3548"/>
                    <a:pt x="1054" y="3549"/>
                    <a:pt x="1085" y="3549"/>
                  </a:cubicBezTo>
                  <a:cubicBezTo>
                    <a:pt x="1182" y="3549"/>
                    <a:pt x="1281" y="3537"/>
                    <a:pt x="1378" y="3537"/>
                  </a:cubicBezTo>
                  <a:cubicBezTo>
                    <a:pt x="1409" y="3537"/>
                    <a:pt x="1439" y="3538"/>
                    <a:pt x="1469" y="3541"/>
                  </a:cubicBezTo>
                  <a:lnTo>
                    <a:pt x="1680" y="3525"/>
                  </a:lnTo>
                  <a:cubicBezTo>
                    <a:pt x="2019" y="3570"/>
                    <a:pt x="2158" y="3712"/>
                    <a:pt x="2098" y="3952"/>
                  </a:cubicBezTo>
                  <a:cubicBezTo>
                    <a:pt x="2177" y="4186"/>
                    <a:pt x="2144" y="4282"/>
                    <a:pt x="2365" y="4450"/>
                  </a:cubicBezTo>
                  <a:cubicBezTo>
                    <a:pt x="2847" y="4818"/>
                    <a:pt x="3699" y="4928"/>
                    <a:pt x="4353" y="4928"/>
                  </a:cubicBezTo>
                  <a:cubicBezTo>
                    <a:pt x="4458" y="4928"/>
                    <a:pt x="4557" y="4925"/>
                    <a:pt x="4650" y="4920"/>
                  </a:cubicBezTo>
                  <a:cubicBezTo>
                    <a:pt x="4811" y="4911"/>
                    <a:pt x="4900" y="4779"/>
                    <a:pt x="4874" y="4628"/>
                  </a:cubicBezTo>
                  <a:cubicBezTo>
                    <a:pt x="4791" y="4177"/>
                    <a:pt x="4571" y="3830"/>
                    <a:pt x="4258" y="3505"/>
                  </a:cubicBezTo>
                  <a:cubicBezTo>
                    <a:pt x="4176" y="3419"/>
                    <a:pt x="3452" y="2839"/>
                    <a:pt x="3672" y="2652"/>
                  </a:cubicBezTo>
                  <a:cubicBezTo>
                    <a:pt x="3689" y="2638"/>
                    <a:pt x="3711" y="2631"/>
                    <a:pt x="3738" y="2631"/>
                  </a:cubicBezTo>
                  <a:cubicBezTo>
                    <a:pt x="3933" y="2631"/>
                    <a:pt x="4353" y="2988"/>
                    <a:pt x="4416" y="3043"/>
                  </a:cubicBezTo>
                  <a:cubicBezTo>
                    <a:pt x="4677" y="3261"/>
                    <a:pt x="4999" y="3584"/>
                    <a:pt x="5348" y="3758"/>
                  </a:cubicBezTo>
                  <a:cubicBezTo>
                    <a:pt x="5157" y="2329"/>
                    <a:pt x="4551" y="1035"/>
                    <a:pt x="365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892000" y="501675"/>
              <a:ext cx="93125" cy="84500"/>
            </a:xfrm>
            <a:custGeom>
              <a:avLst/>
              <a:gdLst/>
              <a:ahLst/>
              <a:cxnLst/>
              <a:rect l="l" t="t" r="r" b="b"/>
              <a:pathLst>
                <a:path w="3725" h="3380" extrusionOk="0">
                  <a:moveTo>
                    <a:pt x="3220" y="1"/>
                  </a:moveTo>
                  <a:cubicBezTo>
                    <a:pt x="3137" y="1"/>
                    <a:pt x="3050" y="36"/>
                    <a:pt x="2971" y="113"/>
                  </a:cubicBezTo>
                  <a:cubicBezTo>
                    <a:pt x="2901" y="185"/>
                    <a:pt x="2848" y="354"/>
                    <a:pt x="2819" y="433"/>
                  </a:cubicBezTo>
                  <a:cubicBezTo>
                    <a:pt x="2701" y="735"/>
                    <a:pt x="2707" y="772"/>
                    <a:pt x="2411" y="1025"/>
                  </a:cubicBezTo>
                  <a:cubicBezTo>
                    <a:pt x="2177" y="1221"/>
                    <a:pt x="2072" y="1254"/>
                    <a:pt x="1915" y="1254"/>
                  </a:cubicBezTo>
                  <a:cubicBezTo>
                    <a:pt x="1835" y="1254"/>
                    <a:pt x="1743" y="1245"/>
                    <a:pt x="1614" y="1245"/>
                  </a:cubicBezTo>
                  <a:cubicBezTo>
                    <a:pt x="1598" y="1245"/>
                    <a:pt x="1581" y="1245"/>
                    <a:pt x="1564" y="1246"/>
                  </a:cubicBezTo>
                  <a:cubicBezTo>
                    <a:pt x="1433" y="1246"/>
                    <a:pt x="1301" y="1249"/>
                    <a:pt x="1169" y="1272"/>
                  </a:cubicBezTo>
                  <a:cubicBezTo>
                    <a:pt x="1097" y="1285"/>
                    <a:pt x="1024" y="1305"/>
                    <a:pt x="956" y="1331"/>
                  </a:cubicBezTo>
                  <a:cubicBezTo>
                    <a:pt x="915" y="1263"/>
                    <a:pt x="847" y="1216"/>
                    <a:pt x="775" y="1216"/>
                  </a:cubicBezTo>
                  <a:cubicBezTo>
                    <a:pt x="728" y="1216"/>
                    <a:pt x="680" y="1236"/>
                    <a:pt x="636" y="1282"/>
                  </a:cubicBezTo>
                  <a:cubicBezTo>
                    <a:pt x="435" y="1503"/>
                    <a:pt x="185" y="1737"/>
                    <a:pt x="0" y="2000"/>
                  </a:cubicBezTo>
                  <a:cubicBezTo>
                    <a:pt x="142" y="2480"/>
                    <a:pt x="333" y="2945"/>
                    <a:pt x="570" y="3379"/>
                  </a:cubicBezTo>
                  <a:cubicBezTo>
                    <a:pt x="643" y="3340"/>
                    <a:pt x="705" y="3281"/>
                    <a:pt x="761" y="3208"/>
                  </a:cubicBezTo>
                  <a:cubicBezTo>
                    <a:pt x="1041" y="2859"/>
                    <a:pt x="1110" y="2464"/>
                    <a:pt x="1535" y="2214"/>
                  </a:cubicBezTo>
                  <a:cubicBezTo>
                    <a:pt x="2058" y="1904"/>
                    <a:pt x="2743" y="2243"/>
                    <a:pt x="3109" y="1693"/>
                  </a:cubicBezTo>
                  <a:cubicBezTo>
                    <a:pt x="3333" y="1354"/>
                    <a:pt x="3725" y="673"/>
                    <a:pt x="3547" y="255"/>
                  </a:cubicBezTo>
                  <a:cubicBezTo>
                    <a:pt x="3479" y="94"/>
                    <a:pt x="3354" y="1"/>
                    <a:pt x="322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146250" y="602050"/>
              <a:ext cx="12500" cy="8300"/>
            </a:xfrm>
            <a:custGeom>
              <a:avLst/>
              <a:gdLst/>
              <a:ahLst/>
              <a:cxnLst/>
              <a:rect l="l" t="t" r="r" b="b"/>
              <a:pathLst>
                <a:path w="500" h="332" extrusionOk="0">
                  <a:moveTo>
                    <a:pt x="220" y="1"/>
                  </a:moveTo>
                  <a:cubicBezTo>
                    <a:pt x="135" y="1"/>
                    <a:pt x="50" y="52"/>
                    <a:pt x="31" y="141"/>
                  </a:cubicBezTo>
                  <a:cubicBezTo>
                    <a:pt x="1" y="289"/>
                    <a:pt x="119" y="332"/>
                    <a:pt x="240" y="332"/>
                  </a:cubicBezTo>
                  <a:cubicBezTo>
                    <a:pt x="303" y="332"/>
                    <a:pt x="366" y="320"/>
                    <a:pt x="410" y="306"/>
                  </a:cubicBezTo>
                  <a:cubicBezTo>
                    <a:pt x="499" y="274"/>
                    <a:pt x="474" y="147"/>
                    <a:pt x="393" y="147"/>
                  </a:cubicBezTo>
                  <a:cubicBezTo>
                    <a:pt x="391" y="147"/>
                    <a:pt x="389" y="147"/>
                    <a:pt x="387" y="147"/>
                  </a:cubicBezTo>
                  <a:cubicBezTo>
                    <a:pt x="387" y="112"/>
                    <a:pt x="377" y="79"/>
                    <a:pt x="354" y="56"/>
                  </a:cubicBezTo>
                  <a:cubicBezTo>
                    <a:pt x="318" y="18"/>
                    <a:pt x="269" y="1"/>
                    <a:pt x="22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6056875" y="643025"/>
              <a:ext cx="15175" cy="8625"/>
            </a:xfrm>
            <a:custGeom>
              <a:avLst/>
              <a:gdLst/>
              <a:ahLst/>
              <a:cxnLst/>
              <a:rect l="l" t="t" r="r" b="b"/>
              <a:pathLst>
                <a:path w="607" h="345" extrusionOk="0">
                  <a:moveTo>
                    <a:pt x="252" y="1"/>
                  </a:moveTo>
                  <a:cubicBezTo>
                    <a:pt x="211" y="1"/>
                    <a:pt x="171" y="5"/>
                    <a:pt x="133" y="17"/>
                  </a:cubicBezTo>
                  <a:lnTo>
                    <a:pt x="133" y="20"/>
                  </a:lnTo>
                  <a:cubicBezTo>
                    <a:pt x="57" y="49"/>
                    <a:pt x="1" y="165"/>
                    <a:pt x="106" y="218"/>
                  </a:cubicBezTo>
                  <a:cubicBezTo>
                    <a:pt x="116" y="221"/>
                    <a:pt x="125" y="224"/>
                    <a:pt x="136" y="227"/>
                  </a:cubicBezTo>
                  <a:cubicBezTo>
                    <a:pt x="153" y="290"/>
                    <a:pt x="203" y="344"/>
                    <a:pt x="267" y="344"/>
                  </a:cubicBezTo>
                  <a:cubicBezTo>
                    <a:pt x="278" y="344"/>
                    <a:pt x="289" y="343"/>
                    <a:pt x="300" y="339"/>
                  </a:cubicBezTo>
                  <a:cubicBezTo>
                    <a:pt x="359" y="320"/>
                    <a:pt x="412" y="297"/>
                    <a:pt x="468" y="277"/>
                  </a:cubicBezTo>
                  <a:cubicBezTo>
                    <a:pt x="607" y="221"/>
                    <a:pt x="590" y="23"/>
                    <a:pt x="432" y="14"/>
                  </a:cubicBezTo>
                  <a:cubicBezTo>
                    <a:pt x="373" y="10"/>
                    <a:pt x="312" y="1"/>
                    <a:pt x="25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6081000" y="578600"/>
              <a:ext cx="20175" cy="16625"/>
            </a:xfrm>
            <a:custGeom>
              <a:avLst/>
              <a:gdLst/>
              <a:ahLst/>
              <a:cxnLst/>
              <a:rect l="l" t="t" r="r" b="b"/>
              <a:pathLst>
                <a:path w="807" h="665" extrusionOk="0">
                  <a:moveTo>
                    <a:pt x="390" y="0"/>
                  </a:moveTo>
                  <a:cubicBezTo>
                    <a:pt x="377" y="0"/>
                    <a:pt x="363" y="1"/>
                    <a:pt x="350" y="3"/>
                  </a:cubicBezTo>
                  <a:cubicBezTo>
                    <a:pt x="274" y="12"/>
                    <a:pt x="185" y="65"/>
                    <a:pt x="195" y="157"/>
                  </a:cubicBezTo>
                  <a:cubicBezTo>
                    <a:pt x="195" y="184"/>
                    <a:pt x="195" y="210"/>
                    <a:pt x="207" y="230"/>
                  </a:cubicBezTo>
                  <a:cubicBezTo>
                    <a:pt x="211" y="233"/>
                    <a:pt x="215" y="233"/>
                    <a:pt x="218" y="236"/>
                  </a:cubicBezTo>
                  <a:cubicBezTo>
                    <a:pt x="93" y="269"/>
                    <a:pt x="0" y="434"/>
                    <a:pt x="113" y="562"/>
                  </a:cubicBezTo>
                  <a:cubicBezTo>
                    <a:pt x="174" y="633"/>
                    <a:pt x="261" y="665"/>
                    <a:pt x="351" y="665"/>
                  </a:cubicBezTo>
                  <a:cubicBezTo>
                    <a:pt x="486" y="665"/>
                    <a:pt x="625" y="593"/>
                    <a:pt x="689" y="477"/>
                  </a:cubicBezTo>
                  <a:cubicBezTo>
                    <a:pt x="807" y="262"/>
                    <a:pt x="619" y="0"/>
                    <a:pt x="39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6079125" y="352650"/>
              <a:ext cx="42400" cy="35950"/>
            </a:xfrm>
            <a:custGeom>
              <a:avLst/>
              <a:gdLst/>
              <a:ahLst/>
              <a:cxnLst/>
              <a:rect l="l" t="t" r="r" b="b"/>
              <a:pathLst>
                <a:path w="1696" h="1438" extrusionOk="0">
                  <a:moveTo>
                    <a:pt x="843" y="1"/>
                  </a:moveTo>
                  <a:cubicBezTo>
                    <a:pt x="402" y="1"/>
                    <a:pt x="0" y="403"/>
                    <a:pt x="82" y="872"/>
                  </a:cubicBezTo>
                  <a:cubicBezTo>
                    <a:pt x="133" y="1182"/>
                    <a:pt x="454" y="1437"/>
                    <a:pt x="759" y="1437"/>
                  </a:cubicBezTo>
                  <a:cubicBezTo>
                    <a:pt x="853" y="1437"/>
                    <a:pt x="945" y="1413"/>
                    <a:pt x="1027" y="1359"/>
                  </a:cubicBezTo>
                  <a:cubicBezTo>
                    <a:pt x="1162" y="1336"/>
                    <a:pt x="1287" y="1277"/>
                    <a:pt x="1386" y="1162"/>
                  </a:cubicBezTo>
                  <a:cubicBezTo>
                    <a:pt x="1695" y="793"/>
                    <a:pt x="1531" y="190"/>
                    <a:pt x="1073" y="39"/>
                  </a:cubicBezTo>
                  <a:cubicBezTo>
                    <a:pt x="997" y="13"/>
                    <a:pt x="919" y="1"/>
                    <a:pt x="84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896125" y="412450"/>
              <a:ext cx="71025" cy="92600"/>
            </a:xfrm>
            <a:custGeom>
              <a:avLst/>
              <a:gdLst/>
              <a:ahLst/>
              <a:cxnLst/>
              <a:rect l="l" t="t" r="r" b="b"/>
              <a:pathLst>
                <a:path w="2841" h="3704" extrusionOk="0">
                  <a:moveTo>
                    <a:pt x="2087" y="1"/>
                  </a:moveTo>
                  <a:cubicBezTo>
                    <a:pt x="1941" y="1"/>
                    <a:pt x="1790" y="40"/>
                    <a:pt x="1650" y="83"/>
                  </a:cubicBezTo>
                  <a:cubicBezTo>
                    <a:pt x="1357" y="172"/>
                    <a:pt x="550" y="593"/>
                    <a:pt x="761" y="1005"/>
                  </a:cubicBezTo>
                  <a:cubicBezTo>
                    <a:pt x="718" y="1071"/>
                    <a:pt x="682" y="1140"/>
                    <a:pt x="652" y="1212"/>
                  </a:cubicBezTo>
                  <a:cubicBezTo>
                    <a:pt x="626" y="1282"/>
                    <a:pt x="589" y="1367"/>
                    <a:pt x="586" y="1449"/>
                  </a:cubicBezTo>
                  <a:cubicBezTo>
                    <a:pt x="415" y="1532"/>
                    <a:pt x="267" y="1663"/>
                    <a:pt x="148" y="1881"/>
                  </a:cubicBezTo>
                  <a:cubicBezTo>
                    <a:pt x="89" y="1983"/>
                    <a:pt x="129" y="2095"/>
                    <a:pt x="221" y="2160"/>
                  </a:cubicBezTo>
                  <a:cubicBezTo>
                    <a:pt x="221" y="2174"/>
                    <a:pt x="218" y="2187"/>
                    <a:pt x="218" y="2200"/>
                  </a:cubicBezTo>
                  <a:cubicBezTo>
                    <a:pt x="102" y="2243"/>
                    <a:pt x="1" y="2391"/>
                    <a:pt x="89" y="2513"/>
                  </a:cubicBezTo>
                  <a:cubicBezTo>
                    <a:pt x="181" y="2635"/>
                    <a:pt x="297" y="2714"/>
                    <a:pt x="428" y="2737"/>
                  </a:cubicBezTo>
                  <a:cubicBezTo>
                    <a:pt x="396" y="2846"/>
                    <a:pt x="445" y="2978"/>
                    <a:pt x="603" y="3000"/>
                  </a:cubicBezTo>
                  <a:cubicBezTo>
                    <a:pt x="599" y="3128"/>
                    <a:pt x="596" y="3260"/>
                    <a:pt x="616" y="3310"/>
                  </a:cubicBezTo>
                  <a:cubicBezTo>
                    <a:pt x="685" y="3481"/>
                    <a:pt x="846" y="3603"/>
                    <a:pt x="1018" y="3662"/>
                  </a:cubicBezTo>
                  <a:cubicBezTo>
                    <a:pt x="1102" y="3691"/>
                    <a:pt x="1186" y="3704"/>
                    <a:pt x="1270" y="3704"/>
                  </a:cubicBezTo>
                  <a:cubicBezTo>
                    <a:pt x="1658" y="3704"/>
                    <a:pt x="2038" y="3429"/>
                    <a:pt x="2358" y="3247"/>
                  </a:cubicBezTo>
                  <a:cubicBezTo>
                    <a:pt x="2426" y="3211"/>
                    <a:pt x="2453" y="3113"/>
                    <a:pt x="2411" y="3043"/>
                  </a:cubicBezTo>
                  <a:cubicBezTo>
                    <a:pt x="2325" y="2908"/>
                    <a:pt x="2302" y="2911"/>
                    <a:pt x="2147" y="2862"/>
                  </a:cubicBezTo>
                  <a:cubicBezTo>
                    <a:pt x="1801" y="2747"/>
                    <a:pt x="1376" y="2698"/>
                    <a:pt x="984" y="2638"/>
                  </a:cubicBezTo>
                  <a:cubicBezTo>
                    <a:pt x="988" y="2615"/>
                    <a:pt x="988" y="2595"/>
                    <a:pt x="988" y="2586"/>
                  </a:cubicBezTo>
                  <a:cubicBezTo>
                    <a:pt x="981" y="2520"/>
                    <a:pt x="978" y="2454"/>
                    <a:pt x="975" y="2385"/>
                  </a:cubicBezTo>
                  <a:cubicBezTo>
                    <a:pt x="1034" y="2194"/>
                    <a:pt x="991" y="1970"/>
                    <a:pt x="922" y="1769"/>
                  </a:cubicBezTo>
                  <a:cubicBezTo>
                    <a:pt x="1011" y="1746"/>
                    <a:pt x="1108" y="1737"/>
                    <a:pt x="1209" y="1737"/>
                  </a:cubicBezTo>
                  <a:cubicBezTo>
                    <a:pt x="1650" y="1737"/>
                    <a:pt x="2173" y="1916"/>
                    <a:pt x="2532" y="1923"/>
                  </a:cubicBezTo>
                  <a:cubicBezTo>
                    <a:pt x="2534" y="1923"/>
                    <a:pt x="2535" y="1923"/>
                    <a:pt x="2536" y="1923"/>
                  </a:cubicBezTo>
                  <a:cubicBezTo>
                    <a:pt x="2712" y="1923"/>
                    <a:pt x="2840" y="1670"/>
                    <a:pt x="2687" y="1548"/>
                  </a:cubicBezTo>
                  <a:cubicBezTo>
                    <a:pt x="2634" y="1499"/>
                    <a:pt x="2578" y="1456"/>
                    <a:pt x="2516" y="1420"/>
                  </a:cubicBezTo>
                  <a:lnTo>
                    <a:pt x="2516" y="1420"/>
                  </a:lnTo>
                  <a:cubicBezTo>
                    <a:pt x="2525" y="1421"/>
                    <a:pt x="2534" y="1422"/>
                    <a:pt x="2543" y="1422"/>
                  </a:cubicBezTo>
                  <a:cubicBezTo>
                    <a:pt x="2700" y="1422"/>
                    <a:pt x="2781" y="1235"/>
                    <a:pt x="2756" y="1104"/>
                  </a:cubicBezTo>
                  <a:cubicBezTo>
                    <a:pt x="2694" y="768"/>
                    <a:pt x="2769" y="353"/>
                    <a:pt x="2460" y="119"/>
                  </a:cubicBezTo>
                  <a:cubicBezTo>
                    <a:pt x="2346" y="32"/>
                    <a:pt x="2218" y="1"/>
                    <a:pt x="2087"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5984225" y="577775"/>
              <a:ext cx="36125" cy="24825"/>
            </a:xfrm>
            <a:custGeom>
              <a:avLst/>
              <a:gdLst/>
              <a:ahLst/>
              <a:cxnLst/>
              <a:rect l="l" t="t" r="r" b="b"/>
              <a:pathLst>
                <a:path w="1445" h="993" extrusionOk="0">
                  <a:moveTo>
                    <a:pt x="1102" y="1"/>
                  </a:moveTo>
                  <a:cubicBezTo>
                    <a:pt x="820" y="1"/>
                    <a:pt x="553" y="91"/>
                    <a:pt x="332" y="286"/>
                  </a:cubicBezTo>
                  <a:cubicBezTo>
                    <a:pt x="309" y="309"/>
                    <a:pt x="299" y="332"/>
                    <a:pt x="299" y="358"/>
                  </a:cubicBezTo>
                  <a:cubicBezTo>
                    <a:pt x="217" y="444"/>
                    <a:pt x="141" y="546"/>
                    <a:pt x="82" y="644"/>
                  </a:cubicBezTo>
                  <a:cubicBezTo>
                    <a:pt x="1" y="777"/>
                    <a:pt x="117" y="915"/>
                    <a:pt x="249" y="915"/>
                  </a:cubicBezTo>
                  <a:cubicBezTo>
                    <a:pt x="261" y="915"/>
                    <a:pt x="273" y="914"/>
                    <a:pt x="285" y="911"/>
                  </a:cubicBezTo>
                  <a:cubicBezTo>
                    <a:pt x="315" y="908"/>
                    <a:pt x="338" y="898"/>
                    <a:pt x="364" y="892"/>
                  </a:cubicBezTo>
                  <a:cubicBezTo>
                    <a:pt x="459" y="960"/>
                    <a:pt x="586" y="993"/>
                    <a:pt x="712" y="993"/>
                  </a:cubicBezTo>
                  <a:cubicBezTo>
                    <a:pt x="854" y="993"/>
                    <a:pt x="994" y="951"/>
                    <a:pt x="1083" y="869"/>
                  </a:cubicBezTo>
                  <a:cubicBezTo>
                    <a:pt x="1211" y="750"/>
                    <a:pt x="1227" y="595"/>
                    <a:pt x="1178" y="457"/>
                  </a:cubicBezTo>
                  <a:cubicBezTo>
                    <a:pt x="1261" y="381"/>
                    <a:pt x="1336" y="293"/>
                    <a:pt x="1402" y="200"/>
                  </a:cubicBezTo>
                  <a:cubicBezTo>
                    <a:pt x="1445" y="141"/>
                    <a:pt x="1402" y="32"/>
                    <a:pt x="1329" y="19"/>
                  </a:cubicBezTo>
                  <a:cubicBezTo>
                    <a:pt x="1253" y="7"/>
                    <a:pt x="1177" y="1"/>
                    <a:pt x="110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5995625" y="414150"/>
              <a:ext cx="104175" cy="88275"/>
            </a:xfrm>
            <a:custGeom>
              <a:avLst/>
              <a:gdLst/>
              <a:ahLst/>
              <a:cxnLst/>
              <a:rect l="l" t="t" r="r" b="b"/>
              <a:pathLst>
                <a:path w="4167" h="3531" extrusionOk="0">
                  <a:moveTo>
                    <a:pt x="2349" y="0"/>
                  </a:moveTo>
                  <a:cubicBezTo>
                    <a:pt x="1795" y="0"/>
                    <a:pt x="1168" y="210"/>
                    <a:pt x="1094" y="667"/>
                  </a:cubicBezTo>
                  <a:cubicBezTo>
                    <a:pt x="663" y="1089"/>
                    <a:pt x="1" y="1934"/>
                    <a:pt x="867" y="2188"/>
                  </a:cubicBezTo>
                  <a:cubicBezTo>
                    <a:pt x="1206" y="2287"/>
                    <a:pt x="1505" y="2303"/>
                    <a:pt x="1825" y="2495"/>
                  </a:cubicBezTo>
                  <a:cubicBezTo>
                    <a:pt x="2062" y="2636"/>
                    <a:pt x="2276" y="2820"/>
                    <a:pt x="2516" y="2962"/>
                  </a:cubicBezTo>
                  <a:cubicBezTo>
                    <a:pt x="2951" y="3218"/>
                    <a:pt x="3402" y="3407"/>
                    <a:pt x="3896" y="3525"/>
                  </a:cubicBezTo>
                  <a:cubicBezTo>
                    <a:pt x="3911" y="3529"/>
                    <a:pt x="3926" y="3530"/>
                    <a:pt x="3940" y="3530"/>
                  </a:cubicBezTo>
                  <a:cubicBezTo>
                    <a:pt x="4076" y="3530"/>
                    <a:pt x="4140" y="3366"/>
                    <a:pt x="4051" y="3258"/>
                  </a:cubicBezTo>
                  <a:lnTo>
                    <a:pt x="4077" y="2685"/>
                  </a:lnTo>
                  <a:cubicBezTo>
                    <a:pt x="4136" y="2619"/>
                    <a:pt x="4166" y="2504"/>
                    <a:pt x="4110" y="2425"/>
                  </a:cubicBezTo>
                  <a:cubicBezTo>
                    <a:pt x="3958" y="2211"/>
                    <a:pt x="3804" y="2092"/>
                    <a:pt x="3577" y="1958"/>
                  </a:cubicBezTo>
                  <a:cubicBezTo>
                    <a:pt x="3356" y="1829"/>
                    <a:pt x="3129" y="1556"/>
                    <a:pt x="3162" y="1263"/>
                  </a:cubicBezTo>
                  <a:lnTo>
                    <a:pt x="3162" y="1263"/>
                  </a:lnTo>
                  <a:cubicBezTo>
                    <a:pt x="3162" y="1264"/>
                    <a:pt x="3162" y="1264"/>
                    <a:pt x="3162" y="1264"/>
                  </a:cubicBezTo>
                  <a:cubicBezTo>
                    <a:pt x="3174" y="1264"/>
                    <a:pt x="3371" y="937"/>
                    <a:pt x="3373" y="937"/>
                  </a:cubicBezTo>
                  <a:cubicBezTo>
                    <a:pt x="3373" y="937"/>
                    <a:pt x="3373" y="937"/>
                    <a:pt x="3373" y="937"/>
                  </a:cubicBezTo>
                  <a:cubicBezTo>
                    <a:pt x="3481" y="595"/>
                    <a:pt x="3291" y="269"/>
                    <a:pt x="2978" y="117"/>
                  </a:cubicBezTo>
                  <a:cubicBezTo>
                    <a:pt x="2817" y="40"/>
                    <a:pt x="2590" y="0"/>
                    <a:pt x="2349"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2"/>
          <p:cNvSpPr/>
          <p:nvPr/>
        </p:nvSpPr>
        <p:spPr>
          <a:xfrm>
            <a:off x="898033" y="3860717"/>
            <a:ext cx="87600" cy="87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4500050">
            <a:off x="252781" y="3474975"/>
            <a:ext cx="54268" cy="5175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oogle Shape;182;p2"/>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183" name="Google Shape;183;p2"/>
          <p:cNvSpPr txBox="1">
            <a:spLocks noGrp="1"/>
          </p:cNvSpPr>
          <p:nvPr>
            <p:ph type="ctrTitle"/>
          </p:nvPr>
        </p:nvSpPr>
        <p:spPr>
          <a:xfrm rot="-792">
            <a:off x="1469400" y="1636079"/>
            <a:ext cx="6510000" cy="174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4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4" name="Google Shape;184;p2"/>
          <p:cNvSpPr txBox="1">
            <a:spLocks noGrp="1"/>
          </p:cNvSpPr>
          <p:nvPr>
            <p:ph type="subTitle" idx="1"/>
          </p:nvPr>
        </p:nvSpPr>
        <p:spPr>
          <a:xfrm rot="232">
            <a:off x="2504550" y="3377573"/>
            <a:ext cx="4439700" cy="5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7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7"/>
        <p:cNvGrpSpPr/>
        <p:nvPr/>
      </p:nvGrpSpPr>
      <p:grpSpPr>
        <a:xfrm>
          <a:off x="0" y="0"/>
          <a:ext cx="0" cy="0"/>
          <a:chOff x="0" y="0"/>
          <a:chExt cx="0" cy="0"/>
        </a:xfrm>
      </p:grpSpPr>
      <p:sp>
        <p:nvSpPr>
          <p:cNvPr id="898" name="Google Shape;898;p11"/>
          <p:cNvSpPr/>
          <p:nvPr/>
        </p:nvSpPr>
        <p:spPr>
          <a:xfrm rot="214312" flipH="1">
            <a:off x="3807197" y="-188763"/>
            <a:ext cx="5411738" cy="1448906"/>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19000">
                <a:srgbClr val="4949E7">
                  <a:alpha val="0"/>
                </a:srgbClr>
              </a:gs>
              <a:gs pos="71000">
                <a:schemeClr val="lt2"/>
              </a:gs>
              <a:gs pos="100000">
                <a:srgbClr val="050A10"/>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1"/>
          <p:cNvSpPr/>
          <p:nvPr/>
        </p:nvSpPr>
        <p:spPr>
          <a:xfrm flipH="1">
            <a:off x="2736511" y="-48338"/>
            <a:ext cx="6353330" cy="1242896"/>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 name="Google Shape;900;p11"/>
          <p:cNvGrpSpPr/>
          <p:nvPr/>
        </p:nvGrpSpPr>
        <p:grpSpPr>
          <a:xfrm rot="-8100000" flipH="1">
            <a:off x="7002304" y="264058"/>
            <a:ext cx="48646" cy="234741"/>
            <a:chOff x="2785650" y="3828250"/>
            <a:chExt cx="39675" cy="191450"/>
          </a:xfrm>
        </p:grpSpPr>
        <p:sp>
          <p:nvSpPr>
            <p:cNvPr id="901" name="Google Shape;901;p11"/>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11"/>
          <p:cNvGrpSpPr/>
          <p:nvPr/>
        </p:nvGrpSpPr>
        <p:grpSpPr>
          <a:xfrm rot="10800000" flipH="1">
            <a:off x="8602604" y="351930"/>
            <a:ext cx="129139" cy="341469"/>
            <a:chOff x="2581525" y="3787700"/>
            <a:chExt cx="105325" cy="278500"/>
          </a:xfrm>
        </p:grpSpPr>
        <p:sp>
          <p:nvSpPr>
            <p:cNvPr id="905" name="Google Shape;905;p11"/>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p:nvPr/>
        </p:nvSpPr>
        <p:spPr>
          <a:xfrm rot="-6299913" flipH="1">
            <a:off x="8142923" y="328596"/>
            <a:ext cx="32399" cy="3089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1"/>
          <p:cNvSpPr/>
          <p:nvPr/>
        </p:nvSpPr>
        <p:spPr>
          <a:xfrm rot="-6299913" flipH="1">
            <a:off x="6428426" y="988977"/>
            <a:ext cx="32399" cy="3089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1" name="Google Shape;911;p11"/>
          <p:cNvGrpSpPr/>
          <p:nvPr/>
        </p:nvGrpSpPr>
        <p:grpSpPr>
          <a:xfrm rot="-2912853" flipH="1">
            <a:off x="7395254" y="566372"/>
            <a:ext cx="598470" cy="356413"/>
            <a:chOff x="3225675" y="238200"/>
            <a:chExt cx="725350" cy="431975"/>
          </a:xfrm>
        </p:grpSpPr>
        <p:sp>
          <p:nvSpPr>
            <p:cNvPr id="912" name="Google Shape;912;p11"/>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4977" y="556"/>
                    <a:pt x="22906" y="1492"/>
                    <a:pt x="20888" y="2486"/>
                  </a:cubicBezTo>
                  <a:cubicBezTo>
                    <a:pt x="18803" y="3517"/>
                    <a:pt x="16835" y="4735"/>
                    <a:pt x="15103" y="6302"/>
                  </a:cubicBezTo>
                  <a:cubicBezTo>
                    <a:pt x="15019" y="6375"/>
                    <a:pt x="15099" y="6503"/>
                    <a:pt x="15191" y="6503"/>
                  </a:cubicBezTo>
                  <a:cubicBezTo>
                    <a:pt x="15211" y="6503"/>
                    <a:pt x="15232" y="6497"/>
                    <a:pt x="15251" y="6483"/>
                  </a:cubicBezTo>
                  <a:cubicBezTo>
                    <a:pt x="17098" y="5179"/>
                    <a:pt x="19077" y="4073"/>
                    <a:pt x="21086" y="3036"/>
                  </a:cubicBezTo>
                  <a:cubicBezTo>
                    <a:pt x="22103" y="2509"/>
                    <a:pt x="23134" y="1999"/>
                    <a:pt x="24157" y="1485"/>
                  </a:cubicBezTo>
                  <a:cubicBezTo>
                    <a:pt x="24535" y="1295"/>
                    <a:pt x="25442" y="771"/>
                    <a:pt x="26101" y="771"/>
                  </a:cubicBezTo>
                  <a:cubicBezTo>
                    <a:pt x="26333" y="771"/>
                    <a:pt x="26534"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4116" y="13349"/>
                    <a:pt x="5268" y="12440"/>
                    <a:pt x="6414" y="11521"/>
                  </a:cubicBezTo>
                  <a:cubicBezTo>
                    <a:pt x="7477" y="10668"/>
                    <a:pt x="8574" y="9948"/>
                    <a:pt x="9746" y="9217"/>
                  </a:cubicBezTo>
                  <a:cubicBezTo>
                    <a:pt x="9878" y="9138"/>
                    <a:pt x="10009" y="9051"/>
                    <a:pt x="10091" y="8920"/>
                  </a:cubicBezTo>
                  <a:cubicBezTo>
                    <a:pt x="10247" y="8665"/>
                    <a:pt x="10102" y="8451"/>
                    <a:pt x="9864" y="8451"/>
                  </a:cubicBezTo>
                  <a:cubicBezTo>
                    <a:pt x="9819" y="8451"/>
                    <a:pt x="9770" y="8458"/>
                    <a:pt x="9720" y="8475"/>
                  </a:cubicBezTo>
                  <a:cubicBezTo>
                    <a:pt x="9585" y="8522"/>
                    <a:pt x="9469" y="8617"/>
                    <a:pt x="9357" y="8709"/>
                  </a:cubicBezTo>
                  <a:cubicBezTo>
                    <a:pt x="7517" y="10234"/>
                    <a:pt x="5673" y="11755"/>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1"/>
            <p:cNvSpPr/>
            <p:nvPr/>
          </p:nvSpPr>
          <p:spPr>
            <a:xfrm>
              <a:off x="3371025" y="274975"/>
              <a:ext cx="392750" cy="344000"/>
            </a:xfrm>
            <a:custGeom>
              <a:avLst/>
              <a:gdLst/>
              <a:ahLst/>
              <a:cxnLst/>
              <a:rect l="l" t="t" r="r" b="b"/>
              <a:pathLst>
                <a:path w="15710" h="13760" extrusionOk="0">
                  <a:moveTo>
                    <a:pt x="7859" y="1"/>
                  </a:moveTo>
                  <a:cubicBezTo>
                    <a:pt x="5372" y="1"/>
                    <a:pt x="2972" y="1353"/>
                    <a:pt x="1749" y="3712"/>
                  </a:cubicBezTo>
                  <a:cubicBezTo>
                    <a:pt x="1" y="7083"/>
                    <a:pt x="1314" y="11235"/>
                    <a:pt x="4686" y="12984"/>
                  </a:cubicBezTo>
                  <a:cubicBezTo>
                    <a:pt x="5698" y="13510"/>
                    <a:pt x="6781" y="13759"/>
                    <a:pt x="7848" y="13759"/>
                  </a:cubicBezTo>
                  <a:cubicBezTo>
                    <a:pt x="10335" y="13759"/>
                    <a:pt x="12734" y="12406"/>
                    <a:pt x="13957" y="10047"/>
                  </a:cubicBezTo>
                  <a:cubicBezTo>
                    <a:pt x="15709" y="6676"/>
                    <a:pt x="14392" y="2523"/>
                    <a:pt x="11021" y="775"/>
                  </a:cubicBezTo>
                  <a:cubicBezTo>
                    <a:pt x="10009" y="250"/>
                    <a:pt x="8926" y="1"/>
                    <a:pt x="7859"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1"/>
            <p:cNvSpPr/>
            <p:nvPr/>
          </p:nvSpPr>
          <p:spPr>
            <a:xfrm>
              <a:off x="3431125" y="342825"/>
              <a:ext cx="320550" cy="276150"/>
            </a:xfrm>
            <a:custGeom>
              <a:avLst/>
              <a:gdLst/>
              <a:ahLst/>
              <a:cxnLst/>
              <a:rect l="l" t="t" r="r" b="b"/>
              <a:pathLst>
                <a:path w="12822" h="11046" extrusionOk="0">
                  <a:moveTo>
                    <a:pt x="10915" y="0"/>
                  </a:moveTo>
                  <a:cubicBezTo>
                    <a:pt x="10540" y="886"/>
                    <a:pt x="9865" y="1656"/>
                    <a:pt x="9301" y="2424"/>
                  </a:cubicBezTo>
                  <a:cubicBezTo>
                    <a:pt x="8271" y="3826"/>
                    <a:pt x="7079" y="4992"/>
                    <a:pt x="5581" y="5887"/>
                  </a:cubicBezTo>
                  <a:cubicBezTo>
                    <a:pt x="4494" y="6539"/>
                    <a:pt x="3546" y="7428"/>
                    <a:pt x="2397" y="7975"/>
                  </a:cubicBezTo>
                  <a:cubicBezTo>
                    <a:pt x="1803" y="8259"/>
                    <a:pt x="1201" y="8396"/>
                    <a:pt x="601" y="8396"/>
                  </a:cubicBezTo>
                  <a:cubicBezTo>
                    <a:pt x="400" y="8396"/>
                    <a:pt x="200" y="8381"/>
                    <a:pt x="0" y="8350"/>
                  </a:cubicBezTo>
                  <a:lnTo>
                    <a:pt x="0" y="8350"/>
                  </a:lnTo>
                  <a:cubicBezTo>
                    <a:pt x="596" y="9127"/>
                    <a:pt x="1360" y="9793"/>
                    <a:pt x="2282" y="10270"/>
                  </a:cubicBezTo>
                  <a:cubicBezTo>
                    <a:pt x="3294" y="10796"/>
                    <a:pt x="4377" y="11045"/>
                    <a:pt x="5444" y="11045"/>
                  </a:cubicBezTo>
                  <a:cubicBezTo>
                    <a:pt x="7931" y="11045"/>
                    <a:pt x="10330" y="9692"/>
                    <a:pt x="11553" y="7333"/>
                  </a:cubicBezTo>
                  <a:cubicBezTo>
                    <a:pt x="12822" y="4893"/>
                    <a:pt x="12476" y="2052"/>
                    <a:pt x="10915"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1"/>
            <p:cNvSpPr/>
            <p:nvPr/>
          </p:nvSpPr>
          <p:spPr>
            <a:xfrm>
              <a:off x="3395800" y="421925"/>
              <a:ext cx="185425" cy="136825"/>
            </a:xfrm>
            <a:custGeom>
              <a:avLst/>
              <a:gdLst/>
              <a:ahLst/>
              <a:cxnLst/>
              <a:rect l="l" t="t" r="r" b="b"/>
              <a:pathLst>
                <a:path w="7417" h="5473" extrusionOk="0">
                  <a:moveTo>
                    <a:pt x="3797" y="0"/>
                  </a:moveTo>
                  <a:cubicBezTo>
                    <a:pt x="3536" y="0"/>
                    <a:pt x="3305" y="125"/>
                    <a:pt x="3096" y="339"/>
                  </a:cubicBezTo>
                  <a:cubicBezTo>
                    <a:pt x="2727" y="711"/>
                    <a:pt x="2799" y="1304"/>
                    <a:pt x="2543" y="1696"/>
                  </a:cubicBezTo>
                  <a:cubicBezTo>
                    <a:pt x="2470" y="1640"/>
                    <a:pt x="2385" y="1600"/>
                    <a:pt x="2269" y="1588"/>
                  </a:cubicBezTo>
                  <a:cubicBezTo>
                    <a:pt x="2255" y="1587"/>
                    <a:pt x="2242" y="1586"/>
                    <a:pt x="2229" y="1586"/>
                  </a:cubicBezTo>
                  <a:cubicBezTo>
                    <a:pt x="1882" y="1586"/>
                    <a:pt x="1698" y="1967"/>
                    <a:pt x="1390" y="1967"/>
                  </a:cubicBezTo>
                  <a:cubicBezTo>
                    <a:pt x="1309" y="1967"/>
                    <a:pt x="1220" y="1940"/>
                    <a:pt x="1117" y="1874"/>
                  </a:cubicBezTo>
                  <a:cubicBezTo>
                    <a:pt x="774" y="1653"/>
                    <a:pt x="788" y="1334"/>
                    <a:pt x="283" y="1311"/>
                  </a:cubicBezTo>
                  <a:cubicBezTo>
                    <a:pt x="271" y="1311"/>
                    <a:pt x="260" y="1311"/>
                    <a:pt x="248" y="1311"/>
                  </a:cubicBezTo>
                  <a:cubicBezTo>
                    <a:pt x="157" y="1311"/>
                    <a:pt x="73" y="1324"/>
                    <a:pt x="0" y="1351"/>
                  </a:cubicBezTo>
                  <a:cubicBezTo>
                    <a:pt x="79" y="2858"/>
                    <a:pt x="649" y="4314"/>
                    <a:pt x="1640" y="5473"/>
                  </a:cubicBezTo>
                  <a:cubicBezTo>
                    <a:pt x="1765" y="5387"/>
                    <a:pt x="1880" y="5285"/>
                    <a:pt x="1986" y="5160"/>
                  </a:cubicBezTo>
                  <a:cubicBezTo>
                    <a:pt x="2385" y="4696"/>
                    <a:pt x="2447" y="3646"/>
                    <a:pt x="2944" y="3326"/>
                  </a:cubicBezTo>
                  <a:cubicBezTo>
                    <a:pt x="3062" y="3252"/>
                    <a:pt x="3621" y="3229"/>
                    <a:pt x="4058" y="3229"/>
                  </a:cubicBezTo>
                  <a:cubicBezTo>
                    <a:pt x="4317" y="3229"/>
                    <a:pt x="4533" y="3237"/>
                    <a:pt x="4587" y="3247"/>
                  </a:cubicBezTo>
                  <a:cubicBezTo>
                    <a:pt x="4860" y="3294"/>
                    <a:pt x="5147" y="3326"/>
                    <a:pt x="5432" y="3326"/>
                  </a:cubicBezTo>
                  <a:cubicBezTo>
                    <a:pt x="6144" y="3326"/>
                    <a:pt x="6849" y="3133"/>
                    <a:pt x="7310" y="2512"/>
                  </a:cubicBezTo>
                  <a:cubicBezTo>
                    <a:pt x="7417" y="2370"/>
                    <a:pt x="7329" y="2183"/>
                    <a:pt x="7163" y="2183"/>
                  </a:cubicBezTo>
                  <a:cubicBezTo>
                    <a:pt x="7145" y="2183"/>
                    <a:pt x="7126" y="2185"/>
                    <a:pt x="7106" y="2190"/>
                  </a:cubicBezTo>
                  <a:cubicBezTo>
                    <a:pt x="6904" y="2239"/>
                    <a:pt x="6692" y="2283"/>
                    <a:pt x="6528" y="2283"/>
                  </a:cubicBezTo>
                  <a:cubicBezTo>
                    <a:pt x="6259" y="2283"/>
                    <a:pt x="6118" y="2165"/>
                    <a:pt x="6355" y="1758"/>
                  </a:cubicBezTo>
                  <a:cubicBezTo>
                    <a:pt x="6441" y="1614"/>
                    <a:pt x="6359" y="1442"/>
                    <a:pt x="6230" y="1363"/>
                  </a:cubicBezTo>
                  <a:cubicBezTo>
                    <a:pt x="6070" y="1264"/>
                    <a:pt x="5895" y="1200"/>
                    <a:pt x="5720" y="1200"/>
                  </a:cubicBezTo>
                  <a:cubicBezTo>
                    <a:pt x="5582" y="1200"/>
                    <a:pt x="5444" y="1240"/>
                    <a:pt x="5312" y="1334"/>
                  </a:cubicBezTo>
                  <a:cubicBezTo>
                    <a:pt x="5206" y="1413"/>
                    <a:pt x="5170" y="1544"/>
                    <a:pt x="5075" y="1627"/>
                  </a:cubicBezTo>
                  <a:cubicBezTo>
                    <a:pt x="4968" y="1721"/>
                    <a:pt x="4849" y="1761"/>
                    <a:pt x="4731" y="1761"/>
                  </a:cubicBezTo>
                  <a:cubicBezTo>
                    <a:pt x="4202" y="1761"/>
                    <a:pt x="3674" y="964"/>
                    <a:pt x="4199" y="547"/>
                  </a:cubicBezTo>
                  <a:cubicBezTo>
                    <a:pt x="4389" y="392"/>
                    <a:pt x="4340" y="135"/>
                    <a:pt x="4110" y="56"/>
                  </a:cubicBezTo>
                  <a:cubicBezTo>
                    <a:pt x="4001" y="18"/>
                    <a:pt x="3897" y="0"/>
                    <a:pt x="3797"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1"/>
            <p:cNvSpPr/>
            <p:nvPr/>
          </p:nvSpPr>
          <p:spPr>
            <a:xfrm>
              <a:off x="3699875" y="467375"/>
              <a:ext cx="37300" cy="64475"/>
            </a:xfrm>
            <a:custGeom>
              <a:avLst/>
              <a:gdLst/>
              <a:ahLst/>
              <a:cxnLst/>
              <a:rect l="l" t="t" r="r" b="b"/>
              <a:pathLst>
                <a:path w="1492" h="2579" extrusionOk="0">
                  <a:moveTo>
                    <a:pt x="693" y="1"/>
                  </a:moveTo>
                  <a:cubicBezTo>
                    <a:pt x="576" y="1"/>
                    <a:pt x="462" y="22"/>
                    <a:pt x="359" y="76"/>
                  </a:cubicBezTo>
                  <a:cubicBezTo>
                    <a:pt x="1" y="264"/>
                    <a:pt x="99" y="619"/>
                    <a:pt x="191" y="955"/>
                  </a:cubicBezTo>
                  <a:cubicBezTo>
                    <a:pt x="346" y="1515"/>
                    <a:pt x="574" y="2015"/>
                    <a:pt x="672" y="2578"/>
                  </a:cubicBezTo>
                  <a:cubicBezTo>
                    <a:pt x="715" y="2502"/>
                    <a:pt x="764" y="2430"/>
                    <a:pt x="803" y="2351"/>
                  </a:cubicBezTo>
                  <a:cubicBezTo>
                    <a:pt x="1011" y="1952"/>
                    <a:pt x="1172" y="1541"/>
                    <a:pt x="1297" y="1123"/>
                  </a:cubicBezTo>
                  <a:cubicBezTo>
                    <a:pt x="1291" y="1113"/>
                    <a:pt x="1285" y="1100"/>
                    <a:pt x="1278" y="1086"/>
                  </a:cubicBezTo>
                  <a:cubicBezTo>
                    <a:pt x="1282" y="1063"/>
                    <a:pt x="1288" y="1024"/>
                    <a:pt x="1297" y="965"/>
                  </a:cubicBezTo>
                  <a:lnTo>
                    <a:pt x="1341" y="965"/>
                  </a:lnTo>
                  <a:cubicBezTo>
                    <a:pt x="1406" y="724"/>
                    <a:pt x="1455" y="481"/>
                    <a:pt x="1492" y="237"/>
                  </a:cubicBezTo>
                  <a:cubicBezTo>
                    <a:pt x="1489" y="237"/>
                    <a:pt x="1489" y="234"/>
                    <a:pt x="1485" y="231"/>
                  </a:cubicBezTo>
                  <a:cubicBezTo>
                    <a:pt x="1266" y="120"/>
                    <a:pt x="969" y="1"/>
                    <a:pt x="693" y="1"/>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1"/>
            <p:cNvSpPr/>
            <p:nvPr/>
          </p:nvSpPr>
          <p:spPr>
            <a:xfrm>
              <a:off x="3524875" y="275150"/>
              <a:ext cx="211575" cy="142525"/>
            </a:xfrm>
            <a:custGeom>
              <a:avLst/>
              <a:gdLst/>
              <a:ahLst/>
              <a:cxnLst/>
              <a:rect l="l" t="t" r="r" b="b"/>
              <a:pathLst>
                <a:path w="8463" h="5701"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4" y="4039"/>
                    <a:pt x="6007" y="3995"/>
                    <a:pt x="6120" y="3995"/>
                  </a:cubicBezTo>
                  <a:cubicBezTo>
                    <a:pt x="6410" y="3995"/>
                    <a:pt x="6765" y="4283"/>
                    <a:pt x="6895" y="4429"/>
                  </a:cubicBezTo>
                  <a:cubicBezTo>
                    <a:pt x="7043" y="4594"/>
                    <a:pt x="7152" y="4785"/>
                    <a:pt x="7283" y="4962"/>
                  </a:cubicBezTo>
                  <a:cubicBezTo>
                    <a:pt x="7448" y="5183"/>
                    <a:pt x="7630" y="5440"/>
                    <a:pt x="7870" y="5578"/>
                  </a:cubicBezTo>
                  <a:cubicBezTo>
                    <a:pt x="8016" y="5662"/>
                    <a:pt x="8147" y="5701"/>
                    <a:pt x="8267" y="5701"/>
                  </a:cubicBezTo>
                  <a:cubicBezTo>
                    <a:pt x="8335" y="5701"/>
                    <a:pt x="8400" y="5688"/>
                    <a:pt x="8463" y="5664"/>
                  </a:cubicBezTo>
                  <a:cubicBezTo>
                    <a:pt x="8100" y="3636"/>
                    <a:pt x="6839" y="1792"/>
                    <a:pt x="4867" y="768"/>
                  </a:cubicBezTo>
                  <a:cubicBezTo>
                    <a:pt x="3858" y="244"/>
                    <a:pt x="2781" y="0"/>
                    <a:pt x="1719"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1"/>
            <p:cNvSpPr/>
            <p:nvPr/>
          </p:nvSpPr>
          <p:spPr>
            <a:xfrm>
              <a:off x="3524875" y="275150"/>
              <a:ext cx="176750" cy="119950"/>
            </a:xfrm>
            <a:custGeom>
              <a:avLst/>
              <a:gdLst/>
              <a:ahLst/>
              <a:cxnLst/>
              <a:rect l="l" t="t" r="r" b="b"/>
              <a:pathLst>
                <a:path w="7070" h="4798"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5" y="4040"/>
                    <a:pt x="6008" y="3996"/>
                    <a:pt x="6121" y="3996"/>
                  </a:cubicBezTo>
                  <a:cubicBezTo>
                    <a:pt x="6196" y="3996"/>
                    <a:pt x="6276" y="4016"/>
                    <a:pt x="6355" y="4047"/>
                  </a:cubicBezTo>
                  <a:cubicBezTo>
                    <a:pt x="6519" y="3844"/>
                    <a:pt x="6688" y="3642"/>
                    <a:pt x="6796" y="3412"/>
                  </a:cubicBezTo>
                  <a:cubicBezTo>
                    <a:pt x="6922" y="3145"/>
                    <a:pt x="6997" y="2872"/>
                    <a:pt x="7069" y="2579"/>
                  </a:cubicBezTo>
                  <a:cubicBezTo>
                    <a:pt x="6490" y="1848"/>
                    <a:pt x="5749" y="1226"/>
                    <a:pt x="4867" y="768"/>
                  </a:cubicBezTo>
                  <a:cubicBezTo>
                    <a:pt x="3858" y="244"/>
                    <a:pt x="2781" y="0"/>
                    <a:pt x="1719"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1"/>
            <p:cNvSpPr/>
            <p:nvPr/>
          </p:nvSpPr>
          <p:spPr>
            <a:xfrm>
              <a:off x="3497875" y="352400"/>
              <a:ext cx="38125" cy="37275"/>
            </a:xfrm>
            <a:custGeom>
              <a:avLst/>
              <a:gdLst/>
              <a:ahLst/>
              <a:cxnLst/>
              <a:rect l="l" t="t" r="r" b="b"/>
              <a:pathLst>
                <a:path w="1525" h="1491" extrusionOk="0">
                  <a:moveTo>
                    <a:pt x="1276" y="1"/>
                  </a:moveTo>
                  <a:cubicBezTo>
                    <a:pt x="1267" y="1"/>
                    <a:pt x="1258" y="1"/>
                    <a:pt x="1248" y="3"/>
                  </a:cubicBezTo>
                  <a:cubicBezTo>
                    <a:pt x="870" y="52"/>
                    <a:pt x="438" y="134"/>
                    <a:pt x="195" y="460"/>
                  </a:cubicBezTo>
                  <a:cubicBezTo>
                    <a:pt x="1" y="720"/>
                    <a:pt x="33" y="1046"/>
                    <a:pt x="250" y="1283"/>
                  </a:cubicBezTo>
                  <a:cubicBezTo>
                    <a:pt x="361" y="1404"/>
                    <a:pt x="522" y="1490"/>
                    <a:pt x="681" y="1490"/>
                  </a:cubicBezTo>
                  <a:cubicBezTo>
                    <a:pt x="777" y="1490"/>
                    <a:pt x="873" y="1458"/>
                    <a:pt x="955" y="1382"/>
                  </a:cubicBezTo>
                  <a:cubicBezTo>
                    <a:pt x="965" y="1372"/>
                    <a:pt x="972" y="1362"/>
                    <a:pt x="978" y="1353"/>
                  </a:cubicBezTo>
                  <a:cubicBezTo>
                    <a:pt x="1014" y="1353"/>
                    <a:pt x="1051" y="1346"/>
                    <a:pt x="1084" y="1333"/>
                  </a:cubicBezTo>
                  <a:cubicBezTo>
                    <a:pt x="1443" y="1164"/>
                    <a:pt x="1525" y="559"/>
                    <a:pt x="1479" y="210"/>
                  </a:cubicBezTo>
                  <a:cubicBezTo>
                    <a:pt x="1467" y="110"/>
                    <a:pt x="1386" y="1"/>
                    <a:pt x="1276" y="1"/>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1"/>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6861" y="132"/>
                    <a:pt x="26541" y="217"/>
                    <a:pt x="26225" y="307"/>
                  </a:cubicBezTo>
                  <a:cubicBezTo>
                    <a:pt x="26123" y="465"/>
                    <a:pt x="26021" y="623"/>
                    <a:pt x="25923" y="784"/>
                  </a:cubicBezTo>
                  <a:cubicBezTo>
                    <a:pt x="25984" y="777"/>
                    <a:pt x="26044" y="773"/>
                    <a:pt x="26102" y="773"/>
                  </a:cubicBezTo>
                  <a:cubicBezTo>
                    <a:pt x="26333" y="773"/>
                    <a:pt x="26533"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3661" y="13711"/>
                    <a:pt x="4356" y="13157"/>
                    <a:pt x="5047" y="12607"/>
                  </a:cubicBezTo>
                  <a:lnTo>
                    <a:pt x="5047" y="12607"/>
                  </a:lnTo>
                  <a:cubicBezTo>
                    <a:pt x="4847" y="12664"/>
                    <a:pt x="4646" y="12720"/>
                    <a:pt x="4445" y="12769"/>
                  </a:cubicBezTo>
                  <a:cubicBezTo>
                    <a:pt x="4240" y="12940"/>
                    <a:pt x="4037" y="13108"/>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1"/>
            <p:cNvSpPr/>
            <p:nvPr/>
          </p:nvSpPr>
          <p:spPr>
            <a:xfrm>
              <a:off x="3300150" y="287525"/>
              <a:ext cx="589800" cy="363200"/>
            </a:xfrm>
            <a:custGeom>
              <a:avLst/>
              <a:gdLst/>
              <a:ahLst/>
              <a:cxnLst/>
              <a:rect l="l" t="t" r="r" b="b"/>
              <a:pathLst>
                <a:path w="23592" h="14528" extrusionOk="0">
                  <a:moveTo>
                    <a:pt x="23490" y="1"/>
                  </a:moveTo>
                  <a:cubicBezTo>
                    <a:pt x="23463" y="1"/>
                    <a:pt x="23437" y="14"/>
                    <a:pt x="23424" y="45"/>
                  </a:cubicBezTo>
                  <a:cubicBezTo>
                    <a:pt x="22989" y="1139"/>
                    <a:pt x="21897" y="1758"/>
                    <a:pt x="21093" y="2571"/>
                  </a:cubicBezTo>
                  <a:cubicBezTo>
                    <a:pt x="20326" y="3349"/>
                    <a:pt x="19631" y="4201"/>
                    <a:pt x="18818" y="4935"/>
                  </a:cubicBezTo>
                  <a:cubicBezTo>
                    <a:pt x="17056" y="6529"/>
                    <a:pt x="14785" y="7662"/>
                    <a:pt x="12762" y="8893"/>
                  </a:cubicBezTo>
                  <a:cubicBezTo>
                    <a:pt x="10744" y="10125"/>
                    <a:pt x="8700" y="11280"/>
                    <a:pt x="6533" y="12242"/>
                  </a:cubicBezTo>
                  <a:cubicBezTo>
                    <a:pt x="4495" y="13147"/>
                    <a:pt x="2316" y="14309"/>
                    <a:pt x="56" y="14418"/>
                  </a:cubicBezTo>
                  <a:cubicBezTo>
                    <a:pt x="10" y="14421"/>
                    <a:pt x="0" y="14497"/>
                    <a:pt x="50" y="14500"/>
                  </a:cubicBezTo>
                  <a:cubicBezTo>
                    <a:pt x="192" y="14519"/>
                    <a:pt x="334" y="14527"/>
                    <a:pt x="475" y="14527"/>
                  </a:cubicBezTo>
                  <a:cubicBezTo>
                    <a:pt x="1294" y="14527"/>
                    <a:pt x="2097" y="14242"/>
                    <a:pt x="2855" y="13947"/>
                  </a:cubicBezTo>
                  <a:cubicBezTo>
                    <a:pt x="4001" y="13496"/>
                    <a:pt x="5141" y="13022"/>
                    <a:pt x="6270" y="12528"/>
                  </a:cubicBezTo>
                  <a:cubicBezTo>
                    <a:pt x="8565" y="11531"/>
                    <a:pt x="10715" y="10329"/>
                    <a:pt x="12841" y="9018"/>
                  </a:cubicBezTo>
                  <a:cubicBezTo>
                    <a:pt x="14880" y="7764"/>
                    <a:pt x="17161" y="6657"/>
                    <a:pt x="18953" y="5060"/>
                  </a:cubicBezTo>
                  <a:cubicBezTo>
                    <a:pt x="19855" y="4260"/>
                    <a:pt x="20629" y="3332"/>
                    <a:pt x="21491" y="2492"/>
                  </a:cubicBezTo>
                  <a:cubicBezTo>
                    <a:pt x="22232" y="1771"/>
                    <a:pt x="23342" y="1171"/>
                    <a:pt x="23579" y="98"/>
                  </a:cubicBezTo>
                  <a:cubicBezTo>
                    <a:pt x="23592" y="43"/>
                    <a:pt x="23539" y="1"/>
                    <a:pt x="23490"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 name="Google Shape;922;p11"/>
          <p:cNvSpPr/>
          <p:nvPr/>
        </p:nvSpPr>
        <p:spPr>
          <a:xfrm flipH="1">
            <a:off x="7165540" y="844056"/>
            <a:ext cx="80100" cy="801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1"/>
          <p:cNvSpPr/>
          <p:nvPr/>
        </p:nvSpPr>
        <p:spPr>
          <a:xfrm flipH="1">
            <a:off x="6198621" y="154758"/>
            <a:ext cx="80100" cy="801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1"/>
          <p:cNvSpPr/>
          <p:nvPr/>
        </p:nvSpPr>
        <p:spPr>
          <a:xfrm flipH="1">
            <a:off x="5236994" y="363943"/>
            <a:ext cx="80100" cy="801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1"/>
          <p:cNvSpPr/>
          <p:nvPr/>
        </p:nvSpPr>
        <p:spPr>
          <a:xfrm flipH="1">
            <a:off x="7604977" y="193055"/>
            <a:ext cx="80100" cy="801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11"/>
          <p:cNvGrpSpPr/>
          <p:nvPr/>
        </p:nvGrpSpPr>
        <p:grpSpPr>
          <a:xfrm>
            <a:off x="-697500" y="2443073"/>
            <a:ext cx="7520820" cy="3089134"/>
            <a:chOff x="-697500" y="2443073"/>
            <a:chExt cx="7520820" cy="3089134"/>
          </a:xfrm>
        </p:grpSpPr>
        <p:sp>
          <p:nvSpPr>
            <p:cNvPr id="927" name="Google Shape;927;p11"/>
            <p:cNvSpPr/>
            <p:nvPr/>
          </p:nvSpPr>
          <p:spPr>
            <a:xfrm flipH="1">
              <a:off x="-673991" y="2443073"/>
              <a:ext cx="4287132" cy="3089134"/>
            </a:xfrm>
            <a:custGeom>
              <a:avLst/>
              <a:gdLst/>
              <a:ahLst/>
              <a:cxnLst/>
              <a:rect l="l" t="t" r="r" b="b"/>
              <a:pathLst>
                <a:path w="136827" h="98592" extrusionOk="0">
                  <a:moveTo>
                    <a:pt x="17560" y="91654"/>
                  </a:moveTo>
                  <a:cubicBezTo>
                    <a:pt x="-1490" y="88733"/>
                    <a:pt x="669" y="82193"/>
                    <a:pt x="34" y="77557"/>
                  </a:cubicBezTo>
                  <a:cubicBezTo>
                    <a:pt x="-601" y="72922"/>
                    <a:pt x="7908" y="66572"/>
                    <a:pt x="13750" y="63841"/>
                  </a:cubicBezTo>
                  <a:cubicBezTo>
                    <a:pt x="19592" y="61111"/>
                    <a:pt x="25815" y="59714"/>
                    <a:pt x="35086" y="61174"/>
                  </a:cubicBezTo>
                  <a:cubicBezTo>
                    <a:pt x="44357" y="62635"/>
                    <a:pt x="60042" y="73049"/>
                    <a:pt x="69376" y="72604"/>
                  </a:cubicBezTo>
                  <a:cubicBezTo>
                    <a:pt x="78711" y="72160"/>
                    <a:pt x="86775" y="69556"/>
                    <a:pt x="91093" y="58507"/>
                  </a:cubicBezTo>
                  <a:cubicBezTo>
                    <a:pt x="95411" y="47458"/>
                    <a:pt x="90903" y="15264"/>
                    <a:pt x="95284" y="6310"/>
                  </a:cubicBezTo>
                  <a:cubicBezTo>
                    <a:pt x="99666" y="-2643"/>
                    <a:pt x="110461" y="-1056"/>
                    <a:pt x="117382" y="4786"/>
                  </a:cubicBezTo>
                  <a:cubicBezTo>
                    <a:pt x="124304" y="10628"/>
                    <a:pt x="137321" y="26313"/>
                    <a:pt x="136813" y="41362"/>
                  </a:cubicBezTo>
                  <a:cubicBezTo>
                    <a:pt x="136305" y="56412"/>
                    <a:pt x="134210" y="86701"/>
                    <a:pt x="114334" y="95083"/>
                  </a:cubicBezTo>
                  <a:cubicBezTo>
                    <a:pt x="94459" y="103465"/>
                    <a:pt x="36610" y="94575"/>
                    <a:pt x="17560" y="91654"/>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sp>
        <p:sp>
          <p:nvSpPr>
            <p:cNvPr id="928" name="Google Shape;928;p11"/>
            <p:cNvSpPr/>
            <p:nvPr/>
          </p:nvSpPr>
          <p:spPr>
            <a:xfrm rot="10800000" flipH="1">
              <a:off x="-697500" y="3804365"/>
              <a:ext cx="7520820" cy="1367362"/>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1"/>
            <p:cNvSpPr/>
            <p:nvPr/>
          </p:nvSpPr>
          <p:spPr>
            <a:xfrm rot="2700000" flipH="1">
              <a:off x="2536268" y="4479661"/>
              <a:ext cx="11187" cy="192901"/>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1"/>
            <p:cNvSpPr/>
            <p:nvPr/>
          </p:nvSpPr>
          <p:spPr>
            <a:xfrm rot="2700000" flipH="1">
              <a:off x="2589740" y="4480394"/>
              <a:ext cx="49729" cy="46126"/>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1"/>
            <p:cNvSpPr/>
            <p:nvPr/>
          </p:nvSpPr>
          <p:spPr>
            <a:xfrm rot="2700000" flipH="1">
              <a:off x="2458452" y="4632485"/>
              <a:ext cx="33122"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1"/>
            <p:cNvSpPr/>
            <p:nvPr/>
          </p:nvSpPr>
          <p:spPr>
            <a:xfrm flipH="1">
              <a:off x="3709729" y="4665001"/>
              <a:ext cx="105340" cy="328678"/>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1"/>
            <p:cNvSpPr/>
            <p:nvPr/>
          </p:nvSpPr>
          <p:spPr>
            <a:xfrm flipH="1">
              <a:off x="3795235" y="4657199"/>
              <a:ext cx="33024" cy="26100"/>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1"/>
            <p:cNvSpPr/>
            <p:nvPr/>
          </p:nvSpPr>
          <p:spPr>
            <a:xfrm flipH="1">
              <a:off x="3701551" y="4862615"/>
              <a:ext cx="42424" cy="33338"/>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1"/>
            <p:cNvSpPr/>
            <p:nvPr/>
          </p:nvSpPr>
          <p:spPr>
            <a:xfrm flipH="1">
              <a:off x="3797303" y="4980644"/>
              <a:ext cx="36252" cy="25599"/>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1"/>
            <p:cNvSpPr/>
            <p:nvPr/>
          </p:nvSpPr>
          <p:spPr>
            <a:xfrm rot="4500016" flipH="1">
              <a:off x="1333921" y="4556127"/>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1"/>
            <p:cNvSpPr/>
            <p:nvPr/>
          </p:nvSpPr>
          <p:spPr>
            <a:xfrm rot="4500016" flipH="1">
              <a:off x="3222619" y="4259088"/>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1"/>
            <p:cNvSpPr/>
            <p:nvPr/>
          </p:nvSpPr>
          <p:spPr>
            <a:xfrm rot="-6299960" flipH="1">
              <a:off x="3412333" y="5021495"/>
              <a:ext cx="26424" cy="251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1"/>
            <p:cNvSpPr/>
            <p:nvPr/>
          </p:nvSpPr>
          <p:spPr>
            <a:xfrm flipH="1">
              <a:off x="307856" y="4282873"/>
              <a:ext cx="393662" cy="349064"/>
            </a:xfrm>
            <a:custGeom>
              <a:avLst/>
              <a:gdLst/>
              <a:ahLst/>
              <a:cxnLst/>
              <a:rect l="l" t="t" r="r" b="b"/>
              <a:pathLst>
                <a:path w="10310" h="9142" extrusionOk="0">
                  <a:moveTo>
                    <a:pt x="5151" y="0"/>
                  </a:moveTo>
                  <a:cubicBezTo>
                    <a:pt x="4164" y="0"/>
                    <a:pt x="3171" y="318"/>
                    <a:pt x="2335" y="974"/>
                  </a:cubicBezTo>
                  <a:cubicBezTo>
                    <a:pt x="349" y="2531"/>
                    <a:pt x="1" y="5405"/>
                    <a:pt x="1558" y="7391"/>
                  </a:cubicBezTo>
                  <a:cubicBezTo>
                    <a:pt x="2460" y="8540"/>
                    <a:pt x="3802" y="9141"/>
                    <a:pt x="5158" y="9141"/>
                  </a:cubicBezTo>
                  <a:cubicBezTo>
                    <a:pt x="6144" y="9141"/>
                    <a:pt x="7138" y="8824"/>
                    <a:pt x="7975" y="8168"/>
                  </a:cubicBezTo>
                  <a:cubicBezTo>
                    <a:pt x="9961" y="6610"/>
                    <a:pt x="10309" y="3736"/>
                    <a:pt x="8753" y="1750"/>
                  </a:cubicBezTo>
                  <a:cubicBezTo>
                    <a:pt x="7851" y="601"/>
                    <a:pt x="6508" y="0"/>
                    <a:pt x="5151"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1"/>
            <p:cNvSpPr/>
            <p:nvPr/>
          </p:nvSpPr>
          <p:spPr>
            <a:xfrm flipH="1">
              <a:off x="307856" y="4323155"/>
              <a:ext cx="356968" cy="308782"/>
            </a:xfrm>
            <a:custGeom>
              <a:avLst/>
              <a:gdLst/>
              <a:ahLst/>
              <a:cxnLst/>
              <a:rect l="l" t="t" r="r" b="b"/>
              <a:pathLst>
                <a:path w="9349" h="8087" extrusionOk="0">
                  <a:moveTo>
                    <a:pt x="7113" y="1"/>
                  </a:moveTo>
                  <a:lnTo>
                    <a:pt x="7113" y="1"/>
                  </a:lnTo>
                  <a:cubicBezTo>
                    <a:pt x="7265" y="255"/>
                    <a:pt x="7380" y="528"/>
                    <a:pt x="7446" y="817"/>
                  </a:cubicBezTo>
                  <a:cubicBezTo>
                    <a:pt x="7558" y="1311"/>
                    <a:pt x="7544" y="1864"/>
                    <a:pt x="7505" y="2368"/>
                  </a:cubicBezTo>
                  <a:cubicBezTo>
                    <a:pt x="7468" y="2829"/>
                    <a:pt x="7353" y="3481"/>
                    <a:pt x="6824" y="3607"/>
                  </a:cubicBezTo>
                  <a:cubicBezTo>
                    <a:pt x="6659" y="3646"/>
                    <a:pt x="6468" y="3619"/>
                    <a:pt x="6313" y="3692"/>
                  </a:cubicBezTo>
                  <a:cubicBezTo>
                    <a:pt x="6155" y="3768"/>
                    <a:pt x="6046" y="3955"/>
                    <a:pt x="5958" y="4097"/>
                  </a:cubicBezTo>
                  <a:cubicBezTo>
                    <a:pt x="5783" y="4380"/>
                    <a:pt x="5634" y="4680"/>
                    <a:pt x="5408" y="4923"/>
                  </a:cubicBezTo>
                  <a:cubicBezTo>
                    <a:pt x="4943" y="5417"/>
                    <a:pt x="4275" y="5483"/>
                    <a:pt x="3649" y="5611"/>
                  </a:cubicBezTo>
                  <a:cubicBezTo>
                    <a:pt x="3155" y="5710"/>
                    <a:pt x="2675" y="5803"/>
                    <a:pt x="2168" y="5815"/>
                  </a:cubicBezTo>
                  <a:cubicBezTo>
                    <a:pt x="2107" y="5817"/>
                    <a:pt x="2044" y="5818"/>
                    <a:pt x="1981" y="5818"/>
                  </a:cubicBezTo>
                  <a:cubicBezTo>
                    <a:pt x="1319" y="5818"/>
                    <a:pt x="545" y="5715"/>
                    <a:pt x="1" y="5321"/>
                  </a:cubicBezTo>
                  <a:lnTo>
                    <a:pt x="1" y="5321"/>
                  </a:lnTo>
                  <a:cubicBezTo>
                    <a:pt x="153" y="5677"/>
                    <a:pt x="350" y="6017"/>
                    <a:pt x="597" y="6336"/>
                  </a:cubicBezTo>
                  <a:cubicBezTo>
                    <a:pt x="1499" y="7485"/>
                    <a:pt x="2841" y="8086"/>
                    <a:pt x="4197" y="8086"/>
                  </a:cubicBezTo>
                  <a:cubicBezTo>
                    <a:pt x="5183" y="8086"/>
                    <a:pt x="6177" y="7769"/>
                    <a:pt x="7014" y="7113"/>
                  </a:cubicBezTo>
                  <a:cubicBezTo>
                    <a:pt x="9000" y="5555"/>
                    <a:pt x="9348" y="2681"/>
                    <a:pt x="7792" y="695"/>
                  </a:cubicBezTo>
                  <a:cubicBezTo>
                    <a:pt x="7587" y="435"/>
                    <a:pt x="7357" y="205"/>
                    <a:pt x="7113"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1"/>
            <p:cNvSpPr/>
            <p:nvPr/>
          </p:nvSpPr>
          <p:spPr>
            <a:xfrm flipH="1">
              <a:off x="399876" y="4400475"/>
              <a:ext cx="77740" cy="46697"/>
            </a:xfrm>
            <a:custGeom>
              <a:avLst/>
              <a:gdLst/>
              <a:ahLst/>
              <a:cxnLst/>
              <a:rect l="l" t="t" r="r" b="b"/>
              <a:pathLst>
                <a:path w="2036" h="1223" extrusionOk="0">
                  <a:moveTo>
                    <a:pt x="662" y="0"/>
                  </a:moveTo>
                  <a:cubicBezTo>
                    <a:pt x="535" y="0"/>
                    <a:pt x="409" y="23"/>
                    <a:pt x="301" y="76"/>
                  </a:cubicBezTo>
                  <a:cubicBezTo>
                    <a:pt x="106" y="172"/>
                    <a:pt x="0" y="419"/>
                    <a:pt x="129" y="610"/>
                  </a:cubicBezTo>
                  <a:cubicBezTo>
                    <a:pt x="194" y="709"/>
                    <a:pt x="313" y="763"/>
                    <a:pt x="431" y="763"/>
                  </a:cubicBezTo>
                  <a:cubicBezTo>
                    <a:pt x="505" y="763"/>
                    <a:pt x="580" y="742"/>
                    <a:pt x="640" y="696"/>
                  </a:cubicBezTo>
                  <a:cubicBezTo>
                    <a:pt x="667" y="670"/>
                    <a:pt x="702" y="643"/>
                    <a:pt x="739" y="643"/>
                  </a:cubicBezTo>
                  <a:cubicBezTo>
                    <a:pt x="741" y="643"/>
                    <a:pt x="743" y="643"/>
                    <a:pt x="745" y="643"/>
                  </a:cubicBezTo>
                  <a:cubicBezTo>
                    <a:pt x="775" y="649"/>
                    <a:pt x="798" y="673"/>
                    <a:pt x="818" y="699"/>
                  </a:cubicBezTo>
                  <a:cubicBezTo>
                    <a:pt x="946" y="860"/>
                    <a:pt x="1041" y="1068"/>
                    <a:pt x="1225" y="1163"/>
                  </a:cubicBezTo>
                  <a:cubicBezTo>
                    <a:pt x="1307" y="1206"/>
                    <a:pt x="1398" y="1223"/>
                    <a:pt x="1491" y="1223"/>
                  </a:cubicBezTo>
                  <a:cubicBezTo>
                    <a:pt x="1589" y="1223"/>
                    <a:pt x="1689" y="1205"/>
                    <a:pt x="1786" y="1183"/>
                  </a:cubicBezTo>
                  <a:cubicBezTo>
                    <a:pt x="1842" y="1173"/>
                    <a:pt x="1897" y="1157"/>
                    <a:pt x="1940" y="1117"/>
                  </a:cubicBezTo>
                  <a:cubicBezTo>
                    <a:pt x="2035" y="1018"/>
                    <a:pt x="1970" y="851"/>
                    <a:pt x="1887" y="738"/>
                  </a:cubicBezTo>
                  <a:cubicBezTo>
                    <a:pt x="1699" y="478"/>
                    <a:pt x="1466" y="245"/>
                    <a:pt x="1173" y="113"/>
                  </a:cubicBezTo>
                  <a:cubicBezTo>
                    <a:pt x="1047" y="53"/>
                    <a:pt x="903" y="14"/>
                    <a:pt x="755" y="4"/>
                  </a:cubicBezTo>
                  <a:cubicBezTo>
                    <a:pt x="724" y="2"/>
                    <a:pt x="693" y="0"/>
                    <a:pt x="66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1"/>
            <p:cNvSpPr/>
            <p:nvPr/>
          </p:nvSpPr>
          <p:spPr>
            <a:xfrm flipH="1">
              <a:off x="488803" y="4451258"/>
              <a:ext cx="15731" cy="11760"/>
            </a:xfrm>
            <a:custGeom>
              <a:avLst/>
              <a:gdLst/>
              <a:ahLst/>
              <a:cxnLst/>
              <a:rect l="l" t="t" r="r" b="b"/>
              <a:pathLst>
                <a:path w="412" h="308" extrusionOk="0">
                  <a:moveTo>
                    <a:pt x="204" y="0"/>
                  </a:moveTo>
                  <a:cubicBezTo>
                    <a:pt x="23" y="0"/>
                    <a:pt x="0" y="292"/>
                    <a:pt x="192" y="307"/>
                  </a:cubicBezTo>
                  <a:cubicBezTo>
                    <a:pt x="197" y="307"/>
                    <a:pt x="202" y="308"/>
                    <a:pt x="207" y="308"/>
                  </a:cubicBezTo>
                  <a:cubicBezTo>
                    <a:pt x="391" y="308"/>
                    <a:pt x="411" y="17"/>
                    <a:pt x="222" y="1"/>
                  </a:cubicBezTo>
                  <a:cubicBezTo>
                    <a:pt x="216" y="1"/>
                    <a:pt x="210" y="0"/>
                    <a:pt x="204"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1"/>
            <p:cNvSpPr/>
            <p:nvPr/>
          </p:nvSpPr>
          <p:spPr>
            <a:xfrm flipH="1">
              <a:off x="514309" y="4402537"/>
              <a:ext cx="17869" cy="13593"/>
            </a:xfrm>
            <a:custGeom>
              <a:avLst/>
              <a:gdLst/>
              <a:ahLst/>
              <a:cxnLst/>
              <a:rect l="l" t="t" r="r" b="b"/>
              <a:pathLst>
                <a:path w="468" h="356" extrusionOk="0">
                  <a:moveTo>
                    <a:pt x="240" y="0"/>
                  </a:moveTo>
                  <a:cubicBezTo>
                    <a:pt x="213" y="0"/>
                    <a:pt x="185" y="9"/>
                    <a:pt x="159" y="26"/>
                  </a:cubicBezTo>
                  <a:cubicBezTo>
                    <a:pt x="149" y="36"/>
                    <a:pt x="136" y="46"/>
                    <a:pt x="126" y="52"/>
                  </a:cubicBezTo>
                  <a:cubicBezTo>
                    <a:pt x="1" y="145"/>
                    <a:pt x="77" y="342"/>
                    <a:pt x="218" y="355"/>
                  </a:cubicBezTo>
                  <a:cubicBezTo>
                    <a:pt x="223" y="355"/>
                    <a:pt x="228" y="356"/>
                    <a:pt x="233" y="356"/>
                  </a:cubicBezTo>
                  <a:cubicBezTo>
                    <a:pt x="367" y="356"/>
                    <a:pt x="468" y="183"/>
                    <a:pt x="367" y="75"/>
                  </a:cubicBezTo>
                  <a:cubicBezTo>
                    <a:pt x="356" y="66"/>
                    <a:pt x="347" y="52"/>
                    <a:pt x="337" y="42"/>
                  </a:cubicBezTo>
                  <a:cubicBezTo>
                    <a:pt x="309" y="14"/>
                    <a:pt x="275" y="0"/>
                    <a:pt x="240"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1"/>
            <p:cNvSpPr/>
            <p:nvPr/>
          </p:nvSpPr>
          <p:spPr>
            <a:xfrm flipH="1">
              <a:off x="556501" y="4382300"/>
              <a:ext cx="45704" cy="40550"/>
            </a:xfrm>
            <a:custGeom>
              <a:avLst/>
              <a:gdLst/>
              <a:ahLst/>
              <a:cxnLst/>
              <a:rect l="l" t="t" r="r" b="b"/>
              <a:pathLst>
                <a:path w="1197" h="1062" extrusionOk="0">
                  <a:moveTo>
                    <a:pt x="657" y="0"/>
                  </a:moveTo>
                  <a:cubicBezTo>
                    <a:pt x="361" y="0"/>
                    <a:pt x="124" y="436"/>
                    <a:pt x="37" y="664"/>
                  </a:cubicBezTo>
                  <a:cubicBezTo>
                    <a:pt x="14" y="730"/>
                    <a:pt x="1" y="796"/>
                    <a:pt x="37" y="845"/>
                  </a:cubicBezTo>
                  <a:cubicBezTo>
                    <a:pt x="60" y="875"/>
                    <a:pt x="99" y="892"/>
                    <a:pt x="136" y="902"/>
                  </a:cubicBezTo>
                  <a:cubicBezTo>
                    <a:pt x="211" y="923"/>
                    <a:pt x="290" y="934"/>
                    <a:pt x="368" y="934"/>
                  </a:cubicBezTo>
                  <a:cubicBezTo>
                    <a:pt x="444" y="934"/>
                    <a:pt x="519" y="924"/>
                    <a:pt x="593" y="905"/>
                  </a:cubicBezTo>
                  <a:cubicBezTo>
                    <a:pt x="630" y="894"/>
                    <a:pt x="670" y="881"/>
                    <a:pt x="708" y="881"/>
                  </a:cubicBezTo>
                  <a:cubicBezTo>
                    <a:pt x="729" y="881"/>
                    <a:pt x="749" y="885"/>
                    <a:pt x="768" y="895"/>
                  </a:cubicBezTo>
                  <a:cubicBezTo>
                    <a:pt x="804" y="918"/>
                    <a:pt x="821" y="961"/>
                    <a:pt x="850" y="994"/>
                  </a:cubicBezTo>
                  <a:cubicBezTo>
                    <a:pt x="887" y="1037"/>
                    <a:pt x="946" y="1061"/>
                    <a:pt x="1003" y="1061"/>
                  </a:cubicBezTo>
                  <a:cubicBezTo>
                    <a:pt x="1042" y="1061"/>
                    <a:pt x="1080" y="1050"/>
                    <a:pt x="1110" y="1026"/>
                  </a:cubicBezTo>
                  <a:cubicBezTo>
                    <a:pt x="1180" y="971"/>
                    <a:pt x="1196" y="868"/>
                    <a:pt x="1189" y="777"/>
                  </a:cubicBezTo>
                  <a:cubicBezTo>
                    <a:pt x="1183" y="582"/>
                    <a:pt x="1117" y="391"/>
                    <a:pt x="1008" y="230"/>
                  </a:cubicBezTo>
                  <a:cubicBezTo>
                    <a:pt x="949" y="145"/>
                    <a:pt x="877" y="69"/>
                    <a:pt x="781" y="26"/>
                  </a:cubicBezTo>
                  <a:cubicBezTo>
                    <a:pt x="739" y="8"/>
                    <a:pt x="698" y="0"/>
                    <a:pt x="657"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1"/>
            <p:cNvSpPr/>
            <p:nvPr/>
          </p:nvSpPr>
          <p:spPr>
            <a:xfrm flipH="1">
              <a:off x="359288" y="4452747"/>
              <a:ext cx="17220" cy="12906"/>
            </a:xfrm>
            <a:custGeom>
              <a:avLst/>
              <a:gdLst/>
              <a:ahLst/>
              <a:cxnLst/>
              <a:rect l="l" t="t" r="r" b="b"/>
              <a:pathLst>
                <a:path w="451" h="338" extrusionOk="0">
                  <a:moveTo>
                    <a:pt x="194" y="1"/>
                  </a:moveTo>
                  <a:cubicBezTo>
                    <a:pt x="21" y="1"/>
                    <a:pt x="1" y="337"/>
                    <a:pt x="190" y="337"/>
                  </a:cubicBezTo>
                  <a:cubicBezTo>
                    <a:pt x="205" y="337"/>
                    <a:pt x="220" y="335"/>
                    <a:pt x="237" y="331"/>
                  </a:cubicBezTo>
                  <a:lnTo>
                    <a:pt x="296" y="318"/>
                  </a:lnTo>
                  <a:cubicBezTo>
                    <a:pt x="434" y="281"/>
                    <a:pt x="451" y="100"/>
                    <a:pt x="320" y="44"/>
                  </a:cubicBezTo>
                  <a:lnTo>
                    <a:pt x="267" y="18"/>
                  </a:lnTo>
                  <a:cubicBezTo>
                    <a:pt x="240" y="6"/>
                    <a:pt x="216" y="1"/>
                    <a:pt x="194"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1"/>
            <p:cNvSpPr/>
            <p:nvPr/>
          </p:nvSpPr>
          <p:spPr>
            <a:xfrm flipH="1">
              <a:off x="492087" y="4479971"/>
              <a:ext cx="62161" cy="38488"/>
            </a:xfrm>
            <a:custGeom>
              <a:avLst/>
              <a:gdLst/>
              <a:ahLst/>
              <a:cxnLst/>
              <a:rect l="l" t="t" r="r" b="b"/>
              <a:pathLst>
                <a:path w="1628" h="1008" extrusionOk="0">
                  <a:moveTo>
                    <a:pt x="904" y="0"/>
                  </a:moveTo>
                  <a:cubicBezTo>
                    <a:pt x="265" y="0"/>
                    <a:pt x="0" y="947"/>
                    <a:pt x="661" y="1004"/>
                  </a:cubicBezTo>
                  <a:cubicBezTo>
                    <a:pt x="682" y="1006"/>
                    <a:pt x="702" y="1007"/>
                    <a:pt x="722" y="1007"/>
                  </a:cubicBezTo>
                  <a:cubicBezTo>
                    <a:pt x="1363" y="1007"/>
                    <a:pt x="1628" y="64"/>
                    <a:pt x="964" y="3"/>
                  </a:cubicBezTo>
                  <a:cubicBezTo>
                    <a:pt x="944" y="1"/>
                    <a:pt x="924" y="0"/>
                    <a:pt x="904"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1"/>
            <p:cNvSpPr/>
            <p:nvPr/>
          </p:nvSpPr>
          <p:spPr>
            <a:xfrm flipH="1">
              <a:off x="400143" y="4353892"/>
              <a:ext cx="17717" cy="13593"/>
            </a:xfrm>
            <a:custGeom>
              <a:avLst/>
              <a:gdLst/>
              <a:ahLst/>
              <a:cxnLst/>
              <a:rect l="l" t="t" r="r" b="b"/>
              <a:pathLst>
                <a:path w="464" h="356" extrusionOk="0">
                  <a:moveTo>
                    <a:pt x="236" y="1"/>
                  </a:moveTo>
                  <a:cubicBezTo>
                    <a:pt x="210" y="1"/>
                    <a:pt x="182" y="10"/>
                    <a:pt x="158" y="29"/>
                  </a:cubicBezTo>
                  <a:cubicBezTo>
                    <a:pt x="145" y="36"/>
                    <a:pt x="134" y="45"/>
                    <a:pt x="122" y="56"/>
                  </a:cubicBezTo>
                  <a:cubicBezTo>
                    <a:pt x="0" y="144"/>
                    <a:pt x="75" y="345"/>
                    <a:pt x="217" y="355"/>
                  </a:cubicBezTo>
                  <a:cubicBezTo>
                    <a:pt x="222" y="356"/>
                    <a:pt x="227" y="356"/>
                    <a:pt x="231" y="356"/>
                  </a:cubicBezTo>
                  <a:cubicBezTo>
                    <a:pt x="366" y="356"/>
                    <a:pt x="464" y="183"/>
                    <a:pt x="362" y="75"/>
                  </a:cubicBezTo>
                  <a:lnTo>
                    <a:pt x="332" y="45"/>
                  </a:lnTo>
                  <a:cubicBezTo>
                    <a:pt x="305" y="16"/>
                    <a:pt x="271" y="1"/>
                    <a:pt x="236"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1"/>
            <p:cNvSpPr/>
            <p:nvPr/>
          </p:nvSpPr>
          <p:spPr>
            <a:xfrm flipH="1">
              <a:off x="988500" y="4674334"/>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1"/>
            <p:cNvSpPr/>
            <p:nvPr/>
          </p:nvSpPr>
          <p:spPr>
            <a:xfrm flipH="1">
              <a:off x="2128054" y="4200200"/>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1"/>
            <p:cNvSpPr/>
            <p:nvPr/>
          </p:nvSpPr>
          <p:spPr>
            <a:xfrm flipH="1">
              <a:off x="3184451" y="4682638"/>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1"/>
            <p:cNvSpPr/>
            <p:nvPr/>
          </p:nvSpPr>
          <p:spPr>
            <a:xfrm flipH="1">
              <a:off x="3924069" y="4530954"/>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1"/>
            <p:cNvSpPr/>
            <p:nvPr/>
          </p:nvSpPr>
          <p:spPr>
            <a:xfrm flipH="1">
              <a:off x="2543970" y="4790768"/>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1"/>
            <p:cNvSpPr/>
            <p:nvPr/>
          </p:nvSpPr>
          <p:spPr>
            <a:xfrm flipH="1">
              <a:off x="372961" y="4033821"/>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1"/>
            <p:cNvSpPr/>
            <p:nvPr/>
          </p:nvSpPr>
          <p:spPr>
            <a:xfrm flipH="1">
              <a:off x="356323" y="4799072"/>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1"/>
            <p:cNvSpPr/>
            <p:nvPr/>
          </p:nvSpPr>
          <p:spPr>
            <a:xfrm flipH="1">
              <a:off x="225939" y="2945077"/>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1"/>
            <p:cNvSpPr/>
            <p:nvPr/>
          </p:nvSpPr>
          <p:spPr>
            <a:xfrm rot="4500016" flipH="1">
              <a:off x="441202" y="3500054"/>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1"/>
            <p:cNvSpPr/>
            <p:nvPr/>
          </p:nvSpPr>
          <p:spPr>
            <a:xfrm rot="4500016" flipH="1">
              <a:off x="1954693" y="4914265"/>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1"/>
            <p:cNvSpPr/>
            <p:nvPr/>
          </p:nvSpPr>
          <p:spPr>
            <a:xfrm rot="4500016" flipH="1">
              <a:off x="38359" y="3290216"/>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1"/>
            <p:cNvSpPr/>
            <p:nvPr/>
          </p:nvSpPr>
          <p:spPr>
            <a:xfrm rot="4500016" flipH="1">
              <a:off x="54171" y="4042602"/>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1"/>
            <p:cNvSpPr/>
            <p:nvPr/>
          </p:nvSpPr>
          <p:spPr>
            <a:xfrm flipH="1">
              <a:off x="13973" y="4473022"/>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1"/>
            <p:cNvSpPr/>
            <p:nvPr/>
          </p:nvSpPr>
          <p:spPr>
            <a:xfrm rot="4500016" flipH="1">
              <a:off x="730721" y="4996302"/>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2" name="Google Shape;962;p11"/>
          <p:cNvSpPr/>
          <p:nvPr/>
        </p:nvSpPr>
        <p:spPr>
          <a:xfrm flipH="1">
            <a:off x="6473009" y="590108"/>
            <a:ext cx="80100" cy="801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1"/>
          <p:cNvSpPr/>
          <p:nvPr/>
        </p:nvSpPr>
        <p:spPr>
          <a:xfrm rot="-6299913" flipH="1">
            <a:off x="5686651" y="239052"/>
            <a:ext cx="32399" cy="3089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4" name="Google Shape;964;p11"/>
          <p:cNvGrpSpPr/>
          <p:nvPr/>
        </p:nvGrpSpPr>
        <p:grpSpPr>
          <a:xfrm rot="-4886421" flipH="1">
            <a:off x="4728360" y="100978"/>
            <a:ext cx="48648" cy="234748"/>
            <a:chOff x="2785650" y="3828250"/>
            <a:chExt cx="39675" cy="191450"/>
          </a:xfrm>
        </p:grpSpPr>
        <p:sp>
          <p:nvSpPr>
            <p:cNvPr id="965" name="Google Shape;965;p11"/>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1"/>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1"/>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11"/>
          <p:cNvSpPr/>
          <p:nvPr/>
        </p:nvSpPr>
        <p:spPr>
          <a:xfrm rot="-6299913" flipH="1">
            <a:off x="5776326" y="744427"/>
            <a:ext cx="32399" cy="3089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9" name="Google Shape;969;p11"/>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970" name="Google Shape;970;p11"/>
          <p:cNvSpPr txBox="1">
            <a:spLocks noGrp="1"/>
          </p:cNvSpPr>
          <p:nvPr>
            <p:ph type="title" hasCustomPrompt="1"/>
          </p:nvPr>
        </p:nvSpPr>
        <p:spPr>
          <a:xfrm>
            <a:off x="1144350" y="1656225"/>
            <a:ext cx="6855300" cy="1290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2000"/>
              <a:buNone/>
              <a:defRPr sz="12000"/>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971" name="Google Shape;971;p11"/>
          <p:cNvSpPr txBox="1">
            <a:spLocks noGrp="1"/>
          </p:cNvSpPr>
          <p:nvPr>
            <p:ph type="body" idx="1"/>
          </p:nvPr>
        </p:nvSpPr>
        <p:spPr>
          <a:xfrm>
            <a:off x="1756650" y="3211788"/>
            <a:ext cx="5630700" cy="3795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8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1659"/>
        <p:cNvGrpSpPr/>
        <p:nvPr/>
      </p:nvGrpSpPr>
      <p:grpSpPr>
        <a:xfrm>
          <a:off x="0" y="0"/>
          <a:ext cx="0" cy="0"/>
          <a:chOff x="0" y="0"/>
          <a:chExt cx="0" cy="0"/>
        </a:xfrm>
      </p:grpSpPr>
      <p:grpSp>
        <p:nvGrpSpPr>
          <p:cNvPr id="1660" name="Google Shape;1660;p18"/>
          <p:cNvGrpSpPr/>
          <p:nvPr/>
        </p:nvGrpSpPr>
        <p:grpSpPr>
          <a:xfrm rot="-4900088">
            <a:off x="-1723059" y="577343"/>
            <a:ext cx="3755581" cy="1623701"/>
            <a:chOff x="-693254" y="-482460"/>
            <a:chExt cx="3755753" cy="1623775"/>
          </a:xfrm>
        </p:grpSpPr>
        <p:sp>
          <p:nvSpPr>
            <p:cNvPr id="1661" name="Google Shape;1661;p18"/>
            <p:cNvSpPr/>
            <p:nvPr/>
          </p:nvSpPr>
          <p:spPr>
            <a:xfrm rot="10800000">
              <a:off x="-693254" y="-482460"/>
              <a:ext cx="3438600" cy="1623775"/>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1662" name="Google Shape;1662;p18"/>
            <p:cNvSpPr/>
            <p:nvPr/>
          </p:nvSpPr>
          <p:spPr>
            <a:xfrm>
              <a:off x="-66375" y="-55950"/>
              <a:ext cx="3128874" cy="678434"/>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3" name="Google Shape;1663;p18"/>
            <p:cNvGrpSpPr/>
            <p:nvPr/>
          </p:nvGrpSpPr>
          <p:grpSpPr>
            <a:xfrm rot="7294961" flipH="1">
              <a:off x="422344" y="82399"/>
              <a:ext cx="93977" cy="248493"/>
              <a:chOff x="2581525" y="3787700"/>
              <a:chExt cx="105325" cy="278500"/>
            </a:xfrm>
          </p:grpSpPr>
          <p:sp>
            <p:nvSpPr>
              <p:cNvPr id="1664" name="Google Shape;1664;p1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8" name="Google Shape;1668;p18"/>
            <p:cNvSpPr/>
            <p:nvPr/>
          </p:nvSpPr>
          <p:spPr>
            <a:xfrm rot="-6299731" flipH="1">
              <a:off x="1448941" y="166509"/>
              <a:ext cx="23581" cy="224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9" name="Google Shape;1669;p18"/>
            <p:cNvGrpSpPr/>
            <p:nvPr/>
          </p:nvGrpSpPr>
          <p:grpSpPr>
            <a:xfrm rot="5688890" flipH="1">
              <a:off x="1342313" y="244015"/>
              <a:ext cx="35404" cy="170840"/>
              <a:chOff x="2785650" y="3828250"/>
              <a:chExt cx="39675" cy="191450"/>
            </a:xfrm>
          </p:grpSpPr>
          <p:sp>
            <p:nvSpPr>
              <p:cNvPr id="1670" name="Google Shape;1670;p18"/>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8"/>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8"/>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3" name="Google Shape;1673;p18"/>
            <p:cNvSpPr/>
            <p:nvPr/>
          </p:nvSpPr>
          <p:spPr>
            <a:xfrm flipH="1">
              <a:off x="1705079" y="18326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8"/>
            <p:cNvSpPr/>
            <p:nvPr/>
          </p:nvSpPr>
          <p:spPr>
            <a:xfrm flipH="1">
              <a:off x="734257" y="15448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8"/>
            <p:cNvSpPr/>
            <p:nvPr/>
          </p:nvSpPr>
          <p:spPr>
            <a:xfrm rot="-6299731" flipH="1">
              <a:off x="142453" y="356390"/>
              <a:ext cx="23581" cy="224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8"/>
            <p:cNvSpPr/>
            <p:nvPr/>
          </p:nvSpPr>
          <p:spPr>
            <a:xfrm flipH="1">
              <a:off x="1060431" y="42852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8"/>
            <p:cNvSpPr/>
            <p:nvPr/>
          </p:nvSpPr>
          <p:spPr>
            <a:xfrm flipH="1">
              <a:off x="1159507" y="78874"/>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8"/>
            <p:cNvSpPr/>
            <p:nvPr/>
          </p:nvSpPr>
          <p:spPr>
            <a:xfrm flipH="1">
              <a:off x="157829" y="126128"/>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9" name="Google Shape;1679;p18"/>
          <p:cNvGrpSpPr/>
          <p:nvPr/>
        </p:nvGrpSpPr>
        <p:grpSpPr>
          <a:xfrm rot="-5400000" flipH="1">
            <a:off x="6696015" y="2341719"/>
            <a:ext cx="4524702" cy="1623775"/>
            <a:chOff x="4867807" y="4113902"/>
            <a:chExt cx="4524702" cy="1623775"/>
          </a:xfrm>
        </p:grpSpPr>
        <p:sp>
          <p:nvSpPr>
            <p:cNvPr id="1680" name="Google Shape;1680;p18"/>
            <p:cNvSpPr/>
            <p:nvPr/>
          </p:nvSpPr>
          <p:spPr>
            <a:xfrm rot="10800000">
              <a:off x="4867807" y="4393684"/>
              <a:ext cx="4328443" cy="87438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8"/>
            <p:cNvSpPr/>
            <p:nvPr/>
          </p:nvSpPr>
          <p:spPr>
            <a:xfrm>
              <a:off x="5953909" y="4113902"/>
              <a:ext cx="3438600" cy="1623775"/>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grpSp>
          <p:nvGrpSpPr>
            <p:cNvPr id="1682" name="Google Shape;1682;p18"/>
            <p:cNvGrpSpPr/>
            <p:nvPr/>
          </p:nvGrpSpPr>
          <p:grpSpPr>
            <a:xfrm rot="-3505059" flipH="1">
              <a:off x="8634176" y="4841509"/>
              <a:ext cx="132007" cy="349053"/>
              <a:chOff x="2581525" y="3787700"/>
              <a:chExt cx="105325" cy="278500"/>
            </a:xfrm>
          </p:grpSpPr>
          <p:sp>
            <p:nvSpPr>
              <p:cNvPr id="1683" name="Google Shape;1683;p1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7" name="Google Shape;1687;p18"/>
            <p:cNvSpPr/>
            <p:nvPr/>
          </p:nvSpPr>
          <p:spPr>
            <a:xfrm rot="4500016" flipH="1">
              <a:off x="6963224" y="4909999"/>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8" name="Google Shape;1688;p18"/>
            <p:cNvGrpSpPr/>
            <p:nvPr/>
          </p:nvGrpSpPr>
          <p:grpSpPr>
            <a:xfrm rot="-5110856" flipH="1">
              <a:off x="7544207" y="4594183"/>
              <a:ext cx="49730" cy="239969"/>
              <a:chOff x="2785650" y="3828250"/>
              <a:chExt cx="39675" cy="191450"/>
            </a:xfrm>
          </p:grpSpPr>
          <p:sp>
            <p:nvSpPr>
              <p:cNvPr id="1689" name="Google Shape;1689;p18"/>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8"/>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8"/>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2" name="Google Shape;1692;p18"/>
            <p:cNvSpPr/>
            <p:nvPr/>
          </p:nvSpPr>
          <p:spPr>
            <a:xfrm rot="-6299984" flipH="1">
              <a:off x="6276427" y="4958368"/>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8"/>
            <p:cNvSpPr/>
            <p:nvPr/>
          </p:nvSpPr>
          <p:spPr>
            <a:xfrm flipH="1">
              <a:off x="8391300" y="4983336"/>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8"/>
            <p:cNvSpPr/>
            <p:nvPr/>
          </p:nvSpPr>
          <p:spPr>
            <a:xfrm flipH="1">
              <a:off x="8892650" y="4798186"/>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8"/>
            <p:cNvSpPr/>
            <p:nvPr/>
          </p:nvSpPr>
          <p:spPr>
            <a:xfrm rot="4500016" flipH="1">
              <a:off x="8107233" y="4815082"/>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8"/>
            <p:cNvSpPr/>
            <p:nvPr/>
          </p:nvSpPr>
          <p:spPr>
            <a:xfrm flipH="1">
              <a:off x="6999325" y="4681473"/>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7" name="Google Shape;1697;p18"/>
            <p:cNvGrpSpPr/>
            <p:nvPr/>
          </p:nvGrpSpPr>
          <p:grpSpPr>
            <a:xfrm flipH="1">
              <a:off x="7581750" y="4905706"/>
              <a:ext cx="243312" cy="220652"/>
              <a:chOff x="4832775" y="4525200"/>
              <a:chExt cx="362125" cy="328400"/>
            </a:xfrm>
          </p:grpSpPr>
          <p:sp>
            <p:nvSpPr>
              <p:cNvPr id="1698" name="Google Shape;1698;p18"/>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8"/>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8"/>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8"/>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8"/>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8"/>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8"/>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8"/>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8"/>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8"/>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8"/>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8"/>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8"/>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8"/>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8"/>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713" name="Google Shape;1713;p18"/>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1714" name="Google Shape;1714;p18"/>
          <p:cNvSpPr txBox="1">
            <a:spLocks noGrp="1"/>
          </p:cNvSpPr>
          <p:nvPr>
            <p:ph type="title"/>
          </p:nvPr>
        </p:nvSpPr>
        <p:spPr>
          <a:xfrm>
            <a:off x="1389000" y="383246"/>
            <a:ext cx="6366000" cy="54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1806"/>
        <p:cNvGrpSpPr/>
        <p:nvPr/>
      </p:nvGrpSpPr>
      <p:grpSpPr>
        <a:xfrm>
          <a:off x="0" y="0"/>
          <a:ext cx="0" cy="0"/>
          <a:chOff x="0" y="0"/>
          <a:chExt cx="0" cy="0"/>
        </a:xfrm>
      </p:grpSpPr>
      <p:sp>
        <p:nvSpPr>
          <p:cNvPr id="1807" name="Google Shape;1807;p20"/>
          <p:cNvSpPr/>
          <p:nvPr/>
        </p:nvSpPr>
        <p:spPr>
          <a:xfrm rot="5400000" flipH="1">
            <a:off x="6872619" y="2591095"/>
            <a:ext cx="3530406" cy="1666090"/>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0"/>
          <p:cNvSpPr/>
          <p:nvPr/>
        </p:nvSpPr>
        <p:spPr>
          <a:xfrm rot="5400000" flipH="1">
            <a:off x="6882427" y="2763456"/>
            <a:ext cx="3397101" cy="1399651"/>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0"/>
          <p:cNvSpPr/>
          <p:nvPr/>
        </p:nvSpPr>
        <p:spPr>
          <a:xfrm flipH="1">
            <a:off x="568644" y="4769960"/>
            <a:ext cx="1860704" cy="650530"/>
          </a:xfrm>
          <a:custGeom>
            <a:avLst/>
            <a:gdLst/>
            <a:ahLst/>
            <a:cxnLst/>
            <a:rect l="l" t="t" r="r" b="b"/>
            <a:pathLst>
              <a:path w="94584" h="33068" extrusionOk="0">
                <a:moveTo>
                  <a:pt x="19050" y="30416"/>
                </a:moveTo>
                <a:cubicBezTo>
                  <a:pt x="5652" y="27686"/>
                  <a:pt x="0" y="19812"/>
                  <a:pt x="0" y="15176"/>
                </a:cubicBezTo>
                <a:cubicBezTo>
                  <a:pt x="0" y="10541"/>
                  <a:pt x="11049" y="3238"/>
                  <a:pt x="19050" y="2603"/>
                </a:cubicBezTo>
                <a:cubicBezTo>
                  <a:pt x="27051" y="1968"/>
                  <a:pt x="39624" y="11557"/>
                  <a:pt x="48006" y="11366"/>
                </a:cubicBezTo>
                <a:cubicBezTo>
                  <a:pt x="56388" y="11176"/>
                  <a:pt x="63056" y="3111"/>
                  <a:pt x="69342" y="1460"/>
                </a:cubicBezTo>
                <a:cubicBezTo>
                  <a:pt x="75629" y="-191"/>
                  <a:pt x="81534" y="-762"/>
                  <a:pt x="85725" y="1460"/>
                </a:cubicBezTo>
                <a:cubicBezTo>
                  <a:pt x="89916" y="3683"/>
                  <a:pt x="95377" y="9779"/>
                  <a:pt x="94488" y="14795"/>
                </a:cubicBezTo>
                <a:cubicBezTo>
                  <a:pt x="93599" y="19812"/>
                  <a:pt x="92964" y="28956"/>
                  <a:pt x="80391" y="31559"/>
                </a:cubicBezTo>
                <a:cubicBezTo>
                  <a:pt x="67818" y="34163"/>
                  <a:pt x="32449" y="33147"/>
                  <a:pt x="19050" y="30416"/>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sp>
      <p:grpSp>
        <p:nvGrpSpPr>
          <p:cNvPr id="1810" name="Google Shape;1810;p20"/>
          <p:cNvGrpSpPr/>
          <p:nvPr/>
        </p:nvGrpSpPr>
        <p:grpSpPr>
          <a:xfrm rot="-1895152">
            <a:off x="9020397" y="4776368"/>
            <a:ext cx="100484" cy="265699"/>
            <a:chOff x="2581525" y="3787700"/>
            <a:chExt cx="105325" cy="278500"/>
          </a:xfrm>
        </p:grpSpPr>
        <p:sp>
          <p:nvSpPr>
            <p:cNvPr id="1811" name="Google Shape;1811;p2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5" name="Google Shape;1815;p20"/>
          <p:cNvSpPr/>
          <p:nvPr/>
        </p:nvSpPr>
        <p:spPr>
          <a:xfrm rot="-9900146">
            <a:off x="9111408" y="4115456"/>
            <a:ext cx="25212" cy="2404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0"/>
          <p:cNvSpPr/>
          <p:nvPr/>
        </p:nvSpPr>
        <p:spPr>
          <a:xfrm rot="-9900146">
            <a:off x="8690533" y="4897409"/>
            <a:ext cx="25212" cy="2404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7" name="Google Shape;1817;p20"/>
          <p:cNvGrpSpPr/>
          <p:nvPr/>
        </p:nvGrpSpPr>
        <p:grpSpPr>
          <a:xfrm rot="-288930">
            <a:off x="8789663" y="4238454"/>
            <a:ext cx="37857" cy="182675"/>
            <a:chOff x="2785650" y="3828250"/>
            <a:chExt cx="39675" cy="191450"/>
          </a:xfrm>
        </p:grpSpPr>
        <p:sp>
          <p:nvSpPr>
            <p:cNvPr id="1818" name="Google Shape;1818;p2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1" name="Google Shape;1821;p20"/>
          <p:cNvSpPr/>
          <p:nvPr/>
        </p:nvSpPr>
        <p:spPr>
          <a:xfrm rot="-9900146">
            <a:off x="9175043" y="3552659"/>
            <a:ext cx="25212" cy="2404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2" name="Google Shape;1822;p20"/>
          <p:cNvGrpSpPr/>
          <p:nvPr/>
        </p:nvGrpSpPr>
        <p:grpSpPr>
          <a:xfrm>
            <a:off x="9090735" y="2799811"/>
            <a:ext cx="66713" cy="176402"/>
            <a:chOff x="2581525" y="3787700"/>
            <a:chExt cx="105325" cy="278500"/>
          </a:xfrm>
        </p:grpSpPr>
        <p:sp>
          <p:nvSpPr>
            <p:cNvPr id="1823" name="Google Shape;1823;p2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7" name="Google Shape;1827;p20"/>
          <p:cNvSpPr/>
          <p:nvPr/>
        </p:nvSpPr>
        <p:spPr>
          <a:xfrm rot="-9900146">
            <a:off x="8897801" y="2642327"/>
            <a:ext cx="25212" cy="2404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8" name="Google Shape;1828;p20"/>
          <p:cNvGrpSpPr/>
          <p:nvPr/>
        </p:nvGrpSpPr>
        <p:grpSpPr>
          <a:xfrm rot="-5400000">
            <a:off x="8722032" y="4596817"/>
            <a:ext cx="173090" cy="173090"/>
            <a:chOff x="5715100" y="2545000"/>
            <a:chExt cx="379750" cy="379750"/>
          </a:xfrm>
        </p:grpSpPr>
        <p:sp>
          <p:nvSpPr>
            <p:cNvPr id="1829" name="Google Shape;1829;p20"/>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0"/>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0"/>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0"/>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0"/>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0"/>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0"/>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0"/>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0"/>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0"/>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0"/>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0"/>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0"/>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0"/>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0"/>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0"/>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0"/>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0"/>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0"/>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0"/>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0"/>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0"/>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0"/>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0"/>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0"/>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0"/>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5" name="Google Shape;1855;p20"/>
          <p:cNvSpPr/>
          <p:nvPr/>
        </p:nvSpPr>
        <p:spPr>
          <a:xfrm rot="5400000">
            <a:off x="9103535" y="2503312"/>
            <a:ext cx="40800" cy="40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0"/>
          <p:cNvSpPr/>
          <p:nvPr/>
        </p:nvSpPr>
        <p:spPr>
          <a:xfrm rot="5400000">
            <a:off x="9054018" y="3864864"/>
            <a:ext cx="40800" cy="40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0"/>
          <p:cNvSpPr/>
          <p:nvPr/>
        </p:nvSpPr>
        <p:spPr>
          <a:xfrm rot="5400000">
            <a:off x="9124159" y="4434243"/>
            <a:ext cx="40800" cy="40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0"/>
          <p:cNvSpPr/>
          <p:nvPr/>
        </p:nvSpPr>
        <p:spPr>
          <a:xfrm rot="5400000">
            <a:off x="8876606" y="4982982"/>
            <a:ext cx="40800" cy="40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0"/>
          <p:cNvSpPr/>
          <p:nvPr/>
        </p:nvSpPr>
        <p:spPr>
          <a:xfrm rot="-9900146">
            <a:off x="8962873" y="4243351"/>
            <a:ext cx="25212" cy="2404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0"/>
          <p:cNvSpPr/>
          <p:nvPr/>
        </p:nvSpPr>
        <p:spPr>
          <a:xfrm rot="10800000">
            <a:off x="-494863" y="-223541"/>
            <a:ext cx="2609917" cy="1035968"/>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chemeClr val="accent3"/>
              </a:gs>
              <a:gs pos="33000">
                <a:schemeClr val="accent6"/>
              </a:gs>
              <a:gs pos="57000">
                <a:schemeClr val="accent4"/>
              </a:gs>
              <a:gs pos="77000">
                <a:srgbClr val="FFD966">
                  <a:alpha val="10196"/>
                </a:srgbClr>
              </a:gs>
              <a:gs pos="100000">
                <a:srgbClr val="4949E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0"/>
          <p:cNvSpPr/>
          <p:nvPr/>
        </p:nvSpPr>
        <p:spPr>
          <a:xfrm rot="10800000">
            <a:off x="-464922" y="-220409"/>
            <a:ext cx="2304383" cy="784975"/>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rgbClr val="4949E7">
                  <a:alpha val="0"/>
                  <a:alpha val="40180"/>
                </a:srgbClr>
              </a:gs>
              <a:gs pos="28000">
                <a:srgbClr val="4949E7">
                  <a:alpha val="0"/>
                  <a:alpha val="40180"/>
                </a:srgbClr>
              </a:gs>
              <a:gs pos="57000">
                <a:schemeClr val="lt2">
                  <a:alpha val="40180"/>
                </a:schemeClr>
              </a:gs>
              <a:gs pos="100000">
                <a:srgbClr val="050A10">
                  <a:alpha val="4018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2" name="Google Shape;1862;p20"/>
          <p:cNvGrpSpPr/>
          <p:nvPr/>
        </p:nvGrpSpPr>
        <p:grpSpPr>
          <a:xfrm rot="2700000">
            <a:off x="481734" y="-2765"/>
            <a:ext cx="570302" cy="349700"/>
            <a:chOff x="5586400" y="3049600"/>
            <a:chExt cx="691350" cy="423925"/>
          </a:xfrm>
        </p:grpSpPr>
        <p:sp>
          <p:nvSpPr>
            <p:cNvPr id="1863" name="Google Shape;1863;p20"/>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0"/>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0"/>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0"/>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0"/>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0"/>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0"/>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0"/>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0"/>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0"/>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0"/>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0"/>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0"/>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0"/>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0"/>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0"/>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0"/>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0"/>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0"/>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0"/>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0"/>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0"/>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0"/>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0"/>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0"/>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0"/>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0"/>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0"/>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0"/>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0"/>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3" name="Google Shape;1893;p20"/>
          <p:cNvGrpSpPr/>
          <p:nvPr/>
        </p:nvGrpSpPr>
        <p:grpSpPr>
          <a:xfrm>
            <a:off x="82094" y="22991"/>
            <a:ext cx="80163" cy="211966"/>
            <a:chOff x="2581525" y="3787700"/>
            <a:chExt cx="105325" cy="278500"/>
          </a:xfrm>
        </p:grpSpPr>
        <p:sp>
          <p:nvSpPr>
            <p:cNvPr id="1894" name="Google Shape;1894;p2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8" name="Google Shape;1898;p20"/>
          <p:cNvGrpSpPr/>
          <p:nvPr/>
        </p:nvGrpSpPr>
        <p:grpSpPr>
          <a:xfrm rot="-4499867">
            <a:off x="839856" y="-204558"/>
            <a:ext cx="30194" cy="145701"/>
            <a:chOff x="2785650" y="3828250"/>
            <a:chExt cx="39675" cy="191450"/>
          </a:xfrm>
        </p:grpSpPr>
        <p:sp>
          <p:nvSpPr>
            <p:cNvPr id="1899" name="Google Shape;1899;p2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2" name="Google Shape;1902;p20"/>
          <p:cNvSpPr/>
          <p:nvPr/>
        </p:nvSpPr>
        <p:spPr>
          <a:xfrm rot="-4499867">
            <a:off x="329091" y="-130044"/>
            <a:ext cx="20110" cy="1917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0"/>
          <p:cNvSpPr/>
          <p:nvPr/>
        </p:nvSpPr>
        <p:spPr>
          <a:xfrm rot="-4499584">
            <a:off x="1528131" y="-18515"/>
            <a:ext cx="13430" cy="1280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0"/>
          <p:cNvSpPr/>
          <p:nvPr/>
        </p:nvSpPr>
        <p:spPr>
          <a:xfrm>
            <a:off x="1661223" y="-156826"/>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0"/>
          <p:cNvSpPr/>
          <p:nvPr/>
        </p:nvSpPr>
        <p:spPr>
          <a:xfrm>
            <a:off x="314266" y="301544"/>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0"/>
          <p:cNvSpPr/>
          <p:nvPr/>
        </p:nvSpPr>
        <p:spPr>
          <a:xfrm>
            <a:off x="1169698" y="-173303"/>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0"/>
          <p:cNvSpPr/>
          <p:nvPr/>
        </p:nvSpPr>
        <p:spPr>
          <a:xfrm rot="10800000" flipH="1">
            <a:off x="-78053" y="4736773"/>
            <a:ext cx="2419869" cy="488878"/>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41000">
                <a:srgbClr val="4949E7">
                  <a:alpha val="0"/>
                </a:srgbClr>
              </a:gs>
              <a:gs pos="66000">
                <a:schemeClr val="lt2"/>
              </a:gs>
              <a:gs pos="100000">
                <a:srgbClr val="050A10"/>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8" name="Google Shape;1908;p20"/>
          <p:cNvGrpSpPr/>
          <p:nvPr/>
        </p:nvGrpSpPr>
        <p:grpSpPr>
          <a:xfrm rot="3505157">
            <a:off x="176410" y="5029450"/>
            <a:ext cx="73810" cy="195168"/>
            <a:chOff x="2581525" y="3787700"/>
            <a:chExt cx="105325" cy="278500"/>
          </a:xfrm>
        </p:grpSpPr>
        <p:sp>
          <p:nvSpPr>
            <p:cNvPr id="1909" name="Google Shape;1909;p2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3" name="Google Shape;1913;p20"/>
          <p:cNvSpPr/>
          <p:nvPr/>
        </p:nvSpPr>
        <p:spPr>
          <a:xfrm rot="-4499881">
            <a:off x="591437" y="5145281"/>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0"/>
          <p:cNvSpPr/>
          <p:nvPr/>
        </p:nvSpPr>
        <p:spPr>
          <a:xfrm rot="-4499881">
            <a:off x="1151859" y="5118242"/>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5" name="Google Shape;1915;p20"/>
          <p:cNvGrpSpPr/>
          <p:nvPr/>
        </p:nvGrpSpPr>
        <p:grpSpPr>
          <a:xfrm rot="5110719">
            <a:off x="817888" y="4941693"/>
            <a:ext cx="27803" cy="134164"/>
            <a:chOff x="2785650" y="3828250"/>
            <a:chExt cx="39675" cy="191450"/>
          </a:xfrm>
        </p:grpSpPr>
        <p:sp>
          <p:nvSpPr>
            <p:cNvPr id="1916" name="Google Shape;1916;p2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20"/>
          <p:cNvSpPr/>
          <p:nvPr/>
        </p:nvSpPr>
        <p:spPr>
          <a:xfrm rot="6300119">
            <a:off x="1535847" y="5145284"/>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0"/>
          <p:cNvSpPr/>
          <p:nvPr/>
        </p:nvSpPr>
        <p:spPr>
          <a:xfrm>
            <a:off x="1946903" y="4920054"/>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0"/>
          <p:cNvSpPr/>
          <p:nvPr/>
        </p:nvSpPr>
        <p:spPr>
          <a:xfrm>
            <a:off x="1291945" y="5059061"/>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0"/>
          <p:cNvSpPr/>
          <p:nvPr/>
        </p:nvSpPr>
        <p:spPr>
          <a:xfrm>
            <a:off x="11394" y="4920057"/>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0"/>
          <p:cNvSpPr/>
          <p:nvPr/>
        </p:nvSpPr>
        <p:spPr>
          <a:xfrm>
            <a:off x="899659" y="5135814"/>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0"/>
          <p:cNvSpPr/>
          <p:nvPr/>
        </p:nvSpPr>
        <p:spPr>
          <a:xfrm rot="-4499881">
            <a:off x="611602" y="4881265"/>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0"/>
          <p:cNvSpPr/>
          <p:nvPr/>
        </p:nvSpPr>
        <p:spPr>
          <a:xfrm>
            <a:off x="940996" y="4871800"/>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6" name="Google Shape;1926;p20"/>
          <p:cNvGrpSpPr/>
          <p:nvPr/>
        </p:nvGrpSpPr>
        <p:grpSpPr>
          <a:xfrm>
            <a:off x="359810" y="4956712"/>
            <a:ext cx="136050" cy="123380"/>
            <a:chOff x="4832775" y="4525200"/>
            <a:chExt cx="362125" cy="328400"/>
          </a:xfrm>
        </p:grpSpPr>
        <p:sp>
          <p:nvSpPr>
            <p:cNvPr id="1927" name="Google Shape;1927;p20"/>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0"/>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0"/>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0"/>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0"/>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0"/>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0"/>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0"/>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0"/>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0"/>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0"/>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0"/>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0"/>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0"/>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0"/>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2" name="Google Shape;1942;p20"/>
          <p:cNvSpPr/>
          <p:nvPr/>
        </p:nvSpPr>
        <p:spPr>
          <a:xfrm rot="-4499881">
            <a:off x="1685778" y="5032847"/>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0"/>
          <p:cNvSpPr/>
          <p:nvPr/>
        </p:nvSpPr>
        <p:spPr>
          <a:xfrm>
            <a:off x="1760403" y="5119025"/>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0"/>
          <p:cNvSpPr/>
          <p:nvPr/>
        </p:nvSpPr>
        <p:spPr>
          <a:xfrm rot="-4499881">
            <a:off x="194176" y="4961649"/>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5" name="Google Shape;1945;p20"/>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1946" name="Google Shape;1946;p20"/>
          <p:cNvSpPr txBox="1">
            <a:spLocks noGrp="1"/>
          </p:cNvSpPr>
          <p:nvPr>
            <p:ph type="title"/>
          </p:nvPr>
        </p:nvSpPr>
        <p:spPr>
          <a:xfrm>
            <a:off x="730650" y="383250"/>
            <a:ext cx="77043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389"/>
        <p:cNvGrpSpPr/>
        <p:nvPr/>
      </p:nvGrpSpPr>
      <p:grpSpPr>
        <a:xfrm>
          <a:off x="0" y="0"/>
          <a:ext cx="0" cy="0"/>
          <a:chOff x="0" y="0"/>
          <a:chExt cx="0" cy="0"/>
        </a:xfrm>
      </p:grpSpPr>
      <p:sp>
        <p:nvSpPr>
          <p:cNvPr id="3390" name="Google Shape;3390;p36"/>
          <p:cNvSpPr/>
          <p:nvPr/>
        </p:nvSpPr>
        <p:spPr>
          <a:xfrm rot="10800000">
            <a:off x="4867807" y="4393684"/>
            <a:ext cx="4328443" cy="87438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6"/>
          <p:cNvSpPr/>
          <p:nvPr/>
        </p:nvSpPr>
        <p:spPr>
          <a:xfrm>
            <a:off x="5208259" y="4104665"/>
            <a:ext cx="3438600" cy="1623775"/>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3392" name="Google Shape;3392;p36"/>
          <p:cNvSpPr/>
          <p:nvPr/>
        </p:nvSpPr>
        <p:spPr>
          <a:xfrm rot="10800000">
            <a:off x="-693254" y="-482460"/>
            <a:ext cx="3438600" cy="1623775"/>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3393" name="Google Shape;3393;p36"/>
          <p:cNvSpPr/>
          <p:nvPr/>
        </p:nvSpPr>
        <p:spPr>
          <a:xfrm>
            <a:off x="-66375" y="-55950"/>
            <a:ext cx="3128874" cy="678434"/>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4" name="Google Shape;3394;p36"/>
          <p:cNvGrpSpPr/>
          <p:nvPr/>
        </p:nvGrpSpPr>
        <p:grpSpPr>
          <a:xfrm rot="7294961" flipH="1">
            <a:off x="422344" y="82399"/>
            <a:ext cx="93977" cy="248493"/>
            <a:chOff x="2581525" y="3787700"/>
            <a:chExt cx="105325" cy="278500"/>
          </a:xfrm>
        </p:grpSpPr>
        <p:sp>
          <p:nvSpPr>
            <p:cNvPr id="3395" name="Google Shape;3395;p36"/>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6"/>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6"/>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6"/>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9" name="Google Shape;3399;p36"/>
          <p:cNvSpPr/>
          <p:nvPr/>
        </p:nvSpPr>
        <p:spPr>
          <a:xfrm rot="-6299731" flipH="1">
            <a:off x="1448941" y="166509"/>
            <a:ext cx="23581" cy="224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0" name="Google Shape;3400;p36"/>
          <p:cNvGrpSpPr/>
          <p:nvPr/>
        </p:nvGrpSpPr>
        <p:grpSpPr>
          <a:xfrm rot="5688890" flipH="1">
            <a:off x="1342313" y="244015"/>
            <a:ext cx="35404" cy="170840"/>
            <a:chOff x="2785650" y="3828250"/>
            <a:chExt cx="39675" cy="191450"/>
          </a:xfrm>
        </p:grpSpPr>
        <p:sp>
          <p:nvSpPr>
            <p:cNvPr id="3401" name="Google Shape;3401;p36"/>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6"/>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6"/>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4" name="Google Shape;3404;p36"/>
          <p:cNvGrpSpPr/>
          <p:nvPr/>
        </p:nvGrpSpPr>
        <p:grpSpPr>
          <a:xfrm rot="-3505059" flipH="1">
            <a:off x="8634176" y="4841509"/>
            <a:ext cx="132007" cy="349053"/>
            <a:chOff x="2581525" y="3787700"/>
            <a:chExt cx="105325" cy="278500"/>
          </a:xfrm>
        </p:grpSpPr>
        <p:sp>
          <p:nvSpPr>
            <p:cNvPr id="3405" name="Google Shape;3405;p36"/>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6"/>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6"/>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6"/>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9" name="Google Shape;3409;p36"/>
          <p:cNvSpPr/>
          <p:nvPr/>
        </p:nvSpPr>
        <p:spPr>
          <a:xfrm rot="4500016" flipH="1">
            <a:off x="8068158" y="5070607"/>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6"/>
          <p:cNvSpPr/>
          <p:nvPr/>
        </p:nvSpPr>
        <p:spPr>
          <a:xfrm rot="4500016" flipH="1">
            <a:off x="6963224" y="4909999"/>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1" name="Google Shape;3411;p36"/>
          <p:cNvGrpSpPr/>
          <p:nvPr/>
        </p:nvGrpSpPr>
        <p:grpSpPr>
          <a:xfrm rot="-5110856" flipH="1">
            <a:off x="7544207" y="4594183"/>
            <a:ext cx="49730" cy="239969"/>
            <a:chOff x="2785650" y="3828250"/>
            <a:chExt cx="39675" cy="191450"/>
          </a:xfrm>
        </p:grpSpPr>
        <p:sp>
          <p:nvSpPr>
            <p:cNvPr id="3412" name="Google Shape;3412;p36"/>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6"/>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6"/>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5" name="Google Shape;3415;p36"/>
          <p:cNvSpPr/>
          <p:nvPr/>
        </p:nvSpPr>
        <p:spPr>
          <a:xfrm flipH="1">
            <a:off x="1705079" y="18326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6"/>
          <p:cNvSpPr/>
          <p:nvPr/>
        </p:nvSpPr>
        <p:spPr>
          <a:xfrm flipH="1">
            <a:off x="734257" y="15448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6"/>
          <p:cNvSpPr/>
          <p:nvPr/>
        </p:nvSpPr>
        <p:spPr>
          <a:xfrm rot="-6299731" flipH="1">
            <a:off x="142453" y="356390"/>
            <a:ext cx="23581" cy="224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6"/>
          <p:cNvSpPr/>
          <p:nvPr/>
        </p:nvSpPr>
        <p:spPr>
          <a:xfrm rot="-6299984" flipH="1">
            <a:off x="6276427" y="4958368"/>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6"/>
          <p:cNvSpPr/>
          <p:nvPr/>
        </p:nvSpPr>
        <p:spPr>
          <a:xfrm flipH="1">
            <a:off x="8391300" y="4983336"/>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6"/>
          <p:cNvSpPr/>
          <p:nvPr/>
        </p:nvSpPr>
        <p:spPr>
          <a:xfrm flipH="1">
            <a:off x="6744887" y="5053698"/>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6"/>
          <p:cNvSpPr/>
          <p:nvPr/>
        </p:nvSpPr>
        <p:spPr>
          <a:xfrm flipH="1">
            <a:off x="8892650" y="4798186"/>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6"/>
          <p:cNvSpPr/>
          <p:nvPr/>
        </p:nvSpPr>
        <p:spPr>
          <a:xfrm flipH="1">
            <a:off x="7242650" y="5053711"/>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6"/>
          <p:cNvSpPr/>
          <p:nvPr/>
        </p:nvSpPr>
        <p:spPr>
          <a:xfrm rot="4500016" flipH="1">
            <a:off x="8107233" y="4815082"/>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6"/>
          <p:cNvSpPr/>
          <p:nvPr/>
        </p:nvSpPr>
        <p:spPr>
          <a:xfrm flipH="1">
            <a:off x="6999325" y="4681473"/>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6"/>
          <p:cNvSpPr/>
          <p:nvPr/>
        </p:nvSpPr>
        <p:spPr>
          <a:xfrm flipH="1">
            <a:off x="1060431" y="42852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6"/>
          <p:cNvSpPr/>
          <p:nvPr/>
        </p:nvSpPr>
        <p:spPr>
          <a:xfrm flipH="1">
            <a:off x="157829" y="126128"/>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7" name="Google Shape;3427;p36"/>
          <p:cNvGrpSpPr/>
          <p:nvPr/>
        </p:nvGrpSpPr>
        <p:grpSpPr>
          <a:xfrm flipH="1">
            <a:off x="7581750" y="4905706"/>
            <a:ext cx="243312" cy="220652"/>
            <a:chOff x="4832775" y="4525200"/>
            <a:chExt cx="362125" cy="328400"/>
          </a:xfrm>
        </p:grpSpPr>
        <p:sp>
          <p:nvSpPr>
            <p:cNvPr id="3428" name="Google Shape;3428;p36"/>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6"/>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6"/>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6"/>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6"/>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6"/>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6"/>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6"/>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6"/>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6"/>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6"/>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6"/>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6"/>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6"/>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6"/>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43" name="Google Shape;3443;p36"/>
          <p:cNvPicPr preferRelativeResize="0"/>
          <p:nvPr/>
        </p:nvPicPr>
        <p:blipFill>
          <a:blip r:embed="rId2">
            <a:alphaModFix amt="25000"/>
          </a:blip>
          <a:stretch>
            <a:fillRect/>
          </a:stretch>
        </p:blipFill>
        <p:spPr>
          <a:xfrm>
            <a:off x="0" y="0"/>
            <a:ext cx="9144000" cy="51828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2419350" y="411600"/>
            <a:ext cx="4305300" cy="387900"/>
          </a:xfrm>
          <a:prstGeom prst="rect">
            <a:avLst/>
          </a:prstGeom>
        </p:spPr>
        <p:txBody>
          <a:bodyPr spcFirstLastPara="1" wrap="square" lIns="91425" tIns="91425" rIns="91425" bIns="91425" anchor="ctr" anchorCtr="0">
            <a:noAutofit/>
          </a:bodyPr>
          <a:lstStyle>
            <a:lvl1pPr lvl="0">
              <a:spcBef>
                <a:spcPts val="0"/>
              </a:spcBef>
              <a:spcAft>
                <a:spcPts val="0"/>
              </a:spcAft>
              <a:buSzPts val="2600"/>
              <a:buNone/>
              <a:defRPr sz="240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Tree>
    <p:extLst>
      <p:ext uri="{BB962C8B-B14F-4D97-AF65-F5344CB8AC3E}">
        <p14:creationId xmlns:p14="http://schemas.microsoft.com/office/powerpoint/2010/main" val="11660497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7" r:id="rId2"/>
    <p:sldLayoutId id="2147483664" r:id="rId3"/>
    <p:sldLayoutId id="2147483666" r:id="rId4"/>
    <p:sldLayoutId id="2147483682" r:id="rId5"/>
    <p:sldLayoutId id="214748368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03"/>
        <p:cNvGrpSpPr/>
        <p:nvPr/>
      </p:nvGrpSpPr>
      <p:grpSpPr>
        <a:xfrm>
          <a:off x="0" y="0"/>
          <a:ext cx="0" cy="0"/>
          <a:chOff x="0" y="0"/>
          <a:chExt cx="0" cy="0"/>
        </a:xfrm>
      </p:grpSpPr>
      <p:sp>
        <p:nvSpPr>
          <p:cNvPr id="3604" name="Google Shape;3604;p41"/>
          <p:cNvSpPr/>
          <p:nvPr/>
        </p:nvSpPr>
        <p:spPr>
          <a:xfrm>
            <a:off x="4097673" y="4939914"/>
            <a:ext cx="87600" cy="87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41"/>
          <p:cNvSpPr txBox="1">
            <a:spLocks noGrp="1"/>
          </p:cNvSpPr>
          <p:nvPr>
            <p:ph type="ctrTitle"/>
          </p:nvPr>
        </p:nvSpPr>
        <p:spPr>
          <a:xfrm rot="-792">
            <a:off x="936269" y="1525527"/>
            <a:ext cx="7271460" cy="174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600" dirty="0">
                <a:solidFill>
                  <a:srgbClr val="FF0000"/>
                </a:solidFill>
                <a:latin typeface="#9Slide07 FS Playlist Caps" pitchFamily="2" charset="0"/>
              </a:rPr>
              <a:t>N</a:t>
            </a:r>
            <a:r>
              <a:rPr lang="en" sz="8600" dirty="0">
                <a:solidFill>
                  <a:srgbClr val="FF0000"/>
                </a:solidFill>
                <a:latin typeface="#9Slide07 FS Playlist Caps" pitchFamily="2" charset="0"/>
              </a:rPr>
              <a:t>hật trình Sol 6</a:t>
            </a:r>
            <a:endParaRPr sz="8600" dirty="0">
              <a:solidFill>
                <a:srgbClr val="FF0000"/>
              </a:solidFill>
              <a:latin typeface="#9Slide07 FS Playlist Caps" pitchFamily="2" charset="0"/>
            </a:endParaRPr>
          </a:p>
        </p:txBody>
      </p:sp>
      <p:sp>
        <p:nvSpPr>
          <p:cNvPr id="3606" name="Google Shape;3606;p41"/>
          <p:cNvSpPr txBox="1">
            <a:spLocks noGrp="1"/>
          </p:cNvSpPr>
          <p:nvPr>
            <p:ph type="subTitle" idx="1"/>
          </p:nvPr>
        </p:nvSpPr>
        <p:spPr>
          <a:xfrm rot="232">
            <a:off x="4097690" y="3219172"/>
            <a:ext cx="4439700" cy="51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0070C0"/>
                </a:solidFill>
                <a:latin typeface="#9Slide07 IcielKoni" pitchFamily="2" charset="0"/>
              </a:rPr>
              <a:t>En-đi Uya</a:t>
            </a:r>
            <a:endParaRPr sz="3600" dirty="0">
              <a:solidFill>
                <a:srgbClr val="0070C0"/>
              </a:solidFill>
              <a:latin typeface="#9Slide07 IcielKoni" pitchFamily="2" charset="0"/>
            </a:endParaRPr>
          </a:p>
        </p:txBody>
      </p:sp>
      <p:grpSp>
        <p:nvGrpSpPr>
          <p:cNvPr id="3595" name="Google Shape;816;p44">
            <a:extLst>
              <a:ext uri="{FF2B5EF4-FFF2-40B4-BE49-F238E27FC236}">
                <a16:creationId xmlns:a16="http://schemas.microsoft.com/office/drawing/2014/main" id="{58B5B738-66A0-0F0F-5820-278C930E1B65}"/>
              </a:ext>
            </a:extLst>
          </p:cNvPr>
          <p:cNvGrpSpPr/>
          <p:nvPr/>
        </p:nvGrpSpPr>
        <p:grpSpPr>
          <a:xfrm>
            <a:off x="83719" y="3167376"/>
            <a:ext cx="2283561" cy="1860138"/>
            <a:chOff x="-511375" y="878100"/>
            <a:chExt cx="4140401" cy="3326502"/>
          </a:xfrm>
        </p:grpSpPr>
        <p:sp>
          <p:nvSpPr>
            <p:cNvPr id="3596" name="Google Shape;817;p44">
              <a:extLst>
                <a:ext uri="{FF2B5EF4-FFF2-40B4-BE49-F238E27FC236}">
                  <a16:creationId xmlns:a16="http://schemas.microsoft.com/office/drawing/2014/main" id="{65A668AC-5E62-45F4-BFC6-3BE90B354F2E}"/>
                </a:ext>
              </a:extLst>
            </p:cNvPr>
            <p:cNvSpPr/>
            <p:nvPr/>
          </p:nvSpPr>
          <p:spPr>
            <a:xfrm>
              <a:off x="-511375" y="1490460"/>
              <a:ext cx="3370047" cy="2102929"/>
            </a:xfrm>
            <a:custGeom>
              <a:avLst/>
              <a:gdLst/>
              <a:ahLst/>
              <a:cxnLst/>
              <a:rect l="l" t="t" r="r" b="b"/>
              <a:pathLst>
                <a:path w="40625" h="25351" extrusionOk="0">
                  <a:moveTo>
                    <a:pt x="20434" y="5671"/>
                  </a:moveTo>
                  <a:cubicBezTo>
                    <a:pt x="20717" y="5671"/>
                    <a:pt x="21000" y="5727"/>
                    <a:pt x="21265" y="5834"/>
                  </a:cubicBezTo>
                  <a:cubicBezTo>
                    <a:pt x="21800" y="6049"/>
                    <a:pt x="22265" y="6418"/>
                    <a:pt x="22681" y="6834"/>
                  </a:cubicBezTo>
                  <a:cubicBezTo>
                    <a:pt x="23967" y="8156"/>
                    <a:pt x="24765" y="9978"/>
                    <a:pt x="24896" y="11835"/>
                  </a:cubicBezTo>
                  <a:cubicBezTo>
                    <a:pt x="25015" y="13669"/>
                    <a:pt x="24503" y="15502"/>
                    <a:pt x="23658" y="17121"/>
                  </a:cubicBezTo>
                  <a:cubicBezTo>
                    <a:pt x="22384" y="17110"/>
                    <a:pt x="21098" y="16990"/>
                    <a:pt x="19872" y="16633"/>
                  </a:cubicBezTo>
                  <a:cubicBezTo>
                    <a:pt x="18657" y="16276"/>
                    <a:pt x="17431" y="15633"/>
                    <a:pt x="16693" y="14585"/>
                  </a:cubicBezTo>
                  <a:cubicBezTo>
                    <a:pt x="15764" y="13252"/>
                    <a:pt x="15835" y="11514"/>
                    <a:pt x="16240" y="9966"/>
                  </a:cubicBezTo>
                  <a:cubicBezTo>
                    <a:pt x="16324" y="9656"/>
                    <a:pt x="16419" y="9335"/>
                    <a:pt x="16550" y="9037"/>
                  </a:cubicBezTo>
                  <a:cubicBezTo>
                    <a:pt x="16955" y="8120"/>
                    <a:pt x="17598" y="7275"/>
                    <a:pt x="18371" y="6608"/>
                  </a:cubicBezTo>
                  <a:cubicBezTo>
                    <a:pt x="18871" y="6191"/>
                    <a:pt x="19431" y="5834"/>
                    <a:pt x="20062" y="5703"/>
                  </a:cubicBezTo>
                  <a:cubicBezTo>
                    <a:pt x="20185" y="5682"/>
                    <a:pt x="20310" y="5671"/>
                    <a:pt x="20434" y="5671"/>
                  </a:cubicBezTo>
                  <a:close/>
                  <a:moveTo>
                    <a:pt x="3798" y="0"/>
                  </a:moveTo>
                  <a:lnTo>
                    <a:pt x="3739" y="24"/>
                  </a:lnTo>
                  <a:cubicBezTo>
                    <a:pt x="3108" y="441"/>
                    <a:pt x="2643" y="1024"/>
                    <a:pt x="2274" y="1655"/>
                  </a:cubicBezTo>
                  <a:cubicBezTo>
                    <a:pt x="1703" y="2643"/>
                    <a:pt x="1381" y="3715"/>
                    <a:pt x="1072" y="4787"/>
                  </a:cubicBezTo>
                  <a:cubicBezTo>
                    <a:pt x="857" y="5501"/>
                    <a:pt x="655" y="6227"/>
                    <a:pt x="500" y="6965"/>
                  </a:cubicBezTo>
                  <a:cubicBezTo>
                    <a:pt x="298" y="7858"/>
                    <a:pt x="143" y="8763"/>
                    <a:pt x="95" y="9680"/>
                  </a:cubicBezTo>
                  <a:cubicBezTo>
                    <a:pt x="0" y="11061"/>
                    <a:pt x="155" y="12454"/>
                    <a:pt x="488" y="13800"/>
                  </a:cubicBezTo>
                  <a:cubicBezTo>
                    <a:pt x="1084" y="16133"/>
                    <a:pt x="2167" y="18348"/>
                    <a:pt x="3631" y="20265"/>
                  </a:cubicBezTo>
                  <a:cubicBezTo>
                    <a:pt x="4846" y="21836"/>
                    <a:pt x="6358" y="23241"/>
                    <a:pt x="8144" y="24182"/>
                  </a:cubicBezTo>
                  <a:cubicBezTo>
                    <a:pt x="9575" y="24926"/>
                    <a:pt x="11171" y="25351"/>
                    <a:pt x="12783" y="25351"/>
                  </a:cubicBezTo>
                  <a:cubicBezTo>
                    <a:pt x="12848" y="25351"/>
                    <a:pt x="12913" y="25350"/>
                    <a:pt x="12978" y="25349"/>
                  </a:cubicBezTo>
                  <a:cubicBezTo>
                    <a:pt x="14680" y="25301"/>
                    <a:pt x="16359" y="24801"/>
                    <a:pt x="17883" y="24027"/>
                  </a:cubicBezTo>
                  <a:cubicBezTo>
                    <a:pt x="20348" y="22789"/>
                    <a:pt x="22491" y="20836"/>
                    <a:pt x="23979" y="18526"/>
                  </a:cubicBezTo>
                  <a:cubicBezTo>
                    <a:pt x="24694" y="18526"/>
                    <a:pt x="25408" y="18491"/>
                    <a:pt x="26134" y="18431"/>
                  </a:cubicBezTo>
                  <a:cubicBezTo>
                    <a:pt x="28670" y="18193"/>
                    <a:pt x="31206" y="17598"/>
                    <a:pt x="33600" y="16669"/>
                  </a:cubicBezTo>
                  <a:lnTo>
                    <a:pt x="33611" y="16669"/>
                  </a:lnTo>
                  <a:cubicBezTo>
                    <a:pt x="33921" y="16538"/>
                    <a:pt x="34219" y="16419"/>
                    <a:pt x="34516" y="16288"/>
                  </a:cubicBezTo>
                  <a:lnTo>
                    <a:pt x="34540" y="16276"/>
                  </a:lnTo>
                  <a:cubicBezTo>
                    <a:pt x="34826" y="16145"/>
                    <a:pt x="35124" y="16002"/>
                    <a:pt x="35409" y="15859"/>
                  </a:cubicBezTo>
                  <a:cubicBezTo>
                    <a:pt x="36016" y="15538"/>
                    <a:pt x="36612" y="15193"/>
                    <a:pt x="37159" y="14800"/>
                  </a:cubicBezTo>
                  <a:cubicBezTo>
                    <a:pt x="38076" y="14145"/>
                    <a:pt x="38945" y="13383"/>
                    <a:pt x="39600" y="12454"/>
                  </a:cubicBezTo>
                  <a:cubicBezTo>
                    <a:pt x="39600" y="12454"/>
                    <a:pt x="39612" y="12442"/>
                    <a:pt x="39612" y="12430"/>
                  </a:cubicBezTo>
                  <a:cubicBezTo>
                    <a:pt x="39624" y="12418"/>
                    <a:pt x="39636" y="12407"/>
                    <a:pt x="39636" y="12395"/>
                  </a:cubicBezTo>
                  <a:cubicBezTo>
                    <a:pt x="40255" y="11454"/>
                    <a:pt x="40624" y="10204"/>
                    <a:pt x="40279" y="9156"/>
                  </a:cubicBezTo>
                  <a:lnTo>
                    <a:pt x="40207" y="9061"/>
                  </a:lnTo>
                  <a:lnTo>
                    <a:pt x="40148" y="9037"/>
                  </a:lnTo>
                  <a:lnTo>
                    <a:pt x="40100" y="9037"/>
                  </a:lnTo>
                  <a:lnTo>
                    <a:pt x="40041" y="9061"/>
                  </a:lnTo>
                  <a:lnTo>
                    <a:pt x="40005" y="9097"/>
                  </a:lnTo>
                  <a:lnTo>
                    <a:pt x="39981" y="9216"/>
                  </a:lnTo>
                  <a:cubicBezTo>
                    <a:pt x="39993" y="9394"/>
                    <a:pt x="40005" y="9585"/>
                    <a:pt x="39993" y="9763"/>
                  </a:cubicBezTo>
                  <a:cubicBezTo>
                    <a:pt x="39922" y="10609"/>
                    <a:pt x="39469" y="11323"/>
                    <a:pt x="38910" y="11906"/>
                  </a:cubicBezTo>
                  <a:cubicBezTo>
                    <a:pt x="38302" y="12573"/>
                    <a:pt x="37564" y="13109"/>
                    <a:pt x="36790" y="13561"/>
                  </a:cubicBezTo>
                  <a:cubicBezTo>
                    <a:pt x="36612" y="13657"/>
                    <a:pt x="36386" y="13776"/>
                    <a:pt x="36386" y="13776"/>
                  </a:cubicBezTo>
                  <a:cubicBezTo>
                    <a:pt x="35766" y="14133"/>
                    <a:pt x="35124" y="14443"/>
                    <a:pt x="34469" y="14740"/>
                  </a:cubicBezTo>
                  <a:cubicBezTo>
                    <a:pt x="34219" y="14847"/>
                    <a:pt x="33921" y="14966"/>
                    <a:pt x="33921" y="14966"/>
                  </a:cubicBezTo>
                  <a:cubicBezTo>
                    <a:pt x="32849" y="15419"/>
                    <a:pt x="31718" y="15824"/>
                    <a:pt x="30563" y="16133"/>
                  </a:cubicBezTo>
                  <a:cubicBezTo>
                    <a:pt x="28635" y="16669"/>
                    <a:pt x="26730" y="17002"/>
                    <a:pt x="24789" y="17098"/>
                  </a:cubicBezTo>
                  <a:lnTo>
                    <a:pt x="24789" y="17074"/>
                  </a:lnTo>
                  <a:cubicBezTo>
                    <a:pt x="25563" y="15502"/>
                    <a:pt x="26003" y="13788"/>
                    <a:pt x="25968" y="12061"/>
                  </a:cubicBezTo>
                  <a:cubicBezTo>
                    <a:pt x="25932" y="10109"/>
                    <a:pt x="25229" y="8192"/>
                    <a:pt x="24027" y="6656"/>
                  </a:cubicBezTo>
                  <a:cubicBezTo>
                    <a:pt x="23146" y="5513"/>
                    <a:pt x="21919" y="4537"/>
                    <a:pt x="20574" y="4477"/>
                  </a:cubicBezTo>
                  <a:cubicBezTo>
                    <a:pt x="20529" y="4475"/>
                    <a:pt x="20484" y="4474"/>
                    <a:pt x="20439" y="4474"/>
                  </a:cubicBezTo>
                  <a:cubicBezTo>
                    <a:pt x="19690" y="4474"/>
                    <a:pt x="18977" y="4750"/>
                    <a:pt x="18348" y="5132"/>
                  </a:cubicBezTo>
                  <a:cubicBezTo>
                    <a:pt x="16955" y="5977"/>
                    <a:pt x="15704" y="7454"/>
                    <a:pt x="15181" y="9109"/>
                  </a:cubicBezTo>
                  <a:cubicBezTo>
                    <a:pt x="14800" y="10275"/>
                    <a:pt x="14573" y="11525"/>
                    <a:pt x="14692" y="12764"/>
                  </a:cubicBezTo>
                  <a:cubicBezTo>
                    <a:pt x="14788" y="13788"/>
                    <a:pt x="15157" y="14776"/>
                    <a:pt x="15776" y="15586"/>
                  </a:cubicBezTo>
                  <a:cubicBezTo>
                    <a:pt x="16407" y="16419"/>
                    <a:pt x="17300" y="17050"/>
                    <a:pt x="18264" y="17491"/>
                  </a:cubicBezTo>
                  <a:cubicBezTo>
                    <a:pt x="19669" y="18122"/>
                    <a:pt x="21205" y="18395"/>
                    <a:pt x="22741" y="18491"/>
                  </a:cubicBezTo>
                  <a:cubicBezTo>
                    <a:pt x="22777" y="18491"/>
                    <a:pt x="22801" y="18491"/>
                    <a:pt x="22824" y="18503"/>
                  </a:cubicBezTo>
                  <a:cubicBezTo>
                    <a:pt x="21824" y="19967"/>
                    <a:pt x="20574" y="21229"/>
                    <a:pt x="19145" y="22241"/>
                  </a:cubicBezTo>
                  <a:cubicBezTo>
                    <a:pt x="17288" y="23563"/>
                    <a:pt x="15133" y="24491"/>
                    <a:pt x="12895" y="24563"/>
                  </a:cubicBezTo>
                  <a:cubicBezTo>
                    <a:pt x="12814" y="24565"/>
                    <a:pt x="12734" y="24566"/>
                    <a:pt x="12654" y="24566"/>
                  </a:cubicBezTo>
                  <a:cubicBezTo>
                    <a:pt x="11854" y="24566"/>
                    <a:pt x="11056" y="24458"/>
                    <a:pt x="10287" y="24241"/>
                  </a:cubicBezTo>
                  <a:cubicBezTo>
                    <a:pt x="8394" y="23717"/>
                    <a:pt x="6739" y="22622"/>
                    <a:pt x="5370" y="21253"/>
                  </a:cubicBezTo>
                  <a:cubicBezTo>
                    <a:pt x="2881" y="18788"/>
                    <a:pt x="1107" y="15395"/>
                    <a:pt x="643" y="11835"/>
                  </a:cubicBezTo>
                  <a:cubicBezTo>
                    <a:pt x="441" y="10359"/>
                    <a:pt x="560" y="8870"/>
                    <a:pt x="834" y="7418"/>
                  </a:cubicBezTo>
                  <a:cubicBezTo>
                    <a:pt x="1119" y="5930"/>
                    <a:pt x="1488" y="4441"/>
                    <a:pt x="2024" y="3013"/>
                  </a:cubicBezTo>
                  <a:cubicBezTo>
                    <a:pt x="2405" y="2012"/>
                    <a:pt x="2953" y="977"/>
                    <a:pt x="3846" y="334"/>
                  </a:cubicBezTo>
                  <a:cubicBezTo>
                    <a:pt x="3882" y="298"/>
                    <a:pt x="3929" y="274"/>
                    <a:pt x="3953" y="238"/>
                  </a:cubicBezTo>
                  <a:cubicBezTo>
                    <a:pt x="4001" y="167"/>
                    <a:pt x="3953" y="72"/>
                    <a:pt x="3953" y="72"/>
                  </a:cubicBezTo>
                  <a:cubicBezTo>
                    <a:pt x="3917" y="24"/>
                    <a:pt x="3917" y="24"/>
                    <a:pt x="3858"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97" name="Google Shape;818;p44">
              <a:extLst>
                <a:ext uri="{FF2B5EF4-FFF2-40B4-BE49-F238E27FC236}">
                  <a16:creationId xmlns:a16="http://schemas.microsoft.com/office/drawing/2014/main" id="{32DD6BCF-046D-C8DE-6794-765E9A1E5C49}"/>
                </a:ext>
              </a:extLst>
            </p:cNvPr>
            <p:cNvSpPr/>
            <p:nvPr/>
          </p:nvSpPr>
          <p:spPr>
            <a:xfrm>
              <a:off x="1598227" y="2500830"/>
              <a:ext cx="1180367" cy="522518"/>
            </a:xfrm>
            <a:custGeom>
              <a:avLst/>
              <a:gdLst/>
              <a:ahLst/>
              <a:cxnLst/>
              <a:rect l="l" t="t" r="r" b="b"/>
              <a:pathLst>
                <a:path w="14229" h="6299" extrusionOk="0">
                  <a:moveTo>
                    <a:pt x="13205" y="0"/>
                  </a:moveTo>
                  <a:cubicBezTo>
                    <a:pt x="12657" y="548"/>
                    <a:pt x="12026" y="989"/>
                    <a:pt x="11359" y="1381"/>
                  </a:cubicBezTo>
                  <a:cubicBezTo>
                    <a:pt x="11181" y="1477"/>
                    <a:pt x="10955" y="1596"/>
                    <a:pt x="10955" y="1596"/>
                  </a:cubicBezTo>
                  <a:cubicBezTo>
                    <a:pt x="10335" y="1953"/>
                    <a:pt x="9693" y="2263"/>
                    <a:pt x="9038" y="2560"/>
                  </a:cubicBezTo>
                  <a:cubicBezTo>
                    <a:pt x="8788" y="2667"/>
                    <a:pt x="8490" y="2786"/>
                    <a:pt x="8490" y="2786"/>
                  </a:cubicBezTo>
                  <a:cubicBezTo>
                    <a:pt x="7418" y="3239"/>
                    <a:pt x="6287" y="3644"/>
                    <a:pt x="5132" y="3953"/>
                  </a:cubicBezTo>
                  <a:cubicBezTo>
                    <a:pt x="3454" y="4429"/>
                    <a:pt x="1775" y="4739"/>
                    <a:pt x="84" y="4870"/>
                  </a:cubicBezTo>
                  <a:cubicBezTo>
                    <a:pt x="13" y="5334"/>
                    <a:pt x="1" y="5822"/>
                    <a:pt x="25" y="6299"/>
                  </a:cubicBezTo>
                  <a:cubicBezTo>
                    <a:pt x="251" y="6287"/>
                    <a:pt x="477" y="6263"/>
                    <a:pt x="703" y="6251"/>
                  </a:cubicBezTo>
                  <a:cubicBezTo>
                    <a:pt x="1858" y="6132"/>
                    <a:pt x="3025" y="5953"/>
                    <a:pt x="4168" y="5703"/>
                  </a:cubicBezTo>
                  <a:cubicBezTo>
                    <a:pt x="4180" y="5561"/>
                    <a:pt x="4192" y="5430"/>
                    <a:pt x="4228" y="5311"/>
                  </a:cubicBezTo>
                  <a:cubicBezTo>
                    <a:pt x="4359" y="4799"/>
                    <a:pt x="4775" y="4429"/>
                    <a:pt x="5228" y="4179"/>
                  </a:cubicBezTo>
                  <a:cubicBezTo>
                    <a:pt x="5311" y="4132"/>
                    <a:pt x="5382" y="4096"/>
                    <a:pt x="5466" y="4048"/>
                  </a:cubicBezTo>
                  <a:cubicBezTo>
                    <a:pt x="5752" y="3917"/>
                    <a:pt x="6037" y="3798"/>
                    <a:pt x="6335" y="3715"/>
                  </a:cubicBezTo>
                  <a:lnTo>
                    <a:pt x="6335" y="3715"/>
                  </a:lnTo>
                  <a:cubicBezTo>
                    <a:pt x="6311" y="4191"/>
                    <a:pt x="6311" y="4668"/>
                    <a:pt x="6228" y="5120"/>
                  </a:cubicBezTo>
                  <a:cubicBezTo>
                    <a:pt x="6228" y="5132"/>
                    <a:pt x="6228" y="5144"/>
                    <a:pt x="6228" y="5156"/>
                  </a:cubicBezTo>
                  <a:cubicBezTo>
                    <a:pt x="6883" y="4965"/>
                    <a:pt x="7526" y="4739"/>
                    <a:pt x="8169" y="4489"/>
                  </a:cubicBezTo>
                  <a:lnTo>
                    <a:pt x="8180" y="4489"/>
                  </a:lnTo>
                  <a:cubicBezTo>
                    <a:pt x="8490" y="4358"/>
                    <a:pt x="8788" y="4239"/>
                    <a:pt x="9085" y="4108"/>
                  </a:cubicBezTo>
                  <a:lnTo>
                    <a:pt x="9109" y="4096"/>
                  </a:lnTo>
                  <a:cubicBezTo>
                    <a:pt x="9395" y="3965"/>
                    <a:pt x="9693" y="3822"/>
                    <a:pt x="9978" y="3679"/>
                  </a:cubicBezTo>
                  <a:cubicBezTo>
                    <a:pt x="10585" y="3358"/>
                    <a:pt x="11181" y="3013"/>
                    <a:pt x="11728" y="2620"/>
                  </a:cubicBezTo>
                  <a:cubicBezTo>
                    <a:pt x="12645" y="1965"/>
                    <a:pt x="13514" y="1203"/>
                    <a:pt x="14169" y="274"/>
                  </a:cubicBezTo>
                  <a:cubicBezTo>
                    <a:pt x="14169" y="274"/>
                    <a:pt x="14181" y="262"/>
                    <a:pt x="14181" y="250"/>
                  </a:cubicBezTo>
                  <a:cubicBezTo>
                    <a:pt x="14193" y="238"/>
                    <a:pt x="14205" y="227"/>
                    <a:pt x="14205" y="215"/>
                  </a:cubicBezTo>
                  <a:cubicBezTo>
                    <a:pt x="14217" y="203"/>
                    <a:pt x="14229" y="191"/>
                    <a:pt x="14229" y="179"/>
                  </a:cubicBezTo>
                  <a:lnTo>
                    <a:pt x="13205" y="0"/>
                  </a:lnTo>
                  <a:close/>
                </a:path>
              </a:pathLst>
            </a:custGeom>
            <a:solidFill>
              <a:schemeClr val="dk1">
                <a:alpha val="1882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98" name="Google Shape;819;p44">
              <a:extLst>
                <a:ext uri="{FF2B5EF4-FFF2-40B4-BE49-F238E27FC236}">
                  <a16:creationId xmlns:a16="http://schemas.microsoft.com/office/drawing/2014/main" id="{025E2910-5DEF-38CC-AE94-10035F333980}"/>
                </a:ext>
              </a:extLst>
            </p:cNvPr>
            <p:cNvSpPr/>
            <p:nvPr/>
          </p:nvSpPr>
          <p:spPr>
            <a:xfrm>
              <a:off x="2541496" y="3923061"/>
              <a:ext cx="252930" cy="281541"/>
            </a:xfrm>
            <a:custGeom>
              <a:avLst/>
              <a:gdLst/>
              <a:ahLst/>
              <a:cxnLst/>
              <a:rect l="l" t="t" r="r" b="b"/>
              <a:pathLst>
                <a:path w="3049" h="3394" extrusionOk="0">
                  <a:moveTo>
                    <a:pt x="286" y="227"/>
                  </a:moveTo>
                  <a:cubicBezTo>
                    <a:pt x="72" y="286"/>
                    <a:pt x="0" y="846"/>
                    <a:pt x="36" y="1012"/>
                  </a:cubicBezTo>
                  <a:cubicBezTo>
                    <a:pt x="60" y="1108"/>
                    <a:pt x="119" y="1203"/>
                    <a:pt x="179" y="1274"/>
                  </a:cubicBezTo>
                  <a:cubicBezTo>
                    <a:pt x="667" y="1929"/>
                    <a:pt x="1298" y="2596"/>
                    <a:pt x="2012" y="2989"/>
                  </a:cubicBezTo>
                  <a:cubicBezTo>
                    <a:pt x="2727" y="3394"/>
                    <a:pt x="3048" y="3013"/>
                    <a:pt x="2858" y="2274"/>
                  </a:cubicBezTo>
                  <a:cubicBezTo>
                    <a:pt x="2786" y="1965"/>
                    <a:pt x="2667" y="1655"/>
                    <a:pt x="2584" y="1346"/>
                  </a:cubicBezTo>
                  <a:cubicBezTo>
                    <a:pt x="2441" y="881"/>
                    <a:pt x="2358" y="417"/>
                    <a:pt x="2120" y="0"/>
                  </a:cubicBezTo>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99" name="Google Shape;820;p44">
              <a:extLst>
                <a:ext uri="{FF2B5EF4-FFF2-40B4-BE49-F238E27FC236}">
                  <a16:creationId xmlns:a16="http://schemas.microsoft.com/office/drawing/2014/main" id="{FD2FAB78-B266-B809-F818-EA770B30C251}"/>
                </a:ext>
              </a:extLst>
            </p:cNvPr>
            <p:cNvSpPr/>
            <p:nvPr/>
          </p:nvSpPr>
          <p:spPr>
            <a:xfrm>
              <a:off x="3174600" y="3660349"/>
              <a:ext cx="206475" cy="301283"/>
            </a:xfrm>
            <a:custGeom>
              <a:avLst/>
              <a:gdLst/>
              <a:ahLst/>
              <a:cxnLst/>
              <a:rect l="l" t="t" r="r" b="b"/>
              <a:pathLst>
                <a:path w="2489" h="3632" extrusionOk="0">
                  <a:moveTo>
                    <a:pt x="417" y="0"/>
                  </a:moveTo>
                  <a:cubicBezTo>
                    <a:pt x="203" y="0"/>
                    <a:pt x="0" y="536"/>
                    <a:pt x="0" y="703"/>
                  </a:cubicBezTo>
                  <a:cubicBezTo>
                    <a:pt x="0" y="798"/>
                    <a:pt x="48" y="905"/>
                    <a:pt x="84" y="988"/>
                  </a:cubicBezTo>
                  <a:cubicBezTo>
                    <a:pt x="405" y="1739"/>
                    <a:pt x="881" y="2524"/>
                    <a:pt x="1488" y="3072"/>
                  </a:cubicBezTo>
                  <a:cubicBezTo>
                    <a:pt x="2096" y="3632"/>
                    <a:pt x="2489" y="3334"/>
                    <a:pt x="2477" y="2572"/>
                  </a:cubicBezTo>
                  <a:cubicBezTo>
                    <a:pt x="2477" y="2251"/>
                    <a:pt x="2429" y="1917"/>
                    <a:pt x="2405" y="1596"/>
                  </a:cubicBezTo>
                  <a:cubicBezTo>
                    <a:pt x="2381" y="1119"/>
                    <a:pt x="2393" y="643"/>
                    <a:pt x="2262" y="179"/>
                  </a:cubicBezTo>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00" name="Google Shape;821;p44">
              <a:extLst>
                <a:ext uri="{FF2B5EF4-FFF2-40B4-BE49-F238E27FC236}">
                  <a16:creationId xmlns:a16="http://schemas.microsoft.com/office/drawing/2014/main" id="{3B30588D-D4E6-AF6A-3CA4-07E072A8A904}"/>
                </a:ext>
              </a:extLst>
            </p:cNvPr>
            <p:cNvSpPr/>
            <p:nvPr/>
          </p:nvSpPr>
          <p:spPr>
            <a:xfrm>
              <a:off x="2948385" y="1304728"/>
              <a:ext cx="188723" cy="198671"/>
            </a:xfrm>
            <a:custGeom>
              <a:avLst/>
              <a:gdLst/>
              <a:ahLst/>
              <a:cxnLst/>
              <a:rect l="l" t="t" r="r" b="b"/>
              <a:pathLst>
                <a:path w="2275" h="2395" extrusionOk="0">
                  <a:moveTo>
                    <a:pt x="1632" y="2215"/>
                  </a:moveTo>
                  <a:cubicBezTo>
                    <a:pt x="1513" y="2394"/>
                    <a:pt x="96" y="2132"/>
                    <a:pt x="36" y="1858"/>
                  </a:cubicBezTo>
                  <a:cubicBezTo>
                    <a:pt x="1" y="1644"/>
                    <a:pt x="429" y="1703"/>
                    <a:pt x="620" y="1608"/>
                  </a:cubicBezTo>
                  <a:cubicBezTo>
                    <a:pt x="775" y="1537"/>
                    <a:pt x="48" y="608"/>
                    <a:pt x="263" y="441"/>
                  </a:cubicBezTo>
                  <a:cubicBezTo>
                    <a:pt x="370" y="358"/>
                    <a:pt x="691" y="703"/>
                    <a:pt x="846" y="822"/>
                  </a:cubicBezTo>
                  <a:cubicBezTo>
                    <a:pt x="846" y="822"/>
                    <a:pt x="763" y="144"/>
                    <a:pt x="929" y="72"/>
                  </a:cubicBezTo>
                  <a:cubicBezTo>
                    <a:pt x="989" y="37"/>
                    <a:pt x="1263" y="453"/>
                    <a:pt x="1334" y="680"/>
                  </a:cubicBezTo>
                  <a:cubicBezTo>
                    <a:pt x="1346" y="680"/>
                    <a:pt x="1370" y="72"/>
                    <a:pt x="1525" y="37"/>
                  </a:cubicBezTo>
                  <a:cubicBezTo>
                    <a:pt x="1715" y="1"/>
                    <a:pt x="1822" y="668"/>
                    <a:pt x="1822" y="656"/>
                  </a:cubicBezTo>
                  <a:cubicBezTo>
                    <a:pt x="1882" y="549"/>
                    <a:pt x="1953" y="263"/>
                    <a:pt x="2132" y="358"/>
                  </a:cubicBezTo>
                  <a:cubicBezTo>
                    <a:pt x="2275" y="430"/>
                    <a:pt x="2203" y="1251"/>
                    <a:pt x="2180" y="1334"/>
                  </a:cubicBezTo>
                  <a:cubicBezTo>
                    <a:pt x="2001" y="1930"/>
                    <a:pt x="1632" y="2215"/>
                    <a:pt x="1632" y="2215"/>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01" name="Google Shape;822;p44">
              <a:extLst>
                <a:ext uri="{FF2B5EF4-FFF2-40B4-BE49-F238E27FC236}">
                  <a16:creationId xmlns:a16="http://schemas.microsoft.com/office/drawing/2014/main" id="{58CFE010-D974-5D2B-07F4-C275AE4CC973}"/>
                </a:ext>
              </a:extLst>
            </p:cNvPr>
            <p:cNvSpPr/>
            <p:nvPr/>
          </p:nvSpPr>
          <p:spPr>
            <a:xfrm>
              <a:off x="1931121" y="3029241"/>
              <a:ext cx="183745" cy="198588"/>
            </a:xfrm>
            <a:custGeom>
              <a:avLst/>
              <a:gdLst/>
              <a:ahLst/>
              <a:cxnLst/>
              <a:rect l="l" t="t" r="r" b="b"/>
              <a:pathLst>
                <a:path w="2215" h="2394" extrusionOk="0">
                  <a:moveTo>
                    <a:pt x="536" y="179"/>
                  </a:moveTo>
                  <a:cubicBezTo>
                    <a:pt x="655" y="0"/>
                    <a:pt x="2084" y="179"/>
                    <a:pt x="2143" y="453"/>
                  </a:cubicBezTo>
                  <a:cubicBezTo>
                    <a:pt x="2203" y="655"/>
                    <a:pt x="1762" y="607"/>
                    <a:pt x="1584" y="715"/>
                  </a:cubicBezTo>
                  <a:cubicBezTo>
                    <a:pt x="1429" y="810"/>
                    <a:pt x="2215" y="1691"/>
                    <a:pt x="2012" y="1869"/>
                  </a:cubicBezTo>
                  <a:cubicBezTo>
                    <a:pt x="1905" y="1965"/>
                    <a:pt x="1560" y="1631"/>
                    <a:pt x="1405" y="1524"/>
                  </a:cubicBezTo>
                  <a:cubicBezTo>
                    <a:pt x="1393" y="1524"/>
                    <a:pt x="1524" y="2191"/>
                    <a:pt x="1369" y="2274"/>
                  </a:cubicBezTo>
                  <a:cubicBezTo>
                    <a:pt x="1310" y="2310"/>
                    <a:pt x="1012" y="1917"/>
                    <a:pt x="917" y="1703"/>
                  </a:cubicBezTo>
                  <a:cubicBezTo>
                    <a:pt x="917" y="1691"/>
                    <a:pt x="917" y="2298"/>
                    <a:pt x="774" y="2346"/>
                  </a:cubicBezTo>
                  <a:cubicBezTo>
                    <a:pt x="584" y="2393"/>
                    <a:pt x="441" y="1738"/>
                    <a:pt x="429" y="1750"/>
                  </a:cubicBezTo>
                  <a:cubicBezTo>
                    <a:pt x="393" y="1858"/>
                    <a:pt x="322" y="2143"/>
                    <a:pt x="155" y="2060"/>
                  </a:cubicBezTo>
                  <a:cubicBezTo>
                    <a:pt x="0" y="2000"/>
                    <a:pt x="24" y="1179"/>
                    <a:pt x="48" y="1084"/>
                  </a:cubicBezTo>
                  <a:cubicBezTo>
                    <a:pt x="191" y="476"/>
                    <a:pt x="536" y="179"/>
                    <a:pt x="536" y="17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02" name="Google Shape;823;p44">
              <a:extLst>
                <a:ext uri="{FF2B5EF4-FFF2-40B4-BE49-F238E27FC236}">
                  <a16:creationId xmlns:a16="http://schemas.microsoft.com/office/drawing/2014/main" id="{715AD202-3343-5E15-AAD9-BBAD9FA5E01F}"/>
                </a:ext>
              </a:extLst>
            </p:cNvPr>
            <p:cNvSpPr/>
            <p:nvPr/>
          </p:nvSpPr>
          <p:spPr>
            <a:xfrm>
              <a:off x="1667410" y="2135421"/>
              <a:ext cx="769491" cy="1034832"/>
            </a:xfrm>
            <a:custGeom>
              <a:avLst/>
              <a:gdLst/>
              <a:ahLst/>
              <a:cxnLst/>
              <a:rect l="l" t="t" r="r" b="b"/>
              <a:pathLst>
                <a:path w="9276" h="12475" extrusionOk="0">
                  <a:moveTo>
                    <a:pt x="7132" y="0"/>
                  </a:moveTo>
                  <a:cubicBezTo>
                    <a:pt x="7049" y="0"/>
                    <a:pt x="6977" y="0"/>
                    <a:pt x="6894" y="12"/>
                  </a:cubicBezTo>
                  <a:cubicBezTo>
                    <a:pt x="6680" y="48"/>
                    <a:pt x="6620" y="48"/>
                    <a:pt x="6418" y="107"/>
                  </a:cubicBezTo>
                  <a:cubicBezTo>
                    <a:pt x="6346" y="143"/>
                    <a:pt x="6275" y="179"/>
                    <a:pt x="6192" y="202"/>
                  </a:cubicBezTo>
                  <a:lnTo>
                    <a:pt x="6192" y="214"/>
                  </a:lnTo>
                  <a:cubicBezTo>
                    <a:pt x="5322" y="631"/>
                    <a:pt x="4501" y="1167"/>
                    <a:pt x="3727" y="1750"/>
                  </a:cubicBezTo>
                  <a:cubicBezTo>
                    <a:pt x="2512" y="2667"/>
                    <a:pt x="1393" y="3798"/>
                    <a:pt x="715" y="5191"/>
                  </a:cubicBezTo>
                  <a:cubicBezTo>
                    <a:pt x="226" y="6167"/>
                    <a:pt x="0" y="7287"/>
                    <a:pt x="107" y="8370"/>
                  </a:cubicBezTo>
                  <a:cubicBezTo>
                    <a:pt x="215" y="9465"/>
                    <a:pt x="667" y="10513"/>
                    <a:pt x="1310" y="11418"/>
                  </a:cubicBezTo>
                  <a:cubicBezTo>
                    <a:pt x="1417" y="11561"/>
                    <a:pt x="1524" y="11716"/>
                    <a:pt x="1655" y="11847"/>
                  </a:cubicBezTo>
                  <a:cubicBezTo>
                    <a:pt x="1941" y="12144"/>
                    <a:pt x="2298" y="12347"/>
                    <a:pt x="2691" y="12430"/>
                  </a:cubicBezTo>
                  <a:cubicBezTo>
                    <a:pt x="2829" y="12460"/>
                    <a:pt x="2969" y="12474"/>
                    <a:pt x="3108" y="12474"/>
                  </a:cubicBezTo>
                  <a:cubicBezTo>
                    <a:pt x="3858" y="12474"/>
                    <a:pt x="4592" y="12059"/>
                    <a:pt x="4953" y="11406"/>
                  </a:cubicBezTo>
                  <a:cubicBezTo>
                    <a:pt x="5275" y="10847"/>
                    <a:pt x="5299" y="10132"/>
                    <a:pt x="5037" y="9537"/>
                  </a:cubicBezTo>
                  <a:cubicBezTo>
                    <a:pt x="4941" y="9346"/>
                    <a:pt x="4906" y="9311"/>
                    <a:pt x="4787" y="9132"/>
                  </a:cubicBezTo>
                  <a:lnTo>
                    <a:pt x="4775" y="9120"/>
                  </a:lnTo>
                  <a:cubicBezTo>
                    <a:pt x="4548" y="8823"/>
                    <a:pt x="4346" y="8489"/>
                    <a:pt x="4275" y="8132"/>
                  </a:cubicBezTo>
                  <a:cubicBezTo>
                    <a:pt x="4156" y="7620"/>
                    <a:pt x="4358" y="7108"/>
                    <a:pt x="4644" y="6668"/>
                  </a:cubicBezTo>
                  <a:cubicBezTo>
                    <a:pt x="4691" y="6596"/>
                    <a:pt x="4751" y="6525"/>
                    <a:pt x="4798" y="6453"/>
                  </a:cubicBezTo>
                  <a:cubicBezTo>
                    <a:pt x="5537" y="5477"/>
                    <a:pt x="6549" y="4751"/>
                    <a:pt x="7608" y="4155"/>
                  </a:cubicBezTo>
                  <a:cubicBezTo>
                    <a:pt x="7811" y="4048"/>
                    <a:pt x="8025" y="3953"/>
                    <a:pt x="8216" y="3834"/>
                  </a:cubicBezTo>
                  <a:cubicBezTo>
                    <a:pt x="8418" y="3703"/>
                    <a:pt x="8597" y="3536"/>
                    <a:pt x="8751" y="3346"/>
                  </a:cubicBezTo>
                  <a:cubicBezTo>
                    <a:pt x="9144" y="2834"/>
                    <a:pt x="9275" y="2131"/>
                    <a:pt x="9097" y="1512"/>
                  </a:cubicBezTo>
                  <a:cubicBezTo>
                    <a:pt x="8882" y="726"/>
                    <a:pt x="8168" y="119"/>
                    <a:pt x="7370" y="12"/>
                  </a:cubicBezTo>
                  <a:cubicBezTo>
                    <a:pt x="7299" y="0"/>
                    <a:pt x="7215" y="0"/>
                    <a:pt x="7132"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03" name="Google Shape;824;p44">
              <a:extLst>
                <a:ext uri="{FF2B5EF4-FFF2-40B4-BE49-F238E27FC236}">
                  <a16:creationId xmlns:a16="http://schemas.microsoft.com/office/drawing/2014/main" id="{F8C1D876-4109-115A-F3D7-949D0A0FF434}"/>
                </a:ext>
              </a:extLst>
            </p:cNvPr>
            <p:cNvSpPr/>
            <p:nvPr/>
          </p:nvSpPr>
          <p:spPr>
            <a:xfrm>
              <a:off x="2559248" y="1415388"/>
              <a:ext cx="834693" cy="906007"/>
            </a:xfrm>
            <a:custGeom>
              <a:avLst/>
              <a:gdLst/>
              <a:ahLst/>
              <a:cxnLst/>
              <a:rect l="l" t="t" r="r" b="b"/>
              <a:pathLst>
                <a:path w="10062" h="10922" extrusionOk="0">
                  <a:moveTo>
                    <a:pt x="6871" y="0"/>
                  </a:moveTo>
                  <a:cubicBezTo>
                    <a:pt x="6370" y="24"/>
                    <a:pt x="5858" y="215"/>
                    <a:pt x="5477" y="572"/>
                  </a:cubicBezTo>
                  <a:cubicBezTo>
                    <a:pt x="4870" y="1155"/>
                    <a:pt x="4680" y="2108"/>
                    <a:pt x="5001" y="2870"/>
                  </a:cubicBezTo>
                  <a:cubicBezTo>
                    <a:pt x="5049" y="3001"/>
                    <a:pt x="5132" y="3144"/>
                    <a:pt x="5132" y="3144"/>
                  </a:cubicBezTo>
                  <a:cubicBezTo>
                    <a:pt x="5251" y="3334"/>
                    <a:pt x="5347" y="3537"/>
                    <a:pt x="5442" y="3727"/>
                  </a:cubicBezTo>
                  <a:cubicBezTo>
                    <a:pt x="5597" y="4084"/>
                    <a:pt x="5728" y="4453"/>
                    <a:pt x="5692" y="4822"/>
                  </a:cubicBezTo>
                  <a:cubicBezTo>
                    <a:pt x="5656" y="5275"/>
                    <a:pt x="5287" y="5584"/>
                    <a:pt x="4906" y="5823"/>
                  </a:cubicBezTo>
                  <a:cubicBezTo>
                    <a:pt x="4061" y="6358"/>
                    <a:pt x="3061" y="6632"/>
                    <a:pt x="2072" y="6775"/>
                  </a:cubicBezTo>
                  <a:cubicBezTo>
                    <a:pt x="1727" y="6823"/>
                    <a:pt x="1382" y="6906"/>
                    <a:pt x="1096" y="7096"/>
                  </a:cubicBezTo>
                  <a:cubicBezTo>
                    <a:pt x="358" y="7573"/>
                    <a:pt x="1" y="8501"/>
                    <a:pt x="191" y="9335"/>
                  </a:cubicBezTo>
                  <a:cubicBezTo>
                    <a:pt x="417" y="10228"/>
                    <a:pt x="1251" y="10895"/>
                    <a:pt x="2156" y="10918"/>
                  </a:cubicBezTo>
                  <a:cubicBezTo>
                    <a:pt x="2182" y="10921"/>
                    <a:pt x="2209" y="10922"/>
                    <a:pt x="2237" y="10922"/>
                  </a:cubicBezTo>
                  <a:cubicBezTo>
                    <a:pt x="2347" y="10922"/>
                    <a:pt x="2453" y="10906"/>
                    <a:pt x="2453" y="10906"/>
                  </a:cubicBezTo>
                  <a:cubicBezTo>
                    <a:pt x="2977" y="10847"/>
                    <a:pt x="3489" y="10752"/>
                    <a:pt x="3989" y="10621"/>
                  </a:cubicBezTo>
                  <a:cubicBezTo>
                    <a:pt x="5466" y="10252"/>
                    <a:pt x="6942" y="9644"/>
                    <a:pt x="8085" y="8609"/>
                  </a:cubicBezTo>
                  <a:cubicBezTo>
                    <a:pt x="8514" y="8216"/>
                    <a:pt x="8883" y="7775"/>
                    <a:pt x="9168" y="7275"/>
                  </a:cubicBezTo>
                  <a:cubicBezTo>
                    <a:pt x="9466" y="6775"/>
                    <a:pt x="9668" y="6227"/>
                    <a:pt x="9776" y="5656"/>
                  </a:cubicBezTo>
                  <a:cubicBezTo>
                    <a:pt x="10061" y="4072"/>
                    <a:pt x="9538" y="2453"/>
                    <a:pt x="8728" y="1060"/>
                  </a:cubicBezTo>
                  <a:cubicBezTo>
                    <a:pt x="8371" y="453"/>
                    <a:pt x="7716" y="36"/>
                    <a:pt x="7025"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07" name="Google Shape;825;p44">
              <a:extLst>
                <a:ext uri="{FF2B5EF4-FFF2-40B4-BE49-F238E27FC236}">
                  <a16:creationId xmlns:a16="http://schemas.microsoft.com/office/drawing/2014/main" id="{CD90176E-5DA5-B046-4F13-8455C63365F1}"/>
                </a:ext>
              </a:extLst>
            </p:cNvPr>
            <p:cNvSpPr/>
            <p:nvPr/>
          </p:nvSpPr>
          <p:spPr>
            <a:xfrm>
              <a:off x="2058538" y="1973413"/>
              <a:ext cx="1525045" cy="2046521"/>
            </a:xfrm>
            <a:custGeom>
              <a:avLst/>
              <a:gdLst/>
              <a:ahLst/>
              <a:cxnLst/>
              <a:rect l="l" t="t" r="r" b="b"/>
              <a:pathLst>
                <a:path w="18384" h="24671" extrusionOk="0">
                  <a:moveTo>
                    <a:pt x="4501" y="16419"/>
                  </a:moveTo>
                  <a:cubicBezTo>
                    <a:pt x="3929" y="15502"/>
                    <a:pt x="3120" y="14145"/>
                    <a:pt x="2667" y="13407"/>
                  </a:cubicBezTo>
                  <a:cubicBezTo>
                    <a:pt x="2000" y="12311"/>
                    <a:pt x="1667" y="10311"/>
                    <a:pt x="1250" y="9002"/>
                  </a:cubicBezTo>
                  <a:cubicBezTo>
                    <a:pt x="881" y="7847"/>
                    <a:pt x="0" y="6680"/>
                    <a:pt x="143" y="5549"/>
                  </a:cubicBezTo>
                  <a:cubicBezTo>
                    <a:pt x="274" y="4418"/>
                    <a:pt x="584" y="2727"/>
                    <a:pt x="2084" y="2239"/>
                  </a:cubicBezTo>
                  <a:lnTo>
                    <a:pt x="7537" y="489"/>
                  </a:lnTo>
                  <a:cubicBezTo>
                    <a:pt x="9049" y="0"/>
                    <a:pt x="10394" y="1012"/>
                    <a:pt x="11049" y="2036"/>
                  </a:cubicBezTo>
                  <a:cubicBezTo>
                    <a:pt x="11704" y="3048"/>
                    <a:pt x="12526" y="5251"/>
                    <a:pt x="13061" y="7192"/>
                  </a:cubicBezTo>
                  <a:cubicBezTo>
                    <a:pt x="13097" y="7216"/>
                    <a:pt x="15121" y="8966"/>
                    <a:pt x="15907" y="9966"/>
                  </a:cubicBezTo>
                  <a:cubicBezTo>
                    <a:pt x="17121" y="11514"/>
                    <a:pt x="18038" y="13335"/>
                    <a:pt x="18241" y="15312"/>
                  </a:cubicBezTo>
                  <a:cubicBezTo>
                    <a:pt x="18383" y="16860"/>
                    <a:pt x="18062" y="18443"/>
                    <a:pt x="17336" y="19824"/>
                  </a:cubicBezTo>
                  <a:lnTo>
                    <a:pt x="17324" y="19836"/>
                  </a:lnTo>
                  <a:cubicBezTo>
                    <a:pt x="17193" y="20062"/>
                    <a:pt x="17169" y="20122"/>
                    <a:pt x="17014" y="20312"/>
                  </a:cubicBezTo>
                  <a:cubicBezTo>
                    <a:pt x="16336" y="21122"/>
                    <a:pt x="15204" y="21515"/>
                    <a:pt x="14169" y="21277"/>
                  </a:cubicBezTo>
                  <a:cubicBezTo>
                    <a:pt x="13240" y="21051"/>
                    <a:pt x="12442" y="20324"/>
                    <a:pt x="12133" y="19419"/>
                  </a:cubicBezTo>
                  <a:cubicBezTo>
                    <a:pt x="11918" y="18788"/>
                    <a:pt x="11942" y="18074"/>
                    <a:pt x="12192" y="17455"/>
                  </a:cubicBezTo>
                  <a:cubicBezTo>
                    <a:pt x="12275" y="17264"/>
                    <a:pt x="12371" y="17086"/>
                    <a:pt x="12454" y="16907"/>
                  </a:cubicBezTo>
                  <a:cubicBezTo>
                    <a:pt x="12549" y="16645"/>
                    <a:pt x="12609" y="16360"/>
                    <a:pt x="12609" y="16074"/>
                  </a:cubicBezTo>
                  <a:cubicBezTo>
                    <a:pt x="12597" y="15371"/>
                    <a:pt x="12287" y="14716"/>
                    <a:pt x="11930" y="14145"/>
                  </a:cubicBezTo>
                  <a:cubicBezTo>
                    <a:pt x="11383" y="13276"/>
                    <a:pt x="10680" y="12514"/>
                    <a:pt x="9870" y="11871"/>
                  </a:cubicBezTo>
                  <a:cubicBezTo>
                    <a:pt x="9847" y="11859"/>
                    <a:pt x="9811" y="11835"/>
                    <a:pt x="9811" y="11835"/>
                  </a:cubicBezTo>
                  <a:lnTo>
                    <a:pt x="9704" y="11740"/>
                  </a:lnTo>
                  <a:cubicBezTo>
                    <a:pt x="9632" y="11752"/>
                    <a:pt x="9573" y="11776"/>
                    <a:pt x="9513" y="11799"/>
                  </a:cubicBezTo>
                  <a:lnTo>
                    <a:pt x="8549" y="12180"/>
                  </a:lnTo>
                  <a:cubicBezTo>
                    <a:pt x="8799" y="12609"/>
                    <a:pt x="9061" y="13038"/>
                    <a:pt x="9335" y="13454"/>
                  </a:cubicBezTo>
                  <a:cubicBezTo>
                    <a:pt x="9847" y="14300"/>
                    <a:pt x="10323" y="15169"/>
                    <a:pt x="10585" y="16121"/>
                  </a:cubicBezTo>
                  <a:cubicBezTo>
                    <a:pt x="10990" y="17657"/>
                    <a:pt x="10871" y="19288"/>
                    <a:pt x="10597" y="20872"/>
                  </a:cubicBezTo>
                  <a:cubicBezTo>
                    <a:pt x="10525" y="21360"/>
                    <a:pt x="10430" y="21848"/>
                    <a:pt x="10323" y="22325"/>
                  </a:cubicBezTo>
                  <a:lnTo>
                    <a:pt x="10311" y="22360"/>
                  </a:lnTo>
                  <a:lnTo>
                    <a:pt x="10311" y="22396"/>
                  </a:lnTo>
                  <a:lnTo>
                    <a:pt x="10228" y="22670"/>
                  </a:lnTo>
                  <a:cubicBezTo>
                    <a:pt x="10204" y="22765"/>
                    <a:pt x="10168" y="22860"/>
                    <a:pt x="10132" y="22944"/>
                  </a:cubicBezTo>
                  <a:cubicBezTo>
                    <a:pt x="9704" y="23908"/>
                    <a:pt x="8716" y="24587"/>
                    <a:pt x="7656" y="24634"/>
                  </a:cubicBezTo>
                  <a:cubicBezTo>
                    <a:pt x="6894" y="24670"/>
                    <a:pt x="6120" y="24372"/>
                    <a:pt x="5572" y="23837"/>
                  </a:cubicBezTo>
                  <a:cubicBezTo>
                    <a:pt x="4953" y="23241"/>
                    <a:pt x="4620" y="22360"/>
                    <a:pt x="4715" y="21491"/>
                  </a:cubicBezTo>
                  <a:cubicBezTo>
                    <a:pt x="4739" y="21313"/>
                    <a:pt x="4786" y="21134"/>
                    <a:pt x="4822" y="20955"/>
                  </a:cubicBezTo>
                  <a:cubicBezTo>
                    <a:pt x="5013" y="20039"/>
                    <a:pt x="5203" y="19110"/>
                    <a:pt x="5179" y="18157"/>
                  </a:cubicBezTo>
                  <a:cubicBezTo>
                    <a:pt x="5179" y="17943"/>
                    <a:pt x="5156" y="17717"/>
                    <a:pt x="5084" y="17514"/>
                  </a:cubicBezTo>
                  <a:cubicBezTo>
                    <a:pt x="4965" y="17122"/>
                    <a:pt x="4727" y="16776"/>
                    <a:pt x="4501" y="16419"/>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08" name="Google Shape;826;p44">
              <a:extLst>
                <a:ext uri="{FF2B5EF4-FFF2-40B4-BE49-F238E27FC236}">
                  <a16:creationId xmlns:a16="http://schemas.microsoft.com/office/drawing/2014/main" id="{3A6D9204-CAA0-6536-18ED-B1C375FAB4ED}"/>
                </a:ext>
              </a:extLst>
            </p:cNvPr>
            <p:cNvSpPr/>
            <p:nvPr/>
          </p:nvSpPr>
          <p:spPr>
            <a:xfrm>
              <a:off x="1825437" y="2511696"/>
              <a:ext cx="1514178" cy="1505505"/>
            </a:xfrm>
            <a:custGeom>
              <a:avLst/>
              <a:gdLst/>
              <a:ahLst/>
              <a:cxnLst/>
              <a:rect l="l" t="t" r="r" b="b"/>
              <a:pathLst>
                <a:path w="18253" h="18149" extrusionOk="0">
                  <a:moveTo>
                    <a:pt x="13252" y="4513"/>
                  </a:moveTo>
                  <a:cubicBezTo>
                    <a:pt x="13192" y="4525"/>
                    <a:pt x="12526" y="5263"/>
                    <a:pt x="12526" y="5263"/>
                  </a:cubicBezTo>
                  <a:lnTo>
                    <a:pt x="12621" y="5346"/>
                  </a:lnTo>
                  <a:cubicBezTo>
                    <a:pt x="12621" y="5346"/>
                    <a:pt x="12657" y="5370"/>
                    <a:pt x="12680" y="5382"/>
                  </a:cubicBezTo>
                  <a:cubicBezTo>
                    <a:pt x="13490" y="6025"/>
                    <a:pt x="14193" y="6787"/>
                    <a:pt x="14740" y="7656"/>
                  </a:cubicBezTo>
                  <a:cubicBezTo>
                    <a:pt x="15097" y="8227"/>
                    <a:pt x="15407" y="8882"/>
                    <a:pt x="15419" y="9585"/>
                  </a:cubicBezTo>
                  <a:cubicBezTo>
                    <a:pt x="15419" y="9871"/>
                    <a:pt x="15359" y="10156"/>
                    <a:pt x="15264" y="10418"/>
                  </a:cubicBezTo>
                  <a:cubicBezTo>
                    <a:pt x="15181" y="10597"/>
                    <a:pt x="15085" y="10775"/>
                    <a:pt x="15002" y="10966"/>
                  </a:cubicBezTo>
                  <a:cubicBezTo>
                    <a:pt x="14752" y="11585"/>
                    <a:pt x="14728" y="12299"/>
                    <a:pt x="14943" y="12930"/>
                  </a:cubicBezTo>
                  <a:cubicBezTo>
                    <a:pt x="15252" y="13835"/>
                    <a:pt x="16050" y="14562"/>
                    <a:pt x="16979" y="14788"/>
                  </a:cubicBezTo>
                  <a:cubicBezTo>
                    <a:pt x="17187" y="14835"/>
                    <a:pt x="17401" y="14859"/>
                    <a:pt x="17616" y="14859"/>
                  </a:cubicBezTo>
                  <a:cubicBezTo>
                    <a:pt x="17830" y="14859"/>
                    <a:pt x="18044" y="14835"/>
                    <a:pt x="18253" y="14788"/>
                  </a:cubicBezTo>
                  <a:cubicBezTo>
                    <a:pt x="18145" y="14776"/>
                    <a:pt x="18050" y="14764"/>
                    <a:pt x="17943" y="14740"/>
                  </a:cubicBezTo>
                  <a:cubicBezTo>
                    <a:pt x="17014" y="14514"/>
                    <a:pt x="16217" y="13788"/>
                    <a:pt x="15907" y="12883"/>
                  </a:cubicBezTo>
                  <a:cubicBezTo>
                    <a:pt x="15693" y="12252"/>
                    <a:pt x="15717" y="11537"/>
                    <a:pt x="15967" y="10918"/>
                  </a:cubicBezTo>
                  <a:cubicBezTo>
                    <a:pt x="16050" y="10728"/>
                    <a:pt x="16157" y="10549"/>
                    <a:pt x="16228" y="10371"/>
                  </a:cubicBezTo>
                  <a:cubicBezTo>
                    <a:pt x="16324" y="10109"/>
                    <a:pt x="16383" y="9823"/>
                    <a:pt x="16383" y="9537"/>
                  </a:cubicBezTo>
                  <a:cubicBezTo>
                    <a:pt x="16371" y="8835"/>
                    <a:pt x="16062" y="8180"/>
                    <a:pt x="15705" y="7608"/>
                  </a:cubicBezTo>
                  <a:cubicBezTo>
                    <a:pt x="15157" y="6739"/>
                    <a:pt x="13252" y="4513"/>
                    <a:pt x="13252" y="4513"/>
                  </a:cubicBezTo>
                  <a:close/>
                  <a:moveTo>
                    <a:pt x="4013" y="0"/>
                  </a:moveTo>
                  <a:cubicBezTo>
                    <a:pt x="3929" y="72"/>
                    <a:pt x="3834" y="131"/>
                    <a:pt x="3751" y="191"/>
                  </a:cubicBezTo>
                  <a:lnTo>
                    <a:pt x="3751" y="203"/>
                  </a:lnTo>
                  <a:lnTo>
                    <a:pt x="3739" y="203"/>
                  </a:lnTo>
                  <a:lnTo>
                    <a:pt x="3727" y="215"/>
                  </a:lnTo>
                  <a:lnTo>
                    <a:pt x="3715" y="215"/>
                  </a:lnTo>
                  <a:lnTo>
                    <a:pt x="3715" y="227"/>
                  </a:lnTo>
                  <a:lnTo>
                    <a:pt x="3703" y="238"/>
                  </a:lnTo>
                  <a:lnTo>
                    <a:pt x="3691" y="238"/>
                  </a:lnTo>
                  <a:lnTo>
                    <a:pt x="3679" y="250"/>
                  </a:lnTo>
                  <a:lnTo>
                    <a:pt x="3667" y="262"/>
                  </a:lnTo>
                  <a:lnTo>
                    <a:pt x="3655" y="274"/>
                  </a:lnTo>
                  <a:lnTo>
                    <a:pt x="3644" y="274"/>
                  </a:lnTo>
                  <a:lnTo>
                    <a:pt x="3644" y="286"/>
                  </a:lnTo>
                  <a:lnTo>
                    <a:pt x="3632" y="286"/>
                  </a:lnTo>
                  <a:lnTo>
                    <a:pt x="3620" y="298"/>
                  </a:lnTo>
                  <a:lnTo>
                    <a:pt x="3596" y="310"/>
                  </a:lnTo>
                  <a:lnTo>
                    <a:pt x="3596" y="322"/>
                  </a:lnTo>
                  <a:lnTo>
                    <a:pt x="3572" y="334"/>
                  </a:lnTo>
                  <a:cubicBezTo>
                    <a:pt x="3513" y="381"/>
                    <a:pt x="3441" y="441"/>
                    <a:pt x="3382" y="488"/>
                  </a:cubicBezTo>
                  <a:lnTo>
                    <a:pt x="3358" y="512"/>
                  </a:lnTo>
                  <a:lnTo>
                    <a:pt x="3334" y="536"/>
                  </a:lnTo>
                  <a:lnTo>
                    <a:pt x="3322" y="548"/>
                  </a:lnTo>
                  <a:lnTo>
                    <a:pt x="3310" y="548"/>
                  </a:lnTo>
                  <a:lnTo>
                    <a:pt x="3298" y="560"/>
                  </a:lnTo>
                  <a:lnTo>
                    <a:pt x="3286" y="572"/>
                  </a:lnTo>
                  <a:lnTo>
                    <a:pt x="3263" y="584"/>
                  </a:lnTo>
                  <a:lnTo>
                    <a:pt x="3263" y="596"/>
                  </a:lnTo>
                  <a:lnTo>
                    <a:pt x="3251" y="608"/>
                  </a:lnTo>
                  <a:lnTo>
                    <a:pt x="3239" y="608"/>
                  </a:lnTo>
                  <a:cubicBezTo>
                    <a:pt x="2905" y="905"/>
                    <a:pt x="2584" y="1239"/>
                    <a:pt x="2310" y="1608"/>
                  </a:cubicBezTo>
                  <a:cubicBezTo>
                    <a:pt x="2251" y="1679"/>
                    <a:pt x="2203" y="1751"/>
                    <a:pt x="2155" y="1834"/>
                  </a:cubicBezTo>
                  <a:cubicBezTo>
                    <a:pt x="1870" y="2262"/>
                    <a:pt x="1667" y="2774"/>
                    <a:pt x="1774" y="3286"/>
                  </a:cubicBezTo>
                  <a:cubicBezTo>
                    <a:pt x="1858" y="3656"/>
                    <a:pt x="2048" y="3977"/>
                    <a:pt x="2286" y="4275"/>
                  </a:cubicBezTo>
                  <a:lnTo>
                    <a:pt x="2286" y="4287"/>
                  </a:lnTo>
                  <a:cubicBezTo>
                    <a:pt x="2417" y="4465"/>
                    <a:pt x="2453" y="4501"/>
                    <a:pt x="2536" y="4703"/>
                  </a:cubicBezTo>
                  <a:cubicBezTo>
                    <a:pt x="2810" y="5287"/>
                    <a:pt x="2774" y="6001"/>
                    <a:pt x="2465" y="6561"/>
                  </a:cubicBezTo>
                  <a:cubicBezTo>
                    <a:pt x="2103" y="7213"/>
                    <a:pt x="1369" y="7629"/>
                    <a:pt x="620" y="7629"/>
                  </a:cubicBezTo>
                  <a:cubicBezTo>
                    <a:pt x="481" y="7629"/>
                    <a:pt x="341" y="7614"/>
                    <a:pt x="203" y="7585"/>
                  </a:cubicBezTo>
                  <a:cubicBezTo>
                    <a:pt x="131" y="7573"/>
                    <a:pt x="72" y="7561"/>
                    <a:pt x="0" y="7537"/>
                  </a:cubicBezTo>
                  <a:lnTo>
                    <a:pt x="0" y="7537"/>
                  </a:lnTo>
                  <a:cubicBezTo>
                    <a:pt x="238" y="7704"/>
                    <a:pt x="500" y="7835"/>
                    <a:pt x="786" y="7894"/>
                  </a:cubicBezTo>
                  <a:cubicBezTo>
                    <a:pt x="924" y="7924"/>
                    <a:pt x="1064" y="7938"/>
                    <a:pt x="1203" y="7938"/>
                  </a:cubicBezTo>
                  <a:cubicBezTo>
                    <a:pt x="1953" y="7938"/>
                    <a:pt x="2687" y="7523"/>
                    <a:pt x="3048" y="6870"/>
                  </a:cubicBezTo>
                  <a:cubicBezTo>
                    <a:pt x="3370" y="6311"/>
                    <a:pt x="3394" y="5596"/>
                    <a:pt x="3132" y="5001"/>
                  </a:cubicBezTo>
                  <a:cubicBezTo>
                    <a:pt x="3036" y="4810"/>
                    <a:pt x="3001" y="4775"/>
                    <a:pt x="2882" y="4596"/>
                  </a:cubicBezTo>
                  <a:lnTo>
                    <a:pt x="2870" y="4584"/>
                  </a:lnTo>
                  <a:cubicBezTo>
                    <a:pt x="2643" y="4287"/>
                    <a:pt x="2441" y="3953"/>
                    <a:pt x="2370" y="3596"/>
                  </a:cubicBezTo>
                  <a:cubicBezTo>
                    <a:pt x="2251" y="3084"/>
                    <a:pt x="2453" y="2572"/>
                    <a:pt x="2739" y="2132"/>
                  </a:cubicBezTo>
                  <a:cubicBezTo>
                    <a:pt x="2786" y="2060"/>
                    <a:pt x="2846" y="1989"/>
                    <a:pt x="2893" y="1917"/>
                  </a:cubicBezTo>
                  <a:cubicBezTo>
                    <a:pt x="3084" y="1667"/>
                    <a:pt x="3286" y="1429"/>
                    <a:pt x="3513" y="1215"/>
                  </a:cubicBezTo>
                  <a:cubicBezTo>
                    <a:pt x="3715" y="1643"/>
                    <a:pt x="3917" y="2084"/>
                    <a:pt x="4060" y="2513"/>
                  </a:cubicBezTo>
                  <a:cubicBezTo>
                    <a:pt x="4477" y="3822"/>
                    <a:pt x="4810" y="5822"/>
                    <a:pt x="5477" y="6918"/>
                  </a:cubicBezTo>
                  <a:cubicBezTo>
                    <a:pt x="5930" y="7656"/>
                    <a:pt x="6739" y="9013"/>
                    <a:pt x="7311" y="9930"/>
                  </a:cubicBezTo>
                  <a:cubicBezTo>
                    <a:pt x="7537" y="10287"/>
                    <a:pt x="7775" y="10633"/>
                    <a:pt x="7894" y="11025"/>
                  </a:cubicBezTo>
                  <a:cubicBezTo>
                    <a:pt x="7966" y="11228"/>
                    <a:pt x="7989" y="11454"/>
                    <a:pt x="7989" y="11668"/>
                  </a:cubicBezTo>
                  <a:cubicBezTo>
                    <a:pt x="8013" y="12621"/>
                    <a:pt x="7823" y="13550"/>
                    <a:pt x="7632" y="14466"/>
                  </a:cubicBezTo>
                  <a:cubicBezTo>
                    <a:pt x="7596" y="14645"/>
                    <a:pt x="7549" y="14824"/>
                    <a:pt x="7525" y="15002"/>
                  </a:cubicBezTo>
                  <a:cubicBezTo>
                    <a:pt x="7430" y="15871"/>
                    <a:pt x="7763" y="16752"/>
                    <a:pt x="8382" y="17348"/>
                  </a:cubicBezTo>
                  <a:cubicBezTo>
                    <a:pt x="8900" y="17855"/>
                    <a:pt x="9621" y="18148"/>
                    <a:pt x="10342" y="18148"/>
                  </a:cubicBezTo>
                  <a:cubicBezTo>
                    <a:pt x="10384" y="18148"/>
                    <a:pt x="10425" y="18147"/>
                    <a:pt x="10466" y="18145"/>
                  </a:cubicBezTo>
                  <a:cubicBezTo>
                    <a:pt x="10894" y="18133"/>
                    <a:pt x="11311" y="18003"/>
                    <a:pt x="11680" y="17800"/>
                  </a:cubicBezTo>
                  <a:lnTo>
                    <a:pt x="11680" y="17800"/>
                  </a:lnTo>
                  <a:cubicBezTo>
                    <a:pt x="11573" y="17812"/>
                    <a:pt x="11442" y="17824"/>
                    <a:pt x="11323" y="17836"/>
                  </a:cubicBezTo>
                  <a:cubicBezTo>
                    <a:pt x="11212" y="17839"/>
                    <a:pt x="11103" y="17842"/>
                    <a:pt x="10995" y="17842"/>
                  </a:cubicBezTo>
                  <a:cubicBezTo>
                    <a:pt x="10369" y="17842"/>
                    <a:pt x="9814" y="17758"/>
                    <a:pt x="9347" y="17300"/>
                  </a:cubicBezTo>
                  <a:cubicBezTo>
                    <a:pt x="8728" y="16705"/>
                    <a:pt x="8406" y="15824"/>
                    <a:pt x="8501" y="14955"/>
                  </a:cubicBezTo>
                  <a:cubicBezTo>
                    <a:pt x="8513" y="14776"/>
                    <a:pt x="8561" y="14597"/>
                    <a:pt x="8597" y="14419"/>
                  </a:cubicBezTo>
                  <a:cubicBezTo>
                    <a:pt x="8787" y="13502"/>
                    <a:pt x="8989" y="12573"/>
                    <a:pt x="8954" y="11621"/>
                  </a:cubicBezTo>
                  <a:cubicBezTo>
                    <a:pt x="8954" y="11406"/>
                    <a:pt x="8930" y="11180"/>
                    <a:pt x="8859" y="10978"/>
                  </a:cubicBezTo>
                  <a:cubicBezTo>
                    <a:pt x="8823" y="10871"/>
                    <a:pt x="8787" y="10764"/>
                    <a:pt x="8728" y="10656"/>
                  </a:cubicBezTo>
                  <a:cubicBezTo>
                    <a:pt x="8608" y="10394"/>
                    <a:pt x="8442" y="10144"/>
                    <a:pt x="8275" y="9882"/>
                  </a:cubicBezTo>
                  <a:cubicBezTo>
                    <a:pt x="7704" y="8966"/>
                    <a:pt x="6894" y="7608"/>
                    <a:pt x="6442" y="6870"/>
                  </a:cubicBezTo>
                  <a:cubicBezTo>
                    <a:pt x="5775" y="5775"/>
                    <a:pt x="5453" y="3775"/>
                    <a:pt x="5025" y="2465"/>
                  </a:cubicBezTo>
                  <a:cubicBezTo>
                    <a:pt x="4763" y="1643"/>
                    <a:pt x="4251" y="822"/>
                    <a:pt x="4013"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09" name="Google Shape;827;p44">
              <a:extLst>
                <a:ext uri="{FF2B5EF4-FFF2-40B4-BE49-F238E27FC236}">
                  <a16:creationId xmlns:a16="http://schemas.microsoft.com/office/drawing/2014/main" id="{C819A9D6-BFA9-B1C2-AA2B-EAC99BABFE05}"/>
                </a:ext>
              </a:extLst>
            </p:cNvPr>
            <p:cNvSpPr/>
            <p:nvPr/>
          </p:nvSpPr>
          <p:spPr>
            <a:xfrm>
              <a:off x="2217561" y="2569930"/>
              <a:ext cx="1217862" cy="749725"/>
            </a:xfrm>
            <a:custGeom>
              <a:avLst/>
              <a:gdLst/>
              <a:ahLst/>
              <a:cxnLst/>
              <a:rect l="l" t="t" r="r" b="b"/>
              <a:pathLst>
                <a:path w="14681" h="9038" extrusionOk="0">
                  <a:moveTo>
                    <a:pt x="11037" y="1"/>
                  </a:moveTo>
                  <a:cubicBezTo>
                    <a:pt x="10525" y="632"/>
                    <a:pt x="9823" y="1108"/>
                    <a:pt x="9108" y="1549"/>
                  </a:cubicBezTo>
                  <a:cubicBezTo>
                    <a:pt x="8894" y="1680"/>
                    <a:pt x="8656" y="1811"/>
                    <a:pt x="8430" y="1930"/>
                  </a:cubicBezTo>
                  <a:cubicBezTo>
                    <a:pt x="8394" y="1870"/>
                    <a:pt x="8358" y="1811"/>
                    <a:pt x="8323" y="1763"/>
                  </a:cubicBezTo>
                  <a:cubicBezTo>
                    <a:pt x="8129" y="1527"/>
                    <a:pt x="7801" y="1339"/>
                    <a:pt x="7485" y="1339"/>
                  </a:cubicBezTo>
                  <a:cubicBezTo>
                    <a:pt x="7451" y="1339"/>
                    <a:pt x="7416" y="1341"/>
                    <a:pt x="7382" y="1346"/>
                  </a:cubicBezTo>
                  <a:cubicBezTo>
                    <a:pt x="6846" y="1430"/>
                    <a:pt x="5560" y="1906"/>
                    <a:pt x="4977" y="2227"/>
                  </a:cubicBezTo>
                  <a:cubicBezTo>
                    <a:pt x="4870" y="2275"/>
                    <a:pt x="4786" y="2334"/>
                    <a:pt x="4715" y="2382"/>
                  </a:cubicBezTo>
                  <a:cubicBezTo>
                    <a:pt x="4405" y="2584"/>
                    <a:pt x="4286" y="3037"/>
                    <a:pt x="4286" y="3418"/>
                  </a:cubicBezTo>
                  <a:cubicBezTo>
                    <a:pt x="3977" y="3501"/>
                    <a:pt x="3655" y="3585"/>
                    <a:pt x="3334" y="3680"/>
                  </a:cubicBezTo>
                  <a:cubicBezTo>
                    <a:pt x="2524" y="3894"/>
                    <a:pt x="1703" y="4156"/>
                    <a:pt x="881" y="4239"/>
                  </a:cubicBezTo>
                  <a:cubicBezTo>
                    <a:pt x="583" y="4263"/>
                    <a:pt x="286" y="4275"/>
                    <a:pt x="0" y="4275"/>
                  </a:cubicBezTo>
                  <a:cubicBezTo>
                    <a:pt x="95" y="4597"/>
                    <a:pt x="191" y="4918"/>
                    <a:pt x="298" y="5216"/>
                  </a:cubicBezTo>
                  <a:cubicBezTo>
                    <a:pt x="536" y="5216"/>
                    <a:pt x="774" y="5192"/>
                    <a:pt x="1000" y="5168"/>
                  </a:cubicBezTo>
                  <a:cubicBezTo>
                    <a:pt x="1631" y="5097"/>
                    <a:pt x="2262" y="4942"/>
                    <a:pt x="2881" y="4775"/>
                  </a:cubicBezTo>
                  <a:cubicBezTo>
                    <a:pt x="3417" y="4632"/>
                    <a:pt x="3965" y="4489"/>
                    <a:pt x="4524" y="4335"/>
                  </a:cubicBezTo>
                  <a:cubicBezTo>
                    <a:pt x="4608" y="4537"/>
                    <a:pt x="4703" y="4716"/>
                    <a:pt x="4798" y="4835"/>
                  </a:cubicBezTo>
                  <a:cubicBezTo>
                    <a:pt x="4822" y="4859"/>
                    <a:pt x="4858" y="4894"/>
                    <a:pt x="4882" y="4930"/>
                  </a:cubicBezTo>
                  <a:cubicBezTo>
                    <a:pt x="4620" y="5549"/>
                    <a:pt x="4274" y="6144"/>
                    <a:pt x="3870" y="6680"/>
                  </a:cubicBezTo>
                  <a:cubicBezTo>
                    <a:pt x="3477" y="7192"/>
                    <a:pt x="2977" y="7680"/>
                    <a:pt x="2334" y="7847"/>
                  </a:cubicBezTo>
                  <a:cubicBezTo>
                    <a:pt x="2155" y="7895"/>
                    <a:pt x="1953" y="7895"/>
                    <a:pt x="1762" y="7895"/>
                  </a:cubicBezTo>
                  <a:cubicBezTo>
                    <a:pt x="2000" y="8287"/>
                    <a:pt x="2250" y="8680"/>
                    <a:pt x="2465" y="9038"/>
                  </a:cubicBezTo>
                  <a:cubicBezTo>
                    <a:pt x="3179" y="8895"/>
                    <a:pt x="3822" y="8478"/>
                    <a:pt x="4322" y="7966"/>
                  </a:cubicBezTo>
                  <a:cubicBezTo>
                    <a:pt x="5108" y="7180"/>
                    <a:pt x="5656" y="6204"/>
                    <a:pt x="6072" y="5180"/>
                  </a:cubicBezTo>
                  <a:cubicBezTo>
                    <a:pt x="6239" y="5132"/>
                    <a:pt x="6441" y="5073"/>
                    <a:pt x="6644" y="5001"/>
                  </a:cubicBezTo>
                  <a:lnTo>
                    <a:pt x="6632" y="4989"/>
                  </a:lnTo>
                  <a:lnTo>
                    <a:pt x="7596" y="4608"/>
                  </a:lnTo>
                  <a:cubicBezTo>
                    <a:pt x="7656" y="4585"/>
                    <a:pt x="7715" y="4573"/>
                    <a:pt x="7763" y="4549"/>
                  </a:cubicBezTo>
                  <a:cubicBezTo>
                    <a:pt x="7965" y="4466"/>
                    <a:pt x="8144" y="4370"/>
                    <a:pt x="8263" y="4299"/>
                  </a:cubicBezTo>
                  <a:cubicBezTo>
                    <a:pt x="8311" y="4263"/>
                    <a:pt x="8370" y="4227"/>
                    <a:pt x="8418" y="4192"/>
                  </a:cubicBezTo>
                  <a:cubicBezTo>
                    <a:pt x="9192" y="4501"/>
                    <a:pt x="10037" y="4597"/>
                    <a:pt x="10882" y="4608"/>
                  </a:cubicBezTo>
                  <a:cubicBezTo>
                    <a:pt x="10971" y="4611"/>
                    <a:pt x="11059" y="4612"/>
                    <a:pt x="11148" y="4612"/>
                  </a:cubicBezTo>
                  <a:cubicBezTo>
                    <a:pt x="11966" y="4612"/>
                    <a:pt x="12788" y="4510"/>
                    <a:pt x="13561" y="4263"/>
                  </a:cubicBezTo>
                  <a:cubicBezTo>
                    <a:pt x="13966" y="4144"/>
                    <a:pt x="14359" y="3977"/>
                    <a:pt x="14680" y="3727"/>
                  </a:cubicBezTo>
                  <a:cubicBezTo>
                    <a:pt x="14466" y="3406"/>
                    <a:pt x="14228" y="3084"/>
                    <a:pt x="13990" y="2775"/>
                  </a:cubicBezTo>
                  <a:cubicBezTo>
                    <a:pt x="13990" y="2775"/>
                    <a:pt x="13978" y="2763"/>
                    <a:pt x="13978" y="2763"/>
                  </a:cubicBezTo>
                  <a:cubicBezTo>
                    <a:pt x="13692" y="2989"/>
                    <a:pt x="13311" y="3108"/>
                    <a:pt x="12930" y="3204"/>
                  </a:cubicBezTo>
                  <a:cubicBezTo>
                    <a:pt x="12328" y="3354"/>
                    <a:pt x="11703" y="3432"/>
                    <a:pt x="11080" y="3432"/>
                  </a:cubicBezTo>
                  <a:cubicBezTo>
                    <a:pt x="10519" y="3432"/>
                    <a:pt x="9959" y="3369"/>
                    <a:pt x="9418" y="3239"/>
                  </a:cubicBezTo>
                  <a:cubicBezTo>
                    <a:pt x="9215" y="3192"/>
                    <a:pt x="9013" y="3144"/>
                    <a:pt x="8823" y="3061"/>
                  </a:cubicBezTo>
                  <a:cubicBezTo>
                    <a:pt x="8823" y="2989"/>
                    <a:pt x="8799" y="2906"/>
                    <a:pt x="8787" y="2811"/>
                  </a:cubicBezTo>
                  <a:cubicBezTo>
                    <a:pt x="9049" y="2668"/>
                    <a:pt x="9323" y="2525"/>
                    <a:pt x="9585" y="2370"/>
                  </a:cubicBezTo>
                  <a:cubicBezTo>
                    <a:pt x="10204" y="1977"/>
                    <a:pt x="11180" y="1215"/>
                    <a:pt x="11823" y="596"/>
                  </a:cubicBezTo>
                  <a:cubicBezTo>
                    <a:pt x="11656" y="453"/>
                    <a:pt x="11501" y="322"/>
                    <a:pt x="11394" y="215"/>
                  </a:cubicBezTo>
                  <a:cubicBezTo>
                    <a:pt x="11256" y="258"/>
                    <a:pt x="11156" y="300"/>
                    <a:pt x="11127" y="300"/>
                  </a:cubicBezTo>
                  <a:cubicBezTo>
                    <a:pt x="11124" y="300"/>
                    <a:pt x="11122" y="300"/>
                    <a:pt x="11120" y="298"/>
                  </a:cubicBezTo>
                  <a:cubicBezTo>
                    <a:pt x="11097" y="203"/>
                    <a:pt x="11073" y="108"/>
                    <a:pt x="1103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10" name="Google Shape;828;p44">
              <a:extLst>
                <a:ext uri="{FF2B5EF4-FFF2-40B4-BE49-F238E27FC236}">
                  <a16:creationId xmlns:a16="http://schemas.microsoft.com/office/drawing/2014/main" id="{72F112F4-BD9B-0645-3EC3-20C3DD03BC70}"/>
                </a:ext>
              </a:extLst>
            </p:cNvPr>
            <p:cNvSpPr/>
            <p:nvPr/>
          </p:nvSpPr>
          <p:spPr>
            <a:xfrm>
              <a:off x="2475299" y="3263501"/>
              <a:ext cx="482052" cy="270010"/>
            </a:xfrm>
            <a:custGeom>
              <a:avLst/>
              <a:gdLst/>
              <a:ahLst/>
              <a:cxnLst/>
              <a:rect l="l" t="t" r="r" b="b"/>
              <a:pathLst>
                <a:path w="5811" h="3255" extrusionOk="0">
                  <a:moveTo>
                    <a:pt x="3771" y="1"/>
                  </a:moveTo>
                  <a:cubicBezTo>
                    <a:pt x="3305" y="1"/>
                    <a:pt x="2834" y="24"/>
                    <a:pt x="2525" y="69"/>
                  </a:cubicBezTo>
                  <a:cubicBezTo>
                    <a:pt x="2406" y="81"/>
                    <a:pt x="2310" y="93"/>
                    <a:pt x="2227" y="117"/>
                  </a:cubicBezTo>
                  <a:cubicBezTo>
                    <a:pt x="1834" y="200"/>
                    <a:pt x="1560" y="629"/>
                    <a:pt x="1441" y="998"/>
                  </a:cubicBezTo>
                  <a:cubicBezTo>
                    <a:pt x="1406" y="1093"/>
                    <a:pt x="1382" y="1224"/>
                    <a:pt x="1370" y="1343"/>
                  </a:cubicBezTo>
                  <a:cubicBezTo>
                    <a:pt x="894" y="1462"/>
                    <a:pt x="441" y="1617"/>
                    <a:pt x="1" y="1808"/>
                  </a:cubicBezTo>
                  <a:cubicBezTo>
                    <a:pt x="24" y="1867"/>
                    <a:pt x="48" y="1915"/>
                    <a:pt x="60" y="1962"/>
                  </a:cubicBezTo>
                  <a:cubicBezTo>
                    <a:pt x="132" y="2165"/>
                    <a:pt x="155" y="2391"/>
                    <a:pt x="155" y="2605"/>
                  </a:cubicBezTo>
                  <a:cubicBezTo>
                    <a:pt x="155" y="2665"/>
                    <a:pt x="155" y="2724"/>
                    <a:pt x="155" y="2784"/>
                  </a:cubicBezTo>
                  <a:cubicBezTo>
                    <a:pt x="441" y="2641"/>
                    <a:pt x="751" y="2522"/>
                    <a:pt x="1048" y="2427"/>
                  </a:cubicBezTo>
                  <a:cubicBezTo>
                    <a:pt x="1167" y="2391"/>
                    <a:pt x="1286" y="2343"/>
                    <a:pt x="1406" y="2320"/>
                  </a:cubicBezTo>
                  <a:cubicBezTo>
                    <a:pt x="1417" y="2367"/>
                    <a:pt x="1429" y="2403"/>
                    <a:pt x="1441" y="2451"/>
                  </a:cubicBezTo>
                  <a:cubicBezTo>
                    <a:pt x="1548" y="2772"/>
                    <a:pt x="1834" y="3094"/>
                    <a:pt x="2168" y="3165"/>
                  </a:cubicBezTo>
                  <a:cubicBezTo>
                    <a:pt x="2453" y="3225"/>
                    <a:pt x="2980" y="3254"/>
                    <a:pt x="3510" y="3254"/>
                  </a:cubicBezTo>
                  <a:cubicBezTo>
                    <a:pt x="4040" y="3254"/>
                    <a:pt x="4573" y="3225"/>
                    <a:pt x="4870" y="3165"/>
                  </a:cubicBezTo>
                  <a:cubicBezTo>
                    <a:pt x="5239" y="3082"/>
                    <a:pt x="5644" y="2820"/>
                    <a:pt x="5763" y="2463"/>
                  </a:cubicBezTo>
                  <a:cubicBezTo>
                    <a:pt x="5787" y="2415"/>
                    <a:pt x="5787" y="2367"/>
                    <a:pt x="5799" y="2308"/>
                  </a:cubicBezTo>
                  <a:cubicBezTo>
                    <a:pt x="5799" y="2296"/>
                    <a:pt x="5811" y="2284"/>
                    <a:pt x="5811" y="2272"/>
                  </a:cubicBezTo>
                  <a:cubicBezTo>
                    <a:pt x="5787" y="1689"/>
                    <a:pt x="5704" y="1129"/>
                    <a:pt x="5561" y="569"/>
                  </a:cubicBezTo>
                  <a:cubicBezTo>
                    <a:pt x="5537" y="486"/>
                    <a:pt x="5501" y="391"/>
                    <a:pt x="5477" y="296"/>
                  </a:cubicBezTo>
                  <a:cubicBezTo>
                    <a:pt x="5358" y="200"/>
                    <a:pt x="5227" y="117"/>
                    <a:pt x="5085" y="93"/>
                  </a:cubicBezTo>
                  <a:cubicBezTo>
                    <a:pt x="4808" y="30"/>
                    <a:pt x="4293" y="1"/>
                    <a:pt x="3771"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11" name="Google Shape;829;p44">
              <a:extLst>
                <a:ext uri="{FF2B5EF4-FFF2-40B4-BE49-F238E27FC236}">
                  <a16:creationId xmlns:a16="http://schemas.microsoft.com/office/drawing/2014/main" id="{FA7F819B-17B9-2282-DE5E-3A48F678968A}"/>
                </a:ext>
              </a:extLst>
            </p:cNvPr>
            <p:cNvSpPr/>
            <p:nvPr/>
          </p:nvSpPr>
          <p:spPr>
            <a:xfrm>
              <a:off x="3089655" y="2998631"/>
              <a:ext cx="482052" cy="317376"/>
            </a:xfrm>
            <a:custGeom>
              <a:avLst/>
              <a:gdLst/>
              <a:ahLst/>
              <a:cxnLst/>
              <a:rect l="l" t="t" r="r" b="b"/>
              <a:pathLst>
                <a:path w="5811" h="3826" extrusionOk="0">
                  <a:moveTo>
                    <a:pt x="203" y="2941"/>
                  </a:moveTo>
                  <a:lnTo>
                    <a:pt x="226" y="2977"/>
                  </a:lnTo>
                  <a:lnTo>
                    <a:pt x="215" y="2965"/>
                  </a:lnTo>
                  <a:cubicBezTo>
                    <a:pt x="203" y="2953"/>
                    <a:pt x="203" y="2953"/>
                    <a:pt x="203" y="2941"/>
                  </a:cubicBezTo>
                  <a:close/>
                  <a:moveTo>
                    <a:pt x="4965" y="0"/>
                  </a:moveTo>
                  <a:cubicBezTo>
                    <a:pt x="4370" y="107"/>
                    <a:pt x="3227" y="488"/>
                    <a:pt x="2679" y="762"/>
                  </a:cubicBezTo>
                  <a:cubicBezTo>
                    <a:pt x="2572" y="810"/>
                    <a:pt x="2477" y="857"/>
                    <a:pt x="2405" y="905"/>
                  </a:cubicBezTo>
                  <a:cubicBezTo>
                    <a:pt x="2072" y="1107"/>
                    <a:pt x="1941" y="1595"/>
                    <a:pt x="1941" y="1988"/>
                  </a:cubicBezTo>
                  <a:cubicBezTo>
                    <a:pt x="1941" y="2060"/>
                    <a:pt x="1953" y="2143"/>
                    <a:pt x="1965" y="2227"/>
                  </a:cubicBezTo>
                  <a:cubicBezTo>
                    <a:pt x="1679" y="2346"/>
                    <a:pt x="1393" y="2465"/>
                    <a:pt x="1108" y="2572"/>
                  </a:cubicBezTo>
                  <a:cubicBezTo>
                    <a:pt x="846" y="2655"/>
                    <a:pt x="572" y="2750"/>
                    <a:pt x="310" y="2786"/>
                  </a:cubicBezTo>
                  <a:cubicBezTo>
                    <a:pt x="262" y="2798"/>
                    <a:pt x="203" y="2798"/>
                    <a:pt x="203" y="2798"/>
                  </a:cubicBezTo>
                  <a:cubicBezTo>
                    <a:pt x="131" y="2798"/>
                    <a:pt x="72" y="2798"/>
                    <a:pt x="0" y="2786"/>
                  </a:cubicBezTo>
                  <a:lnTo>
                    <a:pt x="0" y="2786"/>
                  </a:lnTo>
                  <a:cubicBezTo>
                    <a:pt x="107" y="3084"/>
                    <a:pt x="179" y="3393"/>
                    <a:pt x="179" y="3715"/>
                  </a:cubicBezTo>
                  <a:cubicBezTo>
                    <a:pt x="179" y="3727"/>
                    <a:pt x="179" y="3739"/>
                    <a:pt x="179" y="3739"/>
                  </a:cubicBezTo>
                  <a:cubicBezTo>
                    <a:pt x="196" y="3739"/>
                    <a:pt x="213" y="3740"/>
                    <a:pt x="230" y="3740"/>
                  </a:cubicBezTo>
                  <a:cubicBezTo>
                    <a:pt x="545" y="3740"/>
                    <a:pt x="850" y="3638"/>
                    <a:pt x="1155" y="3548"/>
                  </a:cubicBezTo>
                  <a:cubicBezTo>
                    <a:pt x="1524" y="3429"/>
                    <a:pt x="1893" y="3286"/>
                    <a:pt x="2262" y="3131"/>
                  </a:cubicBezTo>
                  <a:cubicBezTo>
                    <a:pt x="2310" y="3215"/>
                    <a:pt x="2358" y="3298"/>
                    <a:pt x="2405" y="3358"/>
                  </a:cubicBezTo>
                  <a:cubicBezTo>
                    <a:pt x="2594" y="3612"/>
                    <a:pt x="2926" y="3826"/>
                    <a:pt x="3249" y="3826"/>
                  </a:cubicBezTo>
                  <a:cubicBezTo>
                    <a:pt x="3274" y="3826"/>
                    <a:pt x="3298" y="3824"/>
                    <a:pt x="3322" y="3822"/>
                  </a:cubicBezTo>
                  <a:cubicBezTo>
                    <a:pt x="3870" y="3751"/>
                    <a:pt x="5227" y="3298"/>
                    <a:pt x="5811" y="3000"/>
                  </a:cubicBezTo>
                  <a:cubicBezTo>
                    <a:pt x="5811" y="2977"/>
                    <a:pt x="5811" y="2965"/>
                    <a:pt x="5811" y="2953"/>
                  </a:cubicBezTo>
                  <a:cubicBezTo>
                    <a:pt x="5703" y="1917"/>
                    <a:pt x="5406" y="929"/>
                    <a:pt x="4965"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12" name="Google Shape;830;p44">
              <a:extLst>
                <a:ext uri="{FF2B5EF4-FFF2-40B4-BE49-F238E27FC236}">
                  <a16:creationId xmlns:a16="http://schemas.microsoft.com/office/drawing/2014/main" id="{121D3DB0-9038-D8BB-E61D-0FD7BA64EE17}"/>
                </a:ext>
              </a:extLst>
            </p:cNvPr>
            <p:cNvSpPr/>
            <p:nvPr/>
          </p:nvSpPr>
          <p:spPr>
            <a:xfrm>
              <a:off x="3013587" y="1416383"/>
              <a:ext cx="380349" cy="834668"/>
            </a:xfrm>
            <a:custGeom>
              <a:avLst/>
              <a:gdLst/>
              <a:ahLst/>
              <a:cxnLst/>
              <a:rect l="l" t="t" r="r" b="b"/>
              <a:pathLst>
                <a:path w="4585" h="10062" extrusionOk="0">
                  <a:moveTo>
                    <a:pt x="1679" y="0"/>
                  </a:moveTo>
                  <a:cubicBezTo>
                    <a:pt x="2025" y="191"/>
                    <a:pt x="2310" y="465"/>
                    <a:pt x="2513" y="810"/>
                  </a:cubicBezTo>
                  <a:cubicBezTo>
                    <a:pt x="3334" y="2203"/>
                    <a:pt x="3846" y="3822"/>
                    <a:pt x="3560" y="5406"/>
                  </a:cubicBezTo>
                  <a:cubicBezTo>
                    <a:pt x="3358" y="6549"/>
                    <a:pt x="2739" y="7573"/>
                    <a:pt x="1870" y="8358"/>
                  </a:cubicBezTo>
                  <a:cubicBezTo>
                    <a:pt x="1310" y="8870"/>
                    <a:pt x="679" y="9275"/>
                    <a:pt x="0" y="9597"/>
                  </a:cubicBezTo>
                  <a:cubicBezTo>
                    <a:pt x="72" y="9740"/>
                    <a:pt x="143" y="9894"/>
                    <a:pt x="215" y="10061"/>
                  </a:cubicBezTo>
                  <a:cubicBezTo>
                    <a:pt x="1084" y="9704"/>
                    <a:pt x="1905" y="9240"/>
                    <a:pt x="2608" y="8597"/>
                  </a:cubicBezTo>
                  <a:cubicBezTo>
                    <a:pt x="3477" y="7811"/>
                    <a:pt x="4096" y="6775"/>
                    <a:pt x="4299" y="5644"/>
                  </a:cubicBezTo>
                  <a:cubicBezTo>
                    <a:pt x="4584" y="4060"/>
                    <a:pt x="4061" y="2441"/>
                    <a:pt x="3251" y="1048"/>
                  </a:cubicBezTo>
                  <a:cubicBezTo>
                    <a:pt x="2918" y="477"/>
                    <a:pt x="2322" y="84"/>
                    <a:pt x="1679"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13" name="Google Shape;831;p44">
              <a:extLst>
                <a:ext uri="{FF2B5EF4-FFF2-40B4-BE49-F238E27FC236}">
                  <a16:creationId xmlns:a16="http://schemas.microsoft.com/office/drawing/2014/main" id="{7D4CF941-3E78-6E66-FE28-4F5F89313FF4}"/>
                </a:ext>
              </a:extLst>
            </p:cNvPr>
            <p:cNvSpPr/>
            <p:nvPr/>
          </p:nvSpPr>
          <p:spPr>
            <a:xfrm>
              <a:off x="2346886" y="2211406"/>
              <a:ext cx="548250" cy="454414"/>
            </a:xfrm>
            <a:custGeom>
              <a:avLst/>
              <a:gdLst/>
              <a:ahLst/>
              <a:cxnLst/>
              <a:rect l="l" t="t" r="r" b="b"/>
              <a:pathLst>
                <a:path w="6609" h="5478" extrusionOk="0">
                  <a:moveTo>
                    <a:pt x="5692" y="870"/>
                  </a:moveTo>
                  <a:cubicBezTo>
                    <a:pt x="5406" y="489"/>
                    <a:pt x="4989" y="1"/>
                    <a:pt x="4513" y="37"/>
                  </a:cubicBezTo>
                  <a:cubicBezTo>
                    <a:pt x="3680" y="96"/>
                    <a:pt x="1430" y="751"/>
                    <a:pt x="679" y="1215"/>
                  </a:cubicBezTo>
                  <a:cubicBezTo>
                    <a:pt x="191" y="1501"/>
                    <a:pt x="1" y="2203"/>
                    <a:pt x="1" y="2775"/>
                  </a:cubicBezTo>
                  <a:cubicBezTo>
                    <a:pt x="1" y="3370"/>
                    <a:pt x="334" y="4323"/>
                    <a:pt x="668" y="4763"/>
                  </a:cubicBezTo>
                  <a:cubicBezTo>
                    <a:pt x="965" y="5156"/>
                    <a:pt x="1501" y="5478"/>
                    <a:pt x="1989" y="5418"/>
                  </a:cubicBezTo>
                  <a:cubicBezTo>
                    <a:pt x="2346" y="5382"/>
                    <a:pt x="2942" y="5228"/>
                    <a:pt x="3573" y="5025"/>
                  </a:cubicBezTo>
                  <a:cubicBezTo>
                    <a:pt x="4394" y="4763"/>
                    <a:pt x="5263" y="4430"/>
                    <a:pt x="5692" y="4180"/>
                  </a:cubicBezTo>
                  <a:cubicBezTo>
                    <a:pt x="6168" y="3918"/>
                    <a:pt x="6609" y="3358"/>
                    <a:pt x="6609" y="2811"/>
                  </a:cubicBezTo>
                  <a:cubicBezTo>
                    <a:pt x="6609" y="2263"/>
                    <a:pt x="6049" y="1334"/>
                    <a:pt x="5692" y="87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14" name="Google Shape;832;p44">
              <a:extLst>
                <a:ext uri="{FF2B5EF4-FFF2-40B4-BE49-F238E27FC236}">
                  <a16:creationId xmlns:a16="http://schemas.microsoft.com/office/drawing/2014/main" id="{D8D6C5EF-5985-A67B-80A7-EDB8C079994A}"/>
                </a:ext>
              </a:extLst>
            </p:cNvPr>
            <p:cNvSpPr/>
            <p:nvPr/>
          </p:nvSpPr>
          <p:spPr>
            <a:xfrm>
              <a:off x="1956753" y="1943799"/>
              <a:ext cx="915657" cy="363498"/>
            </a:xfrm>
            <a:custGeom>
              <a:avLst/>
              <a:gdLst/>
              <a:ahLst/>
              <a:cxnLst/>
              <a:rect l="l" t="t" r="r" b="b"/>
              <a:pathLst>
                <a:path w="11038" h="4382" extrusionOk="0">
                  <a:moveTo>
                    <a:pt x="11038" y="0"/>
                  </a:moveTo>
                  <a:cubicBezTo>
                    <a:pt x="10716" y="536"/>
                    <a:pt x="10300" y="1000"/>
                    <a:pt x="9812" y="1346"/>
                  </a:cubicBezTo>
                  <a:cubicBezTo>
                    <a:pt x="9573" y="1500"/>
                    <a:pt x="3108" y="4203"/>
                    <a:pt x="1275" y="4346"/>
                  </a:cubicBezTo>
                  <a:cubicBezTo>
                    <a:pt x="858" y="4382"/>
                    <a:pt x="429" y="4346"/>
                    <a:pt x="1" y="4239"/>
                  </a:cubicBezTo>
                  <a:cubicBezTo>
                    <a:pt x="84" y="4179"/>
                    <a:pt x="156" y="4120"/>
                    <a:pt x="239" y="4060"/>
                  </a:cubicBezTo>
                  <a:cubicBezTo>
                    <a:pt x="406" y="3929"/>
                    <a:pt x="584" y="3798"/>
                    <a:pt x="763" y="3667"/>
                  </a:cubicBezTo>
                  <a:cubicBezTo>
                    <a:pt x="906" y="3679"/>
                    <a:pt x="1049" y="3667"/>
                    <a:pt x="1180" y="3655"/>
                  </a:cubicBezTo>
                  <a:cubicBezTo>
                    <a:pt x="3299" y="3489"/>
                    <a:pt x="7954" y="1846"/>
                    <a:pt x="9716" y="655"/>
                  </a:cubicBezTo>
                  <a:cubicBezTo>
                    <a:pt x="9895" y="524"/>
                    <a:pt x="10062" y="393"/>
                    <a:pt x="10216" y="238"/>
                  </a:cubicBezTo>
                  <a:cubicBezTo>
                    <a:pt x="10502" y="167"/>
                    <a:pt x="10776" y="95"/>
                    <a:pt x="11038" y="0"/>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15" name="Google Shape;833;p44">
              <a:extLst>
                <a:ext uri="{FF2B5EF4-FFF2-40B4-BE49-F238E27FC236}">
                  <a16:creationId xmlns:a16="http://schemas.microsoft.com/office/drawing/2014/main" id="{DCF68148-967F-3A41-9B7B-C69E4EFE620D}"/>
                </a:ext>
              </a:extLst>
            </p:cNvPr>
            <p:cNvSpPr/>
            <p:nvPr/>
          </p:nvSpPr>
          <p:spPr>
            <a:xfrm>
              <a:off x="1772098" y="2409913"/>
              <a:ext cx="330907" cy="297385"/>
            </a:xfrm>
            <a:custGeom>
              <a:avLst/>
              <a:gdLst/>
              <a:ahLst/>
              <a:cxnLst/>
              <a:rect l="l" t="t" r="r" b="b"/>
              <a:pathLst>
                <a:path w="3989" h="3585" extrusionOk="0">
                  <a:moveTo>
                    <a:pt x="750" y="1"/>
                  </a:moveTo>
                  <a:cubicBezTo>
                    <a:pt x="477" y="299"/>
                    <a:pt x="227" y="608"/>
                    <a:pt x="0" y="942"/>
                  </a:cubicBezTo>
                  <a:cubicBezTo>
                    <a:pt x="143" y="1025"/>
                    <a:pt x="286" y="1120"/>
                    <a:pt x="429" y="1203"/>
                  </a:cubicBezTo>
                  <a:cubicBezTo>
                    <a:pt x="1453" y="1811"/>
                    <a:pt x="2417" y="2561"/>
                    <a:pt x="3167" y="3489"/>
                  </a:cubicBezTo>
                  <a:cubicBezTo>
                    <a:pt x="3191" y="3525"/>
                    <a:pt x="3215" y="3549"/>
                    <a:pt x="3251" y="3585"/>
                  </a:cubicBezTo>
                  <a:cubicBezTo>
                    <a:pt x="3286" y="3513"/>
                    <a:pt x="3334" y="3430"/>
                    <a:pt x="3382" y="3359"/>
                  </a:cubicBezTo>
                  <a:cubicBezTo>
                    <a:pt x="3429" y="3287"/>
                    <a:pt x="3489" y="3216"/>
                    <a:pt x="3536" y="3144"/>
                  </a:cubicBezTo>
                  <a:cubicBezTo>
                    <a:pt x="3679" y="2954"/>
                    <a:pt x="3834" y="2775"/>
                    <a:pt x="3989" y="2597"/>
                  </a:cubicBezTo>
                  <a:cubicBezTo>
                    <a:pt x="3215" y="1656"/>
                    <a:pt x="2227" y="894"/>
                    <a:pt x="1179" y="263"/>
                  </a:cubicBezTo>
                  <a:cubicBezTo>
                    <a:pt x="1036" y="180"/>
                    <a:pt x="893" y="84"/>
                    <a:pt x="750"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16" name="Google Shape;834;p44">
              <a:extLst>
                <a:ext uri="{FF2B5EF4-FFF2-40B4-BE49-F238E27FC236}">
                  <a16:creationId xmlns:a16="http://schemas.microsoft.com/office/drawing/2014/main" id="{F9E2BE41-5C65-DD5C-6CBA-04A1202FCA4E}"/>
                </a:ext>
              </a:extLst>
            </p:cNvPr>
            <p:cNvSpPr/>
            <p:nvPr/>
          </p:nvSpPr>
          <p:spPr>
            <a:xfrm>
              <a:off x="2004203" y="2586769"/>
              <a:ext cx="98799" cy="120530"/>
            </a:xfrm>
            <a:custGeom>
              <a:avLst/>
              <a:gdLst/>
              <a:ahLst/>
              <a:cxnLst/>
              <a:rect l="l" t="t" r="r" b="b"/>
              <a:pathLst>
                <a:path w="1191" h="1453" extrusionOk="0">
                  <a:moveTo>
                    <a:pt x="774" y="0"/>
                  </a:moveTo>
                  <a:cubicBezTo>
                    <a:pt x="548" y="214"/>
                    <a:pt x="346" y="453"/>
                    <a:pt x="155" y="703"/>
                  </a:cubicBezTo>
                  <a:cubicBezTo>
                    <a:pt x="96" y="774"/>
                    <a:pt x="48" y="846"/>
                    <a:pt x="0" y="929"/>
                  </a:cubicBezTo>
                  <a:cubicBezTo>
                    <a:pt x="119" y="1060"/>
                    <a:pt x="250" y="1203"/>
                    <a:pt x="369" y="1357"/>
                  </a:cubicBezTo>
                  <a:cubicBezTo>
                    <a:pt x="393" y="1393"/>
                    <a:pt x="417" y="1417"/>
                    <a:pt x="453" y="1453"/>
                  </a:cubicBezTo>
                  <a:lnTo>
                    <a:pt x="453" y="1441"/>
                  </a:lnTo>
                  <a:cubicBezTo>
                    <a:pt x="465" y="1429"/>
                    <a:pt x="465" y="1429"/>
                    <a:pt x="477" y="1417"/>
                  </a:cubicBezTo>
                  <a:lnTo>
                    <a:pt x="477" y="1405"/>
                  </a:lnTo>
                  <a:lnTo>
                    <a:pt x="477" y="1393"/>
                  </a:lnTo>
                  <a:cubicBezTo>
                    <a:pt x="488" y="1393"/>
                    <a:pt x="488" y="1381"/>
                    <a:pt x="500" y="1369"/>
                  </a:cubicBezTo>
                  <a:lnTo>
                    <a:pt x="500" y="1357"/>
                  </a:lnTo>
                  <a:lnTo>
                    <a:pt x="512" y="1357"/>
                  </a:lnTo>
                  <a:cubicBezTo>
                    <a:pt x="512" y="1346"/>
                    <a:pt x="512" y="1346"/>
                    <a:pt x="512" y="1346"/>
                  </a:cubicBezTo>
                  <a:lnTo>
                    <a:pt x="524" y="1334"/>
                  </a:lnTo>
                  <a:cubicBezTo>
                    <a:pt x="524" y="1322"/>
                    <a:pt x="524" y="1322"/>
                    <a:pt x="536" y="1310"/>
                  </a:cubicBezTo>
                  <a:lnTo>
                    <a:pt x="536" y="1298"/>
                  </a:lnTo>
                  <a:lnTo>
                    <a:pt x="548" y="1298"/>
                  </a:lnTo>
                  <a:lnTo>
                    <a:pt x="548" y="1286"/>
                  </a:lnTo>
                  <a:cubicBezTo>
                    <a:pt x="548" y="1286"/>
                    <a:pt x="560" y="1274"/>
                    <a:pt x="560" y="1274"/>
                  </a:cubicBezTo>
                  <a:lnTo>
                    <a:pt x="560" y="1262"/>
                  </a:lnTo>
                  <a:lnTo>
                    <a:pt x="572" y="1250"/>
                  </a:lnTo>
                  <a:cubicBezTo>
                    <a:pt x="584" y="1238"/>
                    <a:pt x="584" y="1238"/>
                    <a:pt x="584" y="1227"/>
                  </a:cubicBezTo>
                  <a:cubicBezTo>
                    <a:pt x="631" y="1155"/>
                    <a:pt x="691" y="1084"/>
                    <a:pt x="738" y="1012"/>
                  </a:cubicBezTo>
                  <a:cubicBezTo>
                    <a:pt x="750" y="1000"/>
                    <a:pt x="750" y="988"/>
                    <a:pt x="762" y="988"/>
                  </a:cubicBezTo>
                  <a:lnTo>
                    <a:pt x="762" y="976"/>
                  </a:lnTo>
                  <a:lnTo>
                    <a:pt x="774" y="965"/>
                  </a:lnTo>
                  <a:lnTo>
                    <a:pt x="786" y="953"/>
                  </a:lnTo>
                  <a:lnTo>
                    <a:pt x="798" y="941"/>
                  </a:lnTo>
                  <a:cubicBezTo>
                    <a:pt x="798" y="929"/>
                    <a:pt x="810" y="929"/>
                    <a:pt x="810" y="917"/>
                  </a:cubicBezTo>
                  <a:lnTo>
                    <a:pt x="822" y="905"/>
                  </a:lnTo>
                  <a:lnTo>
                    <a:pt x="822" y="893"/>
                  </a:lnTo>
                  <a:lnTo>
                    <a:pt x="834" y="893"/>
                  </a:lnTo>
                  <a:lnTo>
                    <a:pt x="834" y="881"/>
                  </a:lnTo>
                  <a:lnTo>
                    <a:pt x="846" y="869"/>
                  </a:lnTo>
                  <a:cubicBezTo>
                    <a:pt x="858" y="857"/>
                    <a:pt x="858" y="857"/>
                    <a:pt x="869" y="846"/>
                  </a:cubicBezTo>
                  <a:lnTo>
                    <a:pt x="881" y="834"/>
                  </a:lnTo>
                  <a:lnTo>
                    <a:pt x="881" y="822"/>
                  </a:lnTo>
                  <a:lnTo>
                    <a:pt x="893" y="822"/>
                  </a:lnTo>
                  <a:lnTo>
                    <a:pt x="905" y="798"/>
                  </a:lnTo>
                  <a:lnTo>
                    <a:pt x="917" y="786"/>
                  </a:lnTo>
                  <a:lnTo>
                    <a:pt x="917" y="774"/>
                  </a:lnTo>
                  <a:lnTo>
                    <a:pt x="929" y="774"/>
                  </a:lnTo>
                  <a:lnTo>
                    <a:pt x="929" y="762"/>
                  </a:lnTo>
                  <a:lnTo>
                    <a:pt x="941" y="762"/>
                  </a:lnTo>
                  <a:lnTo>
                    <a:pt x="941" y="750"/>
                  </a:lnTo>
                  <a:lnTo>
                    <a:pt x="953" y="750"/>
                  </a:lnTo>
                  <a:lnTo>
                    <a:pt x="953" y="738"/>
                  </a:lnTo>
                  <a:lnTo>
                    <a:pt x="965" y="738"/>
                  </a:lnTo>
                  <a:cubicBezTo>
                    <a:pt x="965" y="726"/>
                    <a:pt x="977" y="715"/>
                    <a:pt x="977" y="715"/>
                  </a:cubicBezTo>
                  <a:lnTo>
                    <a:pt x="989" y="703"/>
                  </a:lnTo>
                  <a:lnTo>
                    <a:pt x="1000" y="691"/>
                  </a:lnTo>
                  <a:lnTo>
                    <a:pt x="1000" y="679"/>
                  </a:lnTo>
                  <a:lnTo>
                    <a:pt x="1012" y="667"/>
                  </a:lnTo>
                  <a:cubicBezTo>
                    <a:pt x="1024" y="655"/>
                    <a:pt x="1024" y="655"/>
                    <a:pt x="1036" y="643"/>
                  </a:cubicBezTo>
                  <a:lnTo>
                    <a:pt x="1048" y="631"/>
                  </a:lnTo>
                  <a:lnTo>
                    <a:pt x="1060" y="619"/>
                  </a:lnTo>
                  <a:lnTo>
                    <a:pt x="1072" y="607"/>
                  </a:lnTo>
                  <a:lnTo>
                    <a:pt x="1072" y="595"/>
                  </a:lnTo>
                  <a:cubicBezTo>
                    <a:pt x="1084" y="595"/>
                    <a:pt x="1084" y="584"/>
                    <a:pt x="1096" y="584"/>
                  </a:cubicBezTo>
                  <a:lnTo>
                    <a:pt x="1096" y="572"/>
                  </a:lnTo>
                  <a:lnTo>
                    <a:pt x="1108" y="572"/>
                  </a:lnTo>
                  <a:lnTo>
                    <a:pt x="1108" y="560"/>
                  </a:lnTo>
                  <a:lnTo>
                    <a:pt x="1119" y="560"/>
                  </a:lnTo>
                  <a:lnTo>
                    <a:pt x="1119" y="548"/>
                  </a:lnTo>
                  <a:lnTo>
                    <a:pt x="1131" y="548"/>
                  </a:lnTo>
                  <a:lnTo>
                    <a:pt x="1131" y="536"/>
                  </a:lnTo>
                  <a:lnTo>
                    <a:pt x="1143" y="524"/>
                  </a:lnTo>
                  <a:lnTo>
                    <a:pt x="1155" y="512"/>
                  </a:lnTo>
                  <a:lnTo>
                    <a:pt x="1167" y="512"/>
                  </a:lnTo>
                  <a:lnTo>
                    <a:pt x="1167" y="500"/>
                  </a:lnTo>
                  <a:lnTo>
                    <a:pt x="1179" y="488"/>
                  </a:lnTo>
                  <a:lnTo>
                    <a:pt x="1179" y="476"/>
                  </a:lnTo>
                  <a:lnTo>
                    <a:pt x="1191" y="476"/>
                  </a:lnTo>
                  <a:lnTo>
                    <a:pt x="1191" y="465"/>
                  </a:lnTo>
                  <a:cubicBezTo>
                    <a:pt x="1060" y="310"/>
                    <a:pt x="917" y="143"/>
                    <a:pt x="774" y="0"/>
                  </a:cubicBezTo>
                  <a:close/>
                </a:path>
              </a:pathLst>
            </a:custGeom>
            <a:solidFill>
              <a:schemeClr val="dk1">
                <a:alpha val="1882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17" name="Google Shape;835;p44">
              <a:extLst>
                <a:ext uri="{FF2B5EF4-FFF2-40B4-BE49-F238E27FC236}">
                  <a16:creationId xmlns:a16="http://schemas.microsoft.com/office/drawing/2014/main" id="{A9A6E72C-245A-BC3D-AE17-FEB44B9F0763}"/>
                </a:ext>
              </a:extLst>
            </p:cNvPr>
            <p:cNvSpPr/>
            <p:nvPr/>
          </p:nvSpPr>
          <p:spPr>
            <a:xfrm>
              <a:off x="2934531" y="1854873"/>
              <a:ext cx="257907" cy="369470"/>
            </a:xfrm>
            <a:custGeom>
              <a:avLst/>
              <a:gdLst/>
              <a:ahLst/>
              <a:cxnLst/>
              <a:rect l="l" t="t" r="r" b="b"/>
              <a:pathLst>
                <a:path w="3109" h="4454" extrusionOk="0">
                  <a:moveTo>
                    <a:pt x="989" y="1"/>
                  </a:moveTo>
                  <a:cubicBezTo>
                    <a:pt x="834" y="215"/>
                    <a:pt x="608" y="382"/>
                    <a:pt x="382" y="525"/>
                  </a:cubicBezTo>
                  <a:cubicBezTo>
                    <a:pt x="263" y="608"/>
                    <a:pt x="132" y="679"/>
                    <a:pt x="1" y="739"/>
                  </a:cubicBezTo>
                  <a:cubicBezTo>
                    <a:pt x="37" y="763"/>
                    <a:pt x="72" y="798"/>
                    <a:pt x="108" y="822"/>
                  </a:cubicBezTo>
                  <a:cubicBezTo>
                    <a:pt x="596" y="1227"/>
                    <a:pt x="953" y="1691"/>
                    <a:pt x="1251" y="2203"/>
                  </a:cubicBezTo>
                  <a:cubicBezTo>
                    <a:pt x="1561" y="2727"/>
                    <a:pt x="1835" y="3263"/>
                    <a:pt x="1918" y="3846"/>
                  </a:cubicBezTo>
                  <a:cubicBezTo>
                    <a:pt x="1954" y="4061"/>
                    <a:pt x="1966" y="4275"/>
                    <a:pt x="1870" y="4454"/>
                  </a:cubicBezTo>
                  <a:cubicBezTo>
                    <a:pt x="2311" y="4239"/>
                    <a:pt x="2728" y="3977"/>
                    <a:pt x="3109" y="3680"/>
                  </a:cubicBezTo>
                  <a:cubicBezTo>
                    <a:pt x="3073" y="3406"/>
                    <a:pt x="2989" y="3120"/>
                    <a:pt x="2894" y="2858"/>
                  </a:cubicBezTo>
                  <a:cubicBezTo>
                    <a:pt x="2525" y="1834"/>
                    <a:pt x="1918" y="882"/>
                    <a:pt x="1120" y="132"/>
                  </a:cubicBezTo>
                  <a:cubicBezTo>
                    <a:pt x="1084" y="84"/>
                    <a:pt x="1037" y="36"/>
                    <a:pt x="989"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18" name="Google Shape;836;p44">
              <a:extLst>
                <a:ext uri="{FF2B5EF4-FFF2-40B4-BE49-F238E27FC236}">
                  <a16:creationId xmlns:a16="http://schemas.microsoft.com/office/drawing/2014/main" id="{3F14ECDF-C360-EA2C-88F9-FD3F7F6C275A}"/>
                </a:ext>
              </a:extLst>
            </p:cNvPr>
            <p:cNvSpPr/>
            <p:nvPr/>
          </p:nvSpPr>
          <p:spPr>
            <a:xfrm>
              <a:off x="3089655" y="2101825"/>
              <a:ext cx="102781" cy="122521"/>
            </a:xfrm>
            <a:custGeom>
              <a:avLst/>
              <a:gdLst/>
              <a:ahLst/>
              <a:cxnLst/>
              <a:rect l="l" t="t" r="r" b="b"/>
              <a:pathLst>
                <a:path w="1239" h="1477" extrusionOk="0">
                  <a:moveTo>
                    <a:pt x="1060" y="0"/>
                  </a:moveTo>
                  <a:cubicBezTo>
                    <a:pt x="1024" y="36"/>
                    <a:pt x="988" y="72"/>
                    <a:pt x="953" y="95"/>
                  </a:cubicBezTo>
                  <a:cubicBezTo>
                    <a:pt x="667" y="357"/>
                    <a:pt x="357" y="596"/>
                    <a:pt x="36" y="798"/>
                  </a:cubicBezTo>
                  <a:cubicBezTo>
                    <a:pt x="48" y="822"/>
                    <a:pt x="48" y="846"/>
                    <a:pt x="48" y="869"/>
                  </a:cubicBezTo>
                  <a:cubicBezTo>
                    <a:pt x="84" y="1084"/>
                    <a:pt x="96" y="1298"/>
                    <a:pt x="0" y="1477"/>
                  </a:cubicBezTo>
                  <a:cubicBezTo>
                    <a:pt x="36" y="1453"/>
                    <a:pt x="84" y="1441"/>
                    <a:pt x="119" y="1417"/>
                  </a:cubicBezTo>
                  <a:lnTo>
                    <a:pt x="143" y="1405"/>
                  </a:lnTo>
                  <a:lnTo>
                    <a:pt x="167" y="1393"/>
                  </a:lnTo>
                  <a:lnTo>
                    <a:pt x="179" y="1381"/>
                  </a:lnTo>
                  <a:lnTo>
                    <a:pt x="203" y="1369"/>
                  </a:lnTo>
                  <a:lnTo>
                    <a:pt x="226" y="1358"/>
                  </a:lnTo>
                  <a:lnTo>
                    <a:pt x="238" y="1358"/>
                  </a:lnTo>
                  <a:lnTo>
                    <a:pt x="238" y="1346"/>
                  </a:lnTo>
                  <a:lnTo>
                    <a:pt x="262" y="1346"/>
                  </a:lnTo>
                  <a:cubicBezTo>
                    <a:pt x="334" y="1298"/>
                    <a:pt x="405" y="1262"/>
                    <a:pt x="488" y="1215"/>
                  </a:cubicBezTo>
                  <a:lnTo>
                    <a:pt x="500" y="1203"/>
                  </a:lnTo>
                  <a:lnTo>
                    <a:pt x="524" y="1191"/>
                  </a:lnTo>
                  <a:lnTo>
                    <a:pt x="536" y="1179"/>
                  </a:lnTo>
                  <a:lnTo>
                    <a:pt x="548" y="1179"/>
                  </a:lnTo>
                  <a:lnTo>
                    <a:pt x="560" y="1167"/>
                  </a:lnTo>
                  <a:lnTo>
                    <a:pt x="584" y="1155"/>
                  </a:lnTo>
                  <a:lnTo>
                    <a:pt x="596" y="1143"/>
                  </a:lnTo>
                  <a:lnTo>
                    <a:pt x="607" y="1143"/>
                  </a:lnTo>
                  <a:lnTo>
                    <a:pt x="619" y="1131"/>
                  </a:lnTo>
                  <a:lnTo>
                    <a:pt x="631" y="1119"/>
                  </a:lnTo>
                  <a:lnTo>
                    <a:pt x="643" y="1119"/>
                  </a:lnTo>
                  <a:lnTo>
                    <a:pt x="655" y="1107"/>
                  </a:lnTo>
                  <a:lnTo>
                    <a:pt x="667" y="1107"/>
                  </a:lnTo>
                  <a:lnTo>
                    <a:pt x="679" y="1096"/>
                  </a:lnTo>
                  <a:lnTo>
                    <a:pt x="691" y="1084"/>
                  </a:lnTo>
                  <a:lnTo>
                    <a:pt x="703" y="1084"/>
                  </a:lnTo>
                  <a:lnTo>
                    <a:pt x="715" y="1072"/>
                  </a:lnTo>
                  <a:lnTo>
                    <a:pt x="738" y="1060"/>
                  </a:lnTo>
                  <a:lnTo>
                    <a:pt x="750" y="1048"/>
                  </a:lnTo>
                  <a:lnTo>
                    <a:pt x="762" y="1048"/>
                  </a:lnTo>
                  <a:lnTo>
                    <a:pt x="774" y="1036"/>
                  </a:lnTo>
                  <a:lnTo>
                    <a:pt x="798" y="1024"/>
                  </a:lnTo>
                  <a:lnTo>
                    <a:pt x="810" y="1012"/>
                  </a:lnTo>
                  <a:cubicBezTo>
                    <a:pt x="869" y="977"/>
                    <a:pt x="929" y="941"/>
                    <a:pt x="988" y="893"/>
                  </a:cubicBezTo>
                  <a:lnTo>
                    <a:pt x="1000" y="881"/>
                  </a:lnTo>
                  <a:lnTo>
                    <a:pt x="1024" y="869"/>
                  </a:lnTo>
                  <a:lnTo>
                    <a:pt x="1036" y="857"/>
                  </a:lnTo>
                  <a:lnTo>
                    <a:pt x="1048" y="857"/>
                  </a:lnTo>
                  <a:lnTo>
                    <a:pt x="1060" y="846"/>
                  </a:lnTo>
                  <a:lnTo>
                    <a:pt x="1072" y="834"/>
                  </a:lnTo>
                  <a:lnTo>
                    <a:pt x="1084" y="834"/>
                  </a:lnTo>
                  <a:lnTo>
                    <a:pt x="1096" y="822"/>
                  </a:lnTo>
                  <a:lnTo>
                    <a:pt x="1096" y="810"/>
                  </a:lnTo>
                  <a:lnTo>
                    <a:pt x="1119" y="810"/>
                  </a:lnTo>
                  <a:lnTo>
                    <a:pt x="1119" y="798"/>
                  </a:lnTo>
                  <a:lnTo>
                    <a:pt x="1131" y="786"/>
                  </a:lnTo>
                  <a:lnTo>
                    <a:pt x="1155" y="774"/>
                  </a:lnTo>
                  <a:lnTo>
                    <a:pt x="1167" y="762"/>
                  </a:lnTo>
                  <a:lnTo>
                    <a:pt x="1191" y="750"/>
                  </a:lnTo>
                  <a:lnTo>
                    <a:pt x="1203" y="738"/>
                  </a:lnTo>
                  <a:lnTo>
                    <a:pt x="1227" y="726"/>
                  </a:lnTo>
                  <a:lnTo>
                    <a:pt x="1239" y="703"/>
                  </a:lnTo>
                  <a:cubicBezTo>
                    <a:pt x="1203" y="465"/>
                    <a:pt x="1143" y="226"/>
                    <a:pt x="1060" y="0"/>
                  </a:cubicBezTo>
                  <a:close/>
                </a:path>
              </a:pathLst>
            </a:custGeom>
            <a:solidFill>
              <a:schemeClr val="dk1">
                <a:alpha val="1882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19" name="Google Shape;837;p44">
              <a:extLst>
                <a:ext uri="{FF2B5EF4-FFF2-40B4-BE49-F238E27FC236}">
                  <a16:creationId xmlns:a16="http://schemas.microsoft.com/office/drawing/2014/main" id="{91D1D0B2-FA97-91B4-AA2B-D49F1846994F}"/>
                </a:ext>
              </a:extLst>
            </p:cNvPr>
            <p:cNvSpPr/>
            <p:nvPr/>
          </p:nvSpPr>
          <p:spPr>
            <a:xfrm>
              <a:off x="2378491" y="3034135"/>
              <a:ext cx="477157" cy="302279"/>
            </a:xfrm>
            <a:custGeom>
              <a:avLst/>
              <a:gdLst/>
              <a:ahLst/>
              <a:cxnLst/>
              <a:rect l="l" t="t" r="r" b="b"/>
              <a:pathLst>
                <a:path w="5752" h="3644" extrusionOk="0">
                  <a:moveTo>
                    <a:pt x="5061" y="1"/>
                  </a:moveTo>
                  <a:cubicBezTo>
                    <a:pt x="4478" y="84"/>
                    <a:pt x="3906" y="263"/>
                    <a:pt x="3358" y="477"/>
                  </a:cubicBezTo>
                  <a:cubicBezTo>
                    <a:pt x="2132" y="941"/>
                    <a:pt x="918" y="1620"/>
                    <a:pt x="1" y="2584"/>
                  </a:cubicBezTo>
                  <a:cubicBezTo>
                    <a:pt x="227" y="2965"/>
                    <a:pt x="453" y="3323"/>
                    <a:pt x="644" y="3632"/>
                  </a:cubicBezTo>
                  <a:lnTo>
                    <a:pt x="656" y="3644"/>
                  </a:lnTo>
                  <a:cubicBezTo>
                    <a:pt x="1120" y="3084"/>
                    <a:pt x="1727" y="2644"/>
                    <a:pt x="2358" y="2275"/>
                  </a:cubicBezTo>
                  <a:cubicBezTo>
                    <a:pt x="3168" y="1799"/>
                    <a:pt x="4049" y="1429"/>
                    <a:pt x="4966" y="1239"/>
                  </a:cubicBezTo>
                  <a:cubicBezTo>
                    <a:pt x="5228" y="1179"/>
                    <a:pt x="5490" y="1132"/>
                    <a:pt x="5751" y="1132"/>
                  </a:cubicBezTo>
                  <a:cubicBezTo>
                    <a:pt x="5668" y="977"/>
                    <a:pt x="5573" y="822"/>
                    <a:pt x="5478" y="667"/>
                  </a:cubicBezTo>
                  <a:cubicBezTo>
                    <a:pt x="5335" y="441"/>
                    <a:pt x="5192" y="227"/>
                    <a:pt x="5061"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20" name="Google Shape;838;p44">
              <a:extLst>
                <a:ext uri="{FF2B5EF4-FFF2-40B4-BE49-F238E27FC236}">
                  <a16:creationId xmlns:a16="http://schemas.microsoft.com/office/drawing/2014/main" id="{0B593C48-1B99-C51C-2160-0F328CBAA1E8}"/>
                </a:ext>
              </a:extLst>
            </p:cNvPr>
            <p:cNvSpPr/>
            <p:nvPr/>
          </p:nvSpPr>
          <p:spPr>
            <a:xfrm>
              <a:off x="2378491" y="3059851"/>
              <a:ext cx="316142" cy="276564"/>
            </a:xfrm>
            <a:custGeom>
              <a:avLst/>
              <a:gdLst/>
              <a:ahLst/>
              <a:cxnLst/>
              <a:rect l="l" t="t" r="r" b="b"/>
              <a:pathLst>
                <a:path w="3811" h="3334" extrusionOk="0">
                  <a:moveTo>
                    <a:pt x="3811" y="0"/>
                  </a:moveTo>
                  <a:cubicBezTo>
                    <a:pt x="3656" y="48"/>
                    <a:pt x="3501" y="107"/>
                    <a:pt x="3358" y="167"/>
                  </a:cubicBezTo>
                  <a:cubicBezTo>
                    <a:pt x="2846" y="357"/>
                    <a:pt x="2346" y="584"/>
                    <a:pt x="1858" y="857"/>
                  </a:cubicBezTo>
                  <a:cubicBezTo>
                    <a:pt x="1549" y="1250"/>
                    <a:pt x="1168" y="1619"/>
                    <a:pt x="715" y="1822"/>
                  </a:cubicBezTo>
                  <a:cubicBezTo>
                    <a:pt x="691" y="1774"/>
                    <a:pt x="668" y="1727"/>
                    <a:pt x="644" y="1691"/>
                  </a:cubicBezTo>
                  <a:cubicBezTo>
                    <a:pt x="417" y="1870"/>
                    <a:pt x="203" y="2072"/>
                    <a:pt x="1" y="2274"/>
                  </a:cubicBezTo>
                  <a:cubicBezTo>
                    <a:pt x="25" y="2322"/>
                    <a:pt x="60" y="2370"/>
                    <a:pt x="84" y="2417"/>
                  </a:cubicBezTo>
                  <a:lnTo>
                    <a:pt x="96" y="2429"/>
                  </a:lnTo>
                  <a:lnTo>
                    <a:pt x="156" y="2536"/>
                  </a:lnTo>
                  <a:lnTo>
                    <a:pt x="179" y="2560"/>
                  </a:lnTo>
                  <a:lnTo>
                    <a:pt x="191" y="2584"/>
                  </a:lnTo>
                  <a:lnTo>
                    <a:pt x="215" y="2632"/>
                  </a:lnTo>
                  <a:lnTo>
                    <a:pt x="227" y="2643"/>
                  </a:lnTo>
                  <a:lnTo>
                    <a:pt x="227" y="2655"/>
                  </a:lnTo>
                  <a:lnTo>
                    <a:pt x="251" y="2679"/>
                  </a:lnTo>
                  <a:lnTo>
                    <a:pt x="263" y="2703"/>
                  </a:lnTo>
                  <a:lnTo>
                    <a:pt x="275" y="2715"/>
                  </a:lnTo>
                  <a:lnTo>
                    <a:pt x="275" y="2727"/>
                  </a:lnTo>
                  <a:cubicBezTo>
                    <a:pt x="310" y="2786"/>
                    <a:pt x="346" y="2846"/>
                    <a:pt x="394" y="2917"/>
                  </a:cubicBezTo>
                  <a:lnTo>
                    <a:pt x="394" y="2929"/>
                  </a:lnTo>
                  <a:lnTo>
                    <a:pt x="406" y="2929"/>
                  </a:lnTo>
                  <a:lnTo>
                    <a:pt x="417" y="2965"/>
                  </a:lnTo>
                  <a:lnTo>
                    <a:pt x="429" y="2977"/>
                  </a:lnTo>
                  <a:lnTo>
                    <a:pt x="441" y="2989"/>
                  </a:lnTo>
                  <a:lnTo>
                    <a:pt x="441" y="3001"/>
                  </a:lnTo>
                  <a:lnTo>
                    <a:pt x="453" y="3013"/>
                  </a:lnTo>
                  <a:cubicBezTo>
                    <a:pt x="477" y="3060"/>
                    <a:pt x="513" y="3108"/>
                    <a:pt x="548" y="3167"/>
                  </a:cubicBezTo>
                  <a:lnTo>
                    <a:pt x="560" y="3179"/>
                  </a:lnTo>
                  <a:lnTo>
                    <a:pt x="584" y="3239"/>
                  </a:lnTo>
                  <a:lnTo>
                    <a:pt x="596" y="3263"/>
                  </a:lnTo>
                  <a:lnTo>
                    <a:pt x="644" y="3322"/>
                  </a:lnTo>
                  <a:lnTo>
                    <a:pt x="656" y="3334"/>
                  </a:lnTo>
                  <a:cubicBezTo>
                    <a:pt x="1120" y="2774"/>
                    <a:pt x="1727" y="2334"/>
                    <a:pt x="2358" y="1965"/>
                  </a:cubicBezTo>
                  <a:cubicBezTo>
                    <a:pt x="2442" y="1917"/>
                    <a:pt x="2537" y="1870"/>
                    <a:pt x="2620" y="1822"/>
                  </a:cubicBezTo>
                  <a:cubicBezTo>
                    <a:pt x="3096" y="1274"/>
                    <a:pt x="3489" y="655"/>
                    <a:pt x="3811" y="0"/>
                  </a:cubicBezTo>
                  <a:close/>
                </a:path>
              </a:pathLst>
            </a:custGeom>
            <a:solidFill>
              <a:schemeClr val="dk1">
                <a:alpha val="1882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21" name="Google Shape;839;p44">
              <a:extLst>
                <a:ext uri="{FF2B5EF4-FFF2-40B4-BE49-F238E27FC236}">
                  <a16:creationId xmlns:a16="http://schemas.microsoft.com/office/drawing/2014/main" id="{EC1C7E7B-721B-350D-A119-CBD615197911}"/>
                </a:ext>
              </a:extLst>
            </p:cNvPr>
            <p:cNvSpPr/>
            <p:nvPr/>
          </p:nvSpPr>
          <p:spPr>
            <a:xfrm>
              <a:off x="2995834" y="2772418"/>
              <a:ext cx="421826" cy="393195"/>
            </a:xfrm>
            <a:custGeom>
              <a:avLst/>
              <a:gdLst/>
              <a:ahLst/>
              <a:cxnLst/>
              <a:rect l="l" t="t" r="r" b="b"/>
              <a:pathLst>
                <a:path w="5085" h="4740" extrusionOk="0">
                  <a:moveTo>
                    <a:pt x="4322" y="1"/>
                  </a:moveTo>
                  <a:cubicBezTo>
                    <a:pt x="4179" y="48"/>
                    <a:pt x="4036" y="108"/>
                    <a:pt x="3894" y="179"/>
                  </a:cubicBezTo>
                  <a:cubicBezTo>
                    <a:pt x="2346" y="905"/>
                    <a:pt x="893" y="2108"/>
                    <a:pt x="0" y="3644"/>
                  </a:cubicBezTo>
                  <a:cubicBezTo>
                    <a:pt x="226" y="3918"/>
                    <a:pt x="441" y="4203"/>
                    <a:pt x="631" y="4513"/>
                  </a:cubicBezTo>
                  <a:cubicBezTo>
                    <a:pt x="679" y="4584"/>
                    <a:pt x="726" y="4668"/>
                    <a:pt x="774" y="4739"/>
                  </a:cubicBezTo>
                  <a:cubicBezTo>
                    <a:pt x="1465" y="3191"/>
                    <a:pt x="2798" y="2037"/>
                    <a:pt x="4322" y="1298"/>
                  </a:cubicBezTo>
                  <a:cubicBezTo>
                    <a:pt x="4548" y="1191"/>
                    <a:pt x="4810" y="1072"/>
                    <a:pt x="5084" y="977"/>
                  </a:cubicBezTo>
                  <a:cubicBezTo>
                    <a:pt x="4929" y="763"/>
                    <a:pt x="4775" y="548"/>
                    <a:pt x="4608" y="334"/>
                  </a:cubicBezTo>
                  <a:cubicBezTo>
                    <a:pt x="4525" y="227"/>
                    <a:pt x="4429" y="120"/>
                    <a:pt x="4322"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22" name="Google Shape;840;p44">
              <a:extLst>
                <a:ext uri="{FF2B5EF4-FFF2-40B4-BE49-F238E27FC236}">
                  <a16:creationId xmlns:a16="http://schemas.microsoft.com/office/drawing/2014/main" id="{2AE47BA1-2366-1D01-8897-740947131656}"/>
                </a:ext>
              </a:extLst>
            </p:cNvPr>
            <p:cNvSpPr/>
            <p:nvPr/>
          </p:nvSpPr>
          <p:spPr>
            <a:xfrm>
              <a:off x="2995834" y="2799129"/>
              <a:ext cx="421826" cy="366484"/>
            </a:xfrm>
            <a:custGeom>
              <a:avLst/>
              <a:gdLst/>
              <a:ahLst/>
              <a:cxnLst/>
              <a:rect l="l" t="t" r="r" b="b"/>
              <a:pathLst>
                <a:path w="5085" h="4418" extrusionOk="0">
                  <a:moveTo>
                    <a:pt x="4596" y="0"/>
                  </a:moveTo>
                  <a:cubicBezTo>
                    <a:pt x="4310" y="226"/>
                    <a:pt x="3929" y="345"/>
                    <a:pt x="3548" y="441"/>
                  </a:cubicBezTo>
                  <a:cubicBezTo>
                    <a:pt x="3227" y="524"/>
                    <a:pt x="2893" y="583"/>
                    <a:pt x="2560" y="619"/>
                  </a:cubicBezTo>
                  <a:cubicBezTo>
                    <a:pt x="2048" y="976"/>
                    <a:pt x="1560" y="1381"/>
                    <a:pt x="1119" y="1834"/>
                  </a:cubicBezTo>
                  <a:cubicBezTo>
                    <a:pt x="1250" y="1845"/>
                    <a:pt x="1369" y="1845"/>
                    <a:pt x="1500" y="1845"/>
                  </a:cubicBezTo>
                  <a:cubicBezTo>
                    <a:pt x="1584" y="1847"/>
                    <a:pt x="1667" y="1848"/>
                    <a:pt x="1750" y="1848"/>
                  </a:cubicBezTo>
                  <a:cubicBezTo>
                    <a:pt x="2167" y="1848"/>
                    <a:pt x="2582" y="1824"/>
                    <a:pt x="2989" y="1774"/>
                  </a:cubicBezTo>
                  <a:cubicBezTo>
                    <a:pt x="3405" y="1464"/>
                    <a:pt x="3858" y="1203"/>
                    <a:pt x="4322" y="976"/>
                  </a:cubicBezTo>
                  <a:cubicBezTo>
                    <a:pt x="4548" y="869"/>
                    <a:pt x="4810" y="750"/>
                    <a:pt x="5084" y="655"/>
                  </a:cubicBezTo>
                  <a:cubicBezTo>
                    <a:pt x="5072" y="643"/>
                    <a:pt x="5072" y="631"/>
                    <a:pt x="5060" y="619"/>
                  </a:cubicBezTo>
                  <a:lnTo>
                    <a:pt x="5060" y="607"/>
                  </a:lnTo>
                  <a:lnTo>
                    <a:pt x="5048" y="595"/>
                  </a:lnTo>
                  <a:lnTo>
                    <a:pt x="5037" y="583"/>
                  </a:lnTo>
                  <a:lnTo>
                    <a:pt x="5025" y="572"/>
                  </a:lnTo>
                  <a:lnTo>
                    <a:pt x="5025" y="560"/>
                  </a:lnTo>
                  <a:lnTo>
                    <a:pt x="5013" y="548"/>
                  </a:lnTo>
                  <a:lnTo>
                    <a:pt x="5001" y="536"/>
                  </a:lnTo>
                  <a:lnTo>
                    <a:pt x="4989" y="524"/>
                  </a:lnTo>
                  <a:lnTo>
                    <a:pt x="4989" y="512"/>
                  </a:lnTo>
                  <a:lnTo>
                    <a:pt x="4977" y="500"/>
                  </a:lnTo>
                  <a:lnTo>
                    <a:pt x="4965" y="488"/>
                  </a:lnTo>
                  <a:lnTo>
                    <a:pt x="4953" y="476"/>
                  </a:lnTo>
                  <a:lnTo>
                    <a:pt x="4953" y="464"/>
                  </a:lnTo>
                  <a:lnTo>
                    <a:pt x="4941" y="452"/>
                  </a:lnTo>
                  <a:lnTo>
                    <a:pt x="4929" y="429"/>
                  </a:lnTo>
                  <a:lnTo>
                    <a:pt x="4917" y="417"/>
                  </a:lnTo>
                  <a:lnTo>
                    <a:pt x="4906" y="405"/>
                  </a:lnTo>
                  <a:lnTo>
                    <a:pt x="4894" y="393"/>
                  </a:lnTo>
                  <a:lnTo>
                    <a:pt x="4882" y="369"/>
                  </a:lnTo>
                  <a:lnTo>
                    <a:pt x="4870" y="357"/>
                  </a:lnTo>
                  <a:lnTo>
                    <a:pt x="4858" y="345"/>
                  </a:lnTo>
                  <a:lnTo>
                    <a:pt x="4858" y="333"/>
                  </a:lnTo>
                  <a:lnTo>
                    <a:pt x="4834" y="310"/>
                  </a:lnTo>
                  <a:lnTo>
                    <a:pt x="4834" y="298"/>
                  </a:lnTo>
                  <a:lnTo>
                    <a:pt x="4810" y="274"/>
                  </a:lnTo>
                  <a:lnTo>
                    <a:pt x="4786" y="250"/>
                  </a:lnTo>
                  <a:lnTo>
                    <a:pt x="4786" y="238"/>
                  </a:lnTo>
                  <a:lnTo>
                    <a:pt x="4775" y="226"/>
                  </a:lnTo>
                  <a:lnTo>
                    <a:pt x="4763" y="214"/>
                  </a:lnTo>
                  <a:lnTo>
                    <a:pt x="4763" y="202"/>
                  </a:lnTo>
                  <a:lnTo>
                    <a:pt x="4739" y="179"/>
                  </a:lnTo>
                  <a:lnTo>
                    <a:pt x="4727" y="167"/>
                  </a:lnTo>
                  <a:lnTo>
                    <a:pt x="4703" y="131"/>
                  </a:lnTo>
                  <a:lnTo>
                    <a:pt x="4667" y="95"/>
                  </a:lnTo>
                  <a:lnTo>
                    <a:pt x="4667" y="83"/>
                  </a:lnTo>
                  <a:lnTo>
                    <a:pt x="4644" y="60"/>
                  </a:lnTo>
                  <a:lnTo>
                    <a:pt x="4632" y="48"/>
                  </a:lnTo>
                  <a:lnTo>
                    <a:pt x="4608" y="12"/>
                  </a:lnTo>
                  <a:lnTo>
                    <a:pt x="4596" y="0"/>
                  </a:lnTo>
                  <a:close/>
                  <a:moveTo>
                    <a:pt x="453" y="2619"/>
                  </a:moveTo>
                  <a:cubicBezTo>
                    <a:pt x="298" y="2846"/>
                    <a:pt x="143" y="3084"/>
                    <a:pt x="0" y="3310"/>
                  </a:cubicBezTo>
                  <a:lnTo>
                    <a:pt x="12" y="3334"/>
                  </a:lnTo>
                  <a:lnTo>
                    <a:pt x="24" y="3334"/>
                  </a:lnTo>
                  <a:lnTo>
                    <a:pt x="24" y="3346"/>
                  </a:lnTo>
                  <a:cubicBezTo>
                    <a:pt x="36" y="3358"/>
                    <a:pt x="48" y="3369"/>
                    <a:pt x="60" y="3393"/>
                  </a:cubicBezTo>
                  <a:lnTo>
                    <a:pt x="72" y="3405"/>
                  </a:lnTo>
                  <a:lnTo>
                    <a:pt x="84" y="3417"/>
                  </a:lnTo>
                  <a:cubicBezTo>
                    <a:pt x="95" y="3429"/>
                    <a:pt x="95" y="3441"/>
                    <a:pt x="107" y="3441"/>
                  </a:cubicBezTo>
                  <a:lnTo>
                    <a:pt x="107" y="3453"/>
                  </a:lnTo>
                  <a:lnTo>
                    <a:pt x="119" y="3465"/>
                  </a:lnTo>
                  <a:lnTo>
                    <a:pt x="131" y="3477"/>
                  </a:lnTo>
                  <a:cubicBezTo>
                    <a:pt x="143" y="3489"/>
                    <a:pt x="155" y="3512"/>
                    <a:pt x="167" y="3524"/>
                  </a:cubicBezTo>
                  <a:lnTo>
                    <a:pt x="179" y="3536"/>
                  </a:lnTo>
                  <a:lnTo>
                    <a:pt x="191" y="3548"/>
                  </a:lnTo>
                  <a:cubicBezTo>
                    <a:pt x="191" y="3560"/>
                    <a:pt x="203" y="3572"/>
                    <a:pt x="203" y="3572"/>
                  </a:cubicBezTo>
                  <a:lnTo>
                    <a:pt x="203" y="3584"/>
                  </a:lnTo>
                  <a:lnTo>
                    <a:pt x="214" y="3584"/>
                  </a:lnTo>
                  <a:lnTo>
                    <a:pt x="214" y="3596"/>
                  </a:lnTo>
                  <a:lnTo>
                    <a:pt x="226" y="3608"/>
                  </a:lnTo>
                  <a:cubicBezTo>
                    <a:pt x="238" y="3620"/>
                    <a:pt x="250" y="3643"/>
                    <a:pt x="262" y="3655"/>
                  </a:cubicBezTo>
                  <a:lnTo>
                    <a:pt x="274" y="3655"/>
                  </a:lnTo>
                  <a:lnTo>
                    <a:pt x="274" y="3667"/>
                  </a:lnTo>
                  <a:lnTo>
                    <a:pt x="286" y="3679"/>
                  </a:lnTo>
                  <a:lnTo>
                    <a:pt x="286" y="3691"/>
                  </a:lnTo>
                  <a:cubicBezTo>
                    <a:pt x="298" y="3691"/>
                    <a:pt x="298" y="3703"/>
                    <a:pt x="310" y="3715"/>
                  </a:cubicBezTo>
                  <a:lnTo>
                    <a:pt x="322" y="3727"/>
                  </a:lnTo>
                  <a:lnTo>
                    <a:pt x="322" y="3739"/>
                  </a:lnTo>
                  <a:lnTo>
                    <a:pt x="334" y="3739"/>
                  </a:lnTo>
                  <a:cubicBezTo>
                    <a:pt x="345" y="3762"/>
                    <a:pt x="357" y="3774"/>
                    <a:pt x="369" y="3798"/>
                  </a:cubicBezTo>
                  <a:lnTo>
                    <a:pt x="381" y="3810"/>
                  </a:lnTo>
                  <a:lnTo>
                    <a:pt x="381" y="3822"/>
                  </a:lnTo>
                  <a:lnTo>
                    <a:pt x="393" y="3822"/>
                  </a:lnTo>
                  <a:cubicBezTo>
                    <a:pt x="393" y="3834"/>
                    <a:pt x="405" y="3846"/>
                    <a:pt x="405" y="3846"/>
                  </a:cubicBezTo>
                  <a:lnTo>
                    <a:pt x="405" y="3858"/>
                  </a:lnTo>
                  <a:lnTo>
                    <a:pt x="417" y="3870"/>
                  </a:lnTo>
                  <a:lnTo>
                    <a:pt x="429" y="3881"/>
                  </a:lnTo>
                  <a:cubicBezTo>
                    <a:pt x="441" y="3893"/>
                    <a:pt x="453" y="3917"/>
                    <a:pt x="465" y="3929"/>
                  </a:cubicBezTo>
                  <a:lnTo>
                    <a:pt x="465" y="3941"/>
                  </a:lnTo>
                  <a:lnTo>
                    <a:pt x="476" y="3941"/>
                  </a:lnTo>
                  <a:lnTo>
                    <a:pt x="476" y="3953"/>
                  </a:lnTo>
                  <a:lnTo>
                    <a:pt x="488" y="3965"/>
                  </a:lnTo>
                  <a:cubicBezTo>
                    <a:pt x="488" y="3977"/>
                    <a:pt x="500" y="3977"/>
                    <a:pt x="500" y="3989"/>
                  </a:cubicBezTo>
                  <a:lnTo>
                    <a:pt x="512" y="4000"/>
                  </a:lnTo>
                  <a:lnTo>
                    <a:pt x="512" y="4012"/>
                  </a:lnTo>
                  <a:lnTo>
                    <a:pt x="524" y="4012"/>
                  </a:lnTo>
                  <a:lnTo>
                    <a:pt x="524" y="4024"/>
                  </a:lnTo>
                  <a:cubicBezTo>
                    <a:pt x="536" y="4036"/>
                    <a:pt x="548" y="4048"/>
                    <a:pt x="560" y="4072"/>
                  </a:cubicBezTo>
                  <a:lnTo>
                    <a:pt x="560" y="4084"/>
                  </a:lnTo>
                  <a:lnTo>
                    <a:pt x="572" y="4096"/>
                  </a:lnTo>
                  <a:lnTo>
                    <a:pt x="572" y="4108"/>
                  </a:lnTo>
                  <a:cubicBezTo>
                    <a:pt x="584" y="4108"/>
                    <a:pt x="584" y="4120"/>
                    <a:pt x="595" y="4131"/>
                  </a:cubicBezTo>
                  <a:lnTo>
                    <a:pt x="607" y="4143"/>
                  </a:lnTo>
                  <a:lnTo>
                    <a:pt x="607" y="4155"/>
                  </a:lnTo>
                  <a:lnTo>
                    <a:pt x="619" y="4155"/>
                  </a:lnTo>
                  <a:cubicBezTo>
                    <a:pt x="619" y="4167"/>
                    <a:pt x="619" y="4179"/>
                    <a:pt x="631" y="4191"/>
                  </a:cubicBezTo>
                  <a:cubicBezTo>
                    <a:pt x="631" y="4191"/>
                    <a:pt x="643" y="4203"/>
                    <a:pt x="643" y="4215"/>
                  </a:cubicBezTo>
                  <a:lnTo>
                    <a:pt x="655" y="4227"/>
                  </a:lnTo>
                  <a:lnTo>
                    <a:pt x="667" y="4239"/>
                  </a:lnTo>
                  <a:lnTo>
                    <a:pt x="667" y="4251"/>
                  </a:lnTo>
                  <a:lnTo>
                    <a:pt x="679" y="4262"/>
                  </a:lnTo>
                  <a:lnTo>
                    <a:pt x="679" y="4274"/>
                  </a:lnTo>
                  <a:lnTo>
                    <a:pt x="691" y="4286"/>
                  </a:lnTo>
                  <a:lnTo>
                    <a:pt x="703" y="4298"/>
                  </a:lnTo>
                  <a:lnTo>
                    <a:pt x="703" y="4310"/>
                  </a:lnTo>
                  <a:lnTo>
                    <a:pt x="715" y="4322"/>
                  </a:lnTo>
                  <a:lnTo>
                    <a:pt x="715" y="4334"/>
                  </a:lnTo>
                  <a:lnTo>
                    <a:pt x="726" y="4334"/>
                  </a:lnTo>
                  <a:lnTo>
                    <a:pt x="726" y="4346"/>
                  </a:lnTo>
                  <a:lnTo>
                    <a:pt x="738" y="4358"/>
                  </a:lnTo>
                  <a:lnTo>
                    <a:pt x="738" y="4370"/>
                  </a:lnTo>
                  <a:lnTo>
                    <a:pt x="750" y="4381"/>
                  </a:lnTo>
                  <a:lnTo>
                    <a:pt x="750" y="4393"/>
                  </a:lnTo>
                  <a:lnTo>
                    <a:pt x="762" y="4393"/>
                  </a:lnTo>
                  <a:lnTo>
                    <a:pt x="762" y="4405"/>
                  </a:lnTo>
                  <a:lnTo>
                    <a:pt x="774" y="4417"/>
                  </a:lnTo>
                  <a:cubicBezTo>
                    <a:pt x="905" y="4131"/>
                    <a:pt x="1048" y="3858"/>
                    <a:pt x="1215" y="3596"/>
                  </a:cubicBezTo>
                  <a:cubicBezTo>
                    <a:pt x="1000" y="3298"/>
                    <a:pt x="726" y="2965"/>
                    <a:pt x="453" y="2619"/>
                  </a:cubicBezTo>
                  <a:close/>
                </a:path>
              </a:pathLst>
            </a:custGeom>
            <a:solidFill>
              <a:schemeClr val="dk1">
                <a:alpha val="1882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23" name="Google Shape;841;p44">
              <a:extLst>
                <a:ext uri="{FF2B5EF4-FFF2-40B4-BE49-F238E27FC236}">
                  <a16:creationId xmlns:a16="http://schemas.microsoft.com/office/drawing/2014/main" id="{2BA86D9C-60BC-9D8D-1E19-24AD6EE0619A}"/>
                </a:ext>
              </a:extLst>
            </p:cNvPr>
            <p:cNvSpPr/>
            <p:nvPr/>
          </p:nvSpPr>
          <p:spPr>
            <a:xfrm>
              <a:off x="2347881" y="2178805"/>
              <a:ext cx="548250" cy="454414"/>
            </a:xfrm>
            <a:custGeom>
              <a:avLst/>
              <a:gdLst/>
              <a:ahLst/>
              <a:cxnLst/>
              <a:rect l="l" t="t" r="r" b="b"/>
              <a:pathLst>
                <a:path w="6609" h="5478" extrusionOk="0">
                  <a:moveTo>
                    <a:pt x="5692" y="870"/>
                  </a:moveTo>
                  <a:cubicBezTo>
                    <a:pt x="5406" y="489"/>
                    <a:pt x="4989" y="1"/>
                    <a:pt x="4513" y="37"/>
                  </a:cubicBezTo>
                  <a:cubicBezTo>
                    <a:pt x="3680" y="96"/>
                    <a:pt x="1429" y="751"/>
                    <a:pt x="679" y="1203"/>
                  </a:cubicBezTo>
                  <a:cubicBezTo>
                    <a:pt x="191" y="1501"/>
                    <a:pt x="1" y="2204"/>
                    <a:pt x="1" y="2775"/>
                  </a:cubicBezTo>
                  <a:cubicBezTo>
                    <a:pt x="1" y="3370"/>
                    <a:pt x="334" y="4323"/>
                    <a:pt x="667" y="4763"/>
                  </a:cubicBezTo>
                  <a:cubicBezTo>
                    <a:pt x="965" y="5156"/>
                    <a:pt x="1501" y="5478"/>
                    <a:pt x="1989" y="5418"/>
                  </a:cubicBezTo>
                  <a:cubicBezTo>
                    <a:pt x="2822" y="5323"/>
                    <a:pt x="4930" y="4621"/>
                    <a:pt x="5692" y="4180"/>
                  </a:cubicBezTo>
                  <a:cubicBezTo>
                    <a:pt x="6168" y="3918"/>
                    <a:pt x="6609" y="3358"/>
                    <a:pt x="6609" y="2811"/>
                  </a:cubicBezTo>
                  <a:cubicBezTo>
                    <a:pt x="6609" y="2263"/>
                    <a:pt x="6037" y="1334"/>
                    <a:pt x="5692" y="87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24" name="Google Shape;842;p44">
              <a:extLst>
                <a:ext uri="{FF2B5EF4-FFF2-40B4-BE49-F238E27FC236}">
                  <a16:creationId xmlns:a16="http://schemas.microsoft.com/office/drawing/2014/main" id="{BF47E2CF-21E4-D52C-1E80-3023C78639BC}"/>
                </a:ext>
              </a:extLst>
            </p:cNvPr>
            <p:cNvSpPr/>
            <p:nvPr/>
          </p:nvSpPr>
          <p:spPr>
            <a:xfrm>
              <a:off x="2366629" y="2163044"/>
              <a:ext cx="527511" cy="441556"/>
            </a:xfrm>
            <a:custGeom>
              <a:avLst/>
              <a:gdLst/>
              <a:ahLst/>
              <a:cxnLst/>
              <a:rect l="l" t="t" r="r" b="b"/>
              <a:pathLst>
                <a:path w="6359" h="5323" extrusionOk="0">
                  <a:moveTo>
                    <a:pt x="5692" y="715"/>
                  </a:moveTo>
                  <a:cubicBezTo>
                    <a:pt x="5394" y="322"/>
                    <a:pt x="4859" y="0"/>
                    <a:pt x="4370" y="60"/>
                  </a:cubicBezTo>
                  <a:cubicBezTo>
                    <a:pt x="3525" y="155"/>
                    <a:pt x="1394" y="870"/>
                    <a:pt x="668" y="1298"/>
                  </a:cubicBezTo>
                  <a:cubicBezTo>
                    <a:pt x="239" y="1548"/>
                    <a:pt x="1" y="2132"/>
                    <a:pt x="1" y="2620"/>
                  </a:cubicBezTo>
                  <a:cubicBezTo>
                    <a:pt x="1" y="3167"/>
                    <a:pt x="334" y="4168"/>
                    <a:pt x="668" y="4608"/>
                  </a:cubicBezTo>
                  <a:cubicBezTo>
                    <a:pt x="965" y="5001"/>
                    <a:pt x="1501" y="5322"/>
                    <a:pt x="1989" y="5263"/>
                  </a:cubicBezTo>
                  <a:cubicBezTo>
                    <a:pt x="2823" y="5168"/>
                    <a:pt x="4966" y="4453"/>
                    <a:pt x="5692" y="4025"/>
                  </a:cubicBezTo>
                  <a:cubicBezTo>
                    <a:pt x="6121" y="3775"/>
                    <a:pt x="6359" y="3203"/>
                    <a:pt x="6359" y="2703"/>
                  </a:cubicBezTo>
                  <a:cubicBezTo>
                    <a:pt x="6359" y="2155"/>
                    <a:pt x="6025" y="1155"/>
                    <a:pt x="5692" y="715"/>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25" name="Google Shape;843;p44">
              <a:extLst>
                <a:ext uri="{FF2B5EF4-FFF2-40B4-BE49-F238E27FC236}">
                  <a16:creationId xmlns:a16="http://schemas.microsoft.com/office/drawing/2014/main" id="{66F287CD-901B-14A5-C69B-79F3609748A2}"/>
                </a:ext>
              </a:extLst>
            </p:cNvPr>
            <p:cNvSpPr/>
            <p:nvPr/>
          </p:nvSpPr>
          <p:spPr>
            <a:xfrm>
              <a:off x="2407193" y="2254874"/>
              <a:ext cx="245962" cy="220322"/>
            </a:xfrm>
            <a:custGeom>
              <a:avLst/>
              <a:gdLst/>
              <a:ahLst/>
              <a:cxnLst/>
              <a:rect l="l" t="t" r="r" b="b"/>
              <a:pathLst>
                <a:path w="2965" h="2656" extrusionOk="0">
                  <a:moveTo>
                    <a:pt x="2608" y="382"/>
                  </a:moveTo>
                  <a:cubicBezTo>
                    <a:pt x="2465" y="179"/>
                    <a:pt x="2215" y="1"/>
                    <a:pt x="1988" y="24"/>
                  </a:cubicBezTo>
                  <a:cubicBezTo>
                    <a:pt x="1595" y="60"/>
                    <a:pt x="619" y="382"/>
                    <a:pt x="286" y="596"/>
                  </a:cubicBezTo>
                  <a:cubicBezTo>
                    <a:pt x="95" y="715"/>
                    <a:pt x="0" y="1001"/>
                    <a:pt x="0" y="1251"/>
                  </a:cubicBezTo>
                  <a:cubicBezTo>
                    <a:pt x="12" y="1537"/>
                    <a:pt x="191" y="2049"/>
                    <a:pt x="345" y="2287"/>
                  </a:cubicBezTo>
                  <a:cubicBezTo>
                    <a:pt x="488" y="2489"/>
                    <a:pt x="750" y="2656"/>
                    <a:pt x="976" y="2644"/>
                  </a:cubicBezTo>
                  <a:cubicBezTo>
                    <a:pt x="1357" y="2608"/>
                    <a:pt x="2346" y="2275"/>
                    <a:pt x="2667" y="2072"/>
                  </a:cubicBezTo>
                  <a:cubicBezTo>
                    <a:pt x="2869" y="1953"/>
                    <a:pt x="2965" y="1668"/>
                    <a:pt x="2953" y="1406"/>
                  </a:cubicBezTo>
                  <a:cubicBezTo>
                    <a:pt x="2941" y="1132"/>
                    <a:pt x="2774" y="620"/>
                    <a:pt x="2608" y="38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26" name="Google Shape;844;p44">
              <a:extLst>
                <a:ext uri="{FF2B5EF4-FFF2-40B4-BE49-F238E27FC236}">
                  <a16:creationId xmlns:a16="http://schemas.microsoft.com/office/drawing/2014/main" id="{BB73BC92-56D4-3910-3EA9-9833A6CAD352}"/>
                </a:ext>
              </a:extLst>
            </p:cNvPr>
            <p:cNvSpPr/>
            <p:nvPr/>
          </p:nvSpPr>
          <p:spPr>
            <a:xfrm>
              <a:off x="2658046" y="2192659"/>
              <a:ext cx="133392" cy="111654"/>
            </a:xfrm>
            <a:custGeom>
              <a:avLst/>
              <a:gdLst/>
              <a:ahLst/>
              <a:cxnLst/>
              <a:rect l="l" t="t" r="r" b="b"/>
              <a:pathLst>
                <a:path w="1608" h="1346" extrusionOk="0">
                  <a:moveTo>
                    <a:pt x="1441" y="179"/>
                  </a:moveTo>
                  <a:cubicBezTo>
                    <a:pt x="1369" y="84"/>
                    <a:pt x="1227" y="1"/>
                    <a:pt x="1108" y="12"/>
                  </a:cubicBezTo>
                  <a:cubicBezTo>
                    <a:pt x="893" y="36"/>
                    <a:pt x="357" y="227"/>
                    <a:pt x="167" y="334"/>
                  </a:cubicBezTo>
                  <a:cubicBezTo>
                    <a:pt x="60" y="393"/>
                    <a:pt x="0" y="536"/>
                    <a:pt x="0" y="667"/>
                  </a:cubicBezTo>
                  <a:cubicBezTo>
                    <a:pt x="0" y="810"/>
                    <a:pt x="84" y="1060"/>
                    <a:pt x="167" y="1167"/>
                  </a:cubicBezTo>
                  <a:cubicBezTo>
                    <a:pt x="238" y="1263"/>
                    <a:pt x="381" y="1346"/>
                    <a:pt x="500" y="1334"/>
                  </a:cubicBezTo>
                  <a:cubicBezTo>
                    <a:pt x="715" y="1310"/>
                    <a:pt x="1262" y="1132"/>
                    <a:pt x="1441" y="1025"/>
                  </a:cubicBezTo>
                  <a:cubicBezTo>
                    <a:pt x="1548" y="953"/>
                    <a:pt x="1608" y="810"/>
                    <a:pt x="1608" y="691"/>
                  </a:cubicBezTo>
                  <a:cubicBezTo>
                    <a:pt x="1608" y="548"/>
                    <a:pt x="1524" y="298"/>
                    <a:pt x="1441" y="17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27" name="Google Shape;845;p44">
              <a:extLst>
                <a:ext uri="{FF2B5EF4-FFF2-40B4-BE49-F238E27FC236}">
                  <a16:creationId xmlns:a16="http://schemas.microsoft.com/office/drawing/2014/main" id="{80C59013-20FB-267C-5B79-15B0483F9F82}"/>
                </a:ext>
              </a:extLst>
            </p:cNvPr>
            <p:cNvSpPr/>
            <p:nvPr/>
          </p:nvSpPr>
          <p:spPr>
            <a:xfrm>
              <a:off x="2690647" y="2292451"/>
              <a:ext cx="133392" cy="111654"/>
            </a:xfrm>
            <a:custGeom>
              <a:avLst/>
              <a:gdLst/>
              <a:ahLst/>
              <a:cxnLst/>
              <a:rect l="l" t="t" r="r" b="b"/>
              <a:pathLst>
                <a:path w="1608" h="1346" extrusionOk="0">
                  <a:moveTo>
                    <a:pt x="1441" y="179"/>
                  </a:moveTo>
                  <a:cubicBezTo>
                    <a:pt x="1369" y="83"/>
                    <a:pt x="1226" y="0"/>
                    <a:pt x="1107" y="12"/>
                  </a:cubicBezTo>
                  <a:cubicBezTo>
                    <a:pt x="893" y="36"/>
                    <a:pt x="345" y="214"/>
                    <a:pt x="167" y="322"/>
                  </a:cubicBezTo>
                  <a:cubicBezTo>
                    <a:pt x="60" y="393"/>
                    <a:pt x="0" y="536"/>
                    <a:pt x="0" y="655"/>
                  </a:cubicBezTo>
                  <a:cubicBezTo>
                    <a:pt x="0" y="798"/>
                    <a:pt x="83" y="1048"/>
                    <a:pt x="167" y="1167"/>
                  </a:cubicBezTo>
                  <a:cubicBezTo>
                    <a:pt x="238" y="1262"/>
                    <a:pt x="381" y="1346"/>
                    <a:pt x="500" y="1334"/>
                  </a:cubicBezTo>
                  <a:cubicBezTo>
                    <a:pt x="715" y="1310"/>
                    <a:pt x="1250" y="1119"/>
                    <a:pt x="1441" y="1012"/>
                  </a:cubicBezTo>
                  <a:cubicBezTo>
                    <a:pt x="1548" y="953"/>
                    <a:pt x="1607" y="810"/>
                    <a:pt x="1607" y="679"/>
                  </a:cubicBezTo>
                  <a:cubicBezTo>
                    <a:pt x="1607" y="536"/>
                    <a:pt x="1524" y="286"/>
                    <a:pt x="1441" y="17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28" name="Google Shape;846;p44">
              <a:extLst>
                <a:ext uri="{FF2B5EF4-FFF2-40B4-BE49-F238E27FC236}">
                  <a16:creationId xmlns:a16="http://schemas.microsoft.com/office/drawing/2014/main" id="{70F2AD81-1DD1-2726-932C-847BB3AE813F}"/>
                </a:ext>
              </a:extLst>
            </p:cNvPr>
            <p:cNvSpPr/>
            <p:nvPr/>
          </p:nvSpPr>
          <p:spPr>
            <a:xfrm>
              <a:off x="2501014" y="2413895"/>
              <a:ext cx="348743" cy="153213"/>
            </a:xfrm>
            <a:custGeom>
              <a:avLst/>
              <a:gdLst/>
              <a:ahLst/>
              <a:cxnLst/>
              <a:rect l="l" t="t" r="r" b="b"/>
              <a:pathLst>
                <a:path w="4204" h="1847" extrusionOk="0">
                  <a:moveTo>
                    <a:pt x="3989" y="60"/>
                  </a:moveTo>
                  <a:cubicBezTo>
                    <a:pt x="3858" y="1"/>
                    <a:pt x="3560" y="1"/>
                    <a:pt x="3239" y="84"/>
                  </a:cubicBezTo>
                  <a:cubicBezTo>
                    <a:pt x="2691" y="227"/>
                    <a:pt x="1215" y="715"/>
                    <a:pt x="691" y="929"/>
                  </a:cubicBezTo>
                  <a:cubicBezTo>
                    <a:pt x="381" y="1060"/>
                    <a:pt x="143" y="1239"/>
                    <a:pt x="72" y="1370"/>
                  </a:cubicBezTo>
                  <a:cubicBezTo>
                    <a:pt x="0" y="1513"/>
                    <a:pt x="72" y="1715"/>
                    <a:pt x="214" y="1787"/>
                  </a:cubicBezTo>
                  <a:cubicBezTo>
                    <a:pt x="345" y="1846"/>
                    <a:pt x="643" y="1846"/>
                    <a:pt x="965" y="1763"/>
                  </a:cubicBezTo>
                  <a:cubicBezTo>
                    <a:pt x="1524" y="1620"/>
                    <a:pt x="2989" y="1132"/>
                    <a:pt x="3512" y="917"/>
                  </a:cubicBezTo>
                  <a:cubicBezTo>
                    <a:pt x="3822" y="786"/>
                    <a:pt x="4060" y="608"/>
                    <a:pt x="4132" y="477"/>
                  </a:cubicBezTo>
                  <a:cubicBezTo>
                    <a:pt x="4203" y="334"/>
                    <a:pt x="4132" y="132"/>
                    <a:pt x="3989" y="6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29" name="Google Shape;847;p44">
              <a:extLst>
                <a:ext uri="{FF2B5EF4-FFF2-40B4-BE49-F238E27FC236}">
                  <a16:creationId xmlns:a16="http://schemas.microsoft.com/office/drawing/2014/main" id="{1D85A5D1-A935-4070-06F1-84623B55C66A}"/>
                </a:ext>
              </a:extLst>
            </p:cNvPr>
            <p:cNvSpPr/>
            <p:nvPr/>
          </p:nvSpPr>
          <p:spPr>
            <a:xfrm>
              <a:off x="2469409" y="3321485"/>
              <a:ext cx="484042" cy="157195"/>
            </a:xfrm>
            <a:custGeom>
              <a:avLst/>
              <a:gdLst/>
              <a:ahLst/>
              <a:cxnLst/>
              <a:rect l="l" t="t" r="r" b="b"/>
              <a:pathLst>
                <a:path w="5835" h="1895" extrusionOk="0">
                  <a:moveTo>
                    <a:pt x="4514" y="0"/>
                  </a:moveTo>
                  <a:cubicBezTo>
                    <a:pt x="4340" y="0"/>
                    <a:pt x="4164" y="6"/>
                    <a:pt x="3989" y="13"/>
                  </a:cubicBezTo>
                  <a:cubicBezTo>
                    <a:pt x="3322" y="37"/>
                    <a:pt x="2655" y="132"/>
                    <a:pt x="2000" y="275"/>
                  </a:cubicBezTo>
                  <a:cubicBezTo>
                    <a:pt x="1310" y="430"/>
                    <a:pt x="619" y="632"/>
                    <a:pt x="0" y="942"/>
                  </a:cubicBezTo>
                  <a:cubicBezTo>
                    <a:pt x="60" y="1049"/>
                    <a:pt x="95" y="1156"/>
                    <a:pt x="131" y="1263"/>
                  </a:cubicBezTo>
                  <a:cubicBezTo>
                    <a:pt x="203" y="1466"/>
                    <a:pt x="226" y="1680"/>
                    <a:pt x="226" y="1894"/>
                  </a:cubicBezTo>
                  <a:cubicBezTo>
                    <a:pt x="560" y="1704"/>
                    <a:pt x="929" y="1561"/>
                    <a:pt x="1286" y="1442"/>
                  </a:cubicBezTo>
                  <a:cubicBezTo>
                    <a:pt x="2239" y="1137"/>
                    <a:pt x="3282" y="938"/>
                    <a:pt x="4313" y="938"/>
                  </a:cubicBezTo>
                  <a:cubicBezTo>
                    <a:pt x="4531" y="938"/>
                    <a:pt x="4749" y="947"/>
                    <a:pt x="4965" y="966"/>
                  </a:cubicBezTo>
                  <a:cubicBezTo>
                    <a:pt x="5132" y="978"/>
                    <a:pt x="5298" y="1013"/>
                    <a:pt x="5453" y="1037"/>
                  </a:cubicBezTo>
                  <a:cubicBezTo>
                    <a:pt x="5471" y="1039"/>
                    <a:pt x="5488" y="1039"/>
                    <a:pt x="5505" y="1039"/>
                  </a:cubicBezTo>
                  <a:cubicBezTo>
                    <a:pt x="5628" y="1039"/>
                    <a:pt x="5740" y="1002"/>
                    <a:pt x="5834" y="918"/>
                  </a:cubicBezTo>
                  <a:cubicBezTo>
                    <a:pt x="5798" y="656"/>
                    <a:pt x="5751" y="394"/>
                    <a:pt x="5691" y="120"/>
                  </a:cubicBezTo>
                  <a:cubicBezTo>
                    <a:pt x="5679" y="120"/>
                    <a:pt x="5668" y="120"/>
                    <a:pt x="5656" y="109"/>
                  </a:cubicBezTo>
                  <a:lnTo>
                    <a:pt x="5608" y="97"/>
                  </a:lnTo>
                  <a:cubicBezTo>
                    <a:pt x="5252" y="24"/>
                    <a:pt x="4885" y="0"/>
                    <a:pt x="4514"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30" name="Google Shape;848;p44">
              <a:extLst>
                <a:ext uri="{FF2B5EF4-FFF2-40B4-BE49-F238E27FC236}">
                  <a16:creationId xmlns:a16="http://schemas.microsoft.com/office/drawing/2014/main" id="{FA1C0D78-3C13-E46E-49A5-B4DBE659D1B0}"/>
                </a:ext>
              </a:extLst>
            </p:cNvPr>
            <p:cNvSpPr/>
            <p:nvPr/>
          </p:nvSpPr>
          <p:spPr>
            <a:xfrm>
              <a:off x="2597739" y="3238615"/>
              <a:ext cx="379353" cy="274656"/>
            </a:xfrm>
            <a:custGeom>
              <a:avLst/>
              <a:gdLst/>
              <a:ahLst/>
              <a:cxnLst/>
              <a:rect l="l" t="t" r="r" b="b"/>
              <a:pathLst>
                <a:path w="4573" h="3311" extrusionOk="0">
                  <a:moveTo>
                    <a:pt x="4275" y="1000"/>
                  </a:moveTo>
                  <a:cubicBezTo>
                    <a:pt x="4168" y="691"/>
                    <a:pt x="4013" y="286"/>
                    <a:pt x="3692" y="203"/>
                  </a:cubicBezTo>
                  <a:cubicBezTo>
                    <a:pt x="3120" y="60"/>
                    <a:pt x="1501" y="0"/>
                    <a:pt x="918" y="131"/>
                  </a:cubicBezTo>
                  <a:cubicBezTo>
                    <a:pt x="525" y="226"/>
                    <a:pt x="251" y="643"/>
                    <a:pt x="132" y="1012"/>
                  </a:cubicBezTo>
                  <a:cubicBezTo>
                    <a:pt x="1" y="1405"/>
                    <a:pt x="13" y="2108"/>
                    <a:pt x="132" y="2465"/>
                  </a:cubicBezTo>
                  <a:cubicBezTo>
                    <a:pt x="239" y="2786"/>
                    <a:pt x="525" y="3120"/>
                    <a:pt x="858" y="3191"/>
                  </a:cubicBezTo>
                  <a:cubicBezTo>
                    <a:pt x="1430" y="3310"/>
                    <a:pt x="2966" y="3298"/>
                    <a:pt x="3561" y="3179"/>
                  </a:cubicBezTo>
                  <a:cubicBezTo>
                    <a:pt x="3930" y="3108"/>
                    <a:pt x="4335" y="2834"/>
                    <a:pt x="4454" y="2477"/>
                  </a:cubicBezTo>
                  <a:cubicBezTo>
                    <a:pt x="4573" y="2120"/>
                    <a:pt x="4406" y="1381"/>
                    <a:pt x="4275" y="100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31" name="Google Shape;849;p44">
              <a:extLst>
                <a:ext uri="{FF2B5EF4-FFF2-40B4-BE49-F238E27FC236}">
                  <a16:creationId xmlns:a16="http://schemas.microsoft.com/office/drawing/2014/main" id="{DD2B6828-BF56-6E81-2A1D-091CCE8369D6}"/>
                </a:ext>
              </a:extLst>
            </p:cNvPr>
            <p:cNvSpPr/>
            <p:nvPr/>
          </p:nvSpPr>
          <p:spPr>
            <a:xfrm>
              <a:off x="2617564" y="3237619"/>
              <a:ext cx="364504" cy="260803"/>
            </a:xfrm>
            <a:custGeom>
              <a:avLst/>
              <a:gdLst/>
              <a:ahLst/>
              <a:cxnLst/>
              <a:rect l="l" t="t" r="r" b="b"/>
              <a:pathLst>
                <a:path w="4394" h="3144" extrusionOk="0">
                  <a:moveTo>
                    <a:pt x="4263" y="846"/>
                  </a:moveTo>
                  <a:cubicBezTo>
                    <a:pt x="4155" y="524"/>
                    <a:pt x="3870" y="191"/>
                    <a:pt x="3536" y="119"/>
                  </a:cubicBezTo>
                  <a:cubicBezTo>
                    <a:pt x="2965" y="0"/>
                    <a:pt x="1405" y="0"/>
                    <a:pt x="834" y="131"/>
                  </a:cubicBezTo>
                  <a:cubicBezTo>
                    <a:pt x="500" y="203"/>
                    <a:pt x="226" y="524"/>
                    <a:pt x="119" y="858"/>
                  </a:cubicBezTo>
                  <a:cubicBezTo>
                    <a:pt x="0" y="1215"/>
                    <a:pt x="0" y="1941"/>
                    <a:pt x="119" y="2298"/>
                  </a:cubicBezTo>
                  <a:cubicBezTo>
                    <a:pt x="226" y="2620"/>
                    <a:pt x="512" y="2953"/>
                    <a:pt x="845" y="3025"/>
                  </a:cubicBezTo>
                  <a:cubicBezTo>
                    <a:pt x="1417" y="3144"/>
                    <a:pt x="2977" y="3132"/>
                    <a:pt x="3548" y="3013"/>
                  </a:cubicBezTo>
                  <a:cubicBezTo>
                    <a:pt x="3882" y="2941"/>
                    <a:pt x="4167" y="2608"/>
                    <a:pt x="4263" y="2286"/>
                  </a:cubicBezTo>
                  <a:cubicBezTo>
                    <a:pt x="4393" y="1929"/>
                    <a:pt x="4382" y="1203"/>
                    <a:pt x="4263" y="846"/>
                  </a:cubicBezTo>
                  <a:close/>
                </a:path>
              </a:pathLst>
            </a:custGeom>
            <a:solidFill>
              <a:srgbClr val="D6DFE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32" name="Google Shape;850;p44">
              <a:extLst>
                <a:ext uri="{FF2B5EF4-FFF2-40B4-BE49-F238E27FC236}">
                  <a16:creationId xmlns:a16="http://schemas.microsoft.com/office/drawing/2014/main" id="{1EA6EAC6-EEC5-DF1F-67B2-18F907FFBCEB}"/>
                </a:ext>
              </a:extLst>
            </p:cNvPr>
            <p:cNvSpPr/>
            <p:nvPr/>
          </p:nvSpPr>
          <p:spPr>
            <a:xfrm>
              <a:off x="3079003" y="3102323"/>
              <a:ext cx="337876" cy="184735"/>
            </a:xfrm>
            <a:custGeom>
              <a:avLst/>
              <a:gdLst/>
              <a:ahLst/>
              <a:cxnLst/>
              <a:rect l="l" t="t" r="r" b="b"/>
              <a:pathLst>
                <a:path w="4073" h="2227" extrusionOk="0">
                  <a:moveTo>
                    <a:pt x="292" y="1424"/>
                  </a:moveTo>
                  <a:lnTo>
                    <a:pt x="310" y="1441"/>
                  </a:lnTo>
                  <a:lnTo>
                    <a:pt x="310" y="1441"/>
                  </a:lnTo>
                  <a:lnTo>
                    <a:pt x="292" y="1424"/>
                  </a:lnTo>
                  <a:close/>
                  <a:moveTo>
                    <a:pt x="3548" y="0"/>
                  </a:moveTo>
                  <a:cubicBezTo>
                    <a:pt x="3417" y="0"/>
                    <a:pt x="3286" y="60"/>
                    <a:pt x="3203" y="155"/>
                  </a:cubicBezTo>
                  <a:cubicBezTo>
                    <a:pt x="3185" y="173"/>
                    <a:pt x="3179" y="176"/>
                    <a:pt x="3176" y="176"/>
                  </a:cubicBezTo>
                  <a:cubicBezTo>
                    <a:pt x="3175" y="176"/>
                    <a:pt x="3174" y="175"/>
                    <a:pt x="3173" y="175"/>
                  </a:cubicBezTo>
                  <a:cubicBezTo>
                    <a:pt x="3172" y="175"/>
                    <a:pt x="3170" y="176"/>
                    <a:pt x="3167" y="179"/>
                  </a:cubicBezTo>
                  <a:cubicBezTo>
                    <a:pt x="3012" y="286"/>
                    <a:pt x="2822" y="334"/>
                    <a:pt x="2655" y="417"/>
                  </a:cubicBezTo>
                  <a:cubicBezTo>
                    <a:pt x="2191" y="655"/>
                    <a:pt x="1703" y="869"/>
                    <a:pt x="1191" y="1048"/>
                  </a:cubicBezTo>
                  <a:cubicBezTo>
                    <a:pt x="929" y="1143"/>
                    <a:pt x="667" y="1227"/>
                    <a:pt x="393" y="1262"/>
                  </a:cubicBezTo>
                  <a:cubicBezTo>
                    <a:pt x="357" y="1274"/>
                    <a:pt x="298" y="1274"/>
                    <a:pt x="298" y="1274"/>
                  </a:cubicBezTo>
                  <a:cubicBezTo>
                    <a:pt x="214" y="1274"/>
                    <a:pt x="131" y="1274"/>
                    <a:pt x="60" y="1262"/>
                  </a:cubicBezTo>
                  <a:cubicBezTo>
                    <a:pt x="36" y="1262"/>
                    <a:pt x="36" y="1262"/>
                    <a:pt x="0" y="1250"/>
                  </a:cubicBezTo>
                  <a:lnTo>
                    <a:pt x="0" y="1250"/>
                  </a:lnTo>
                  <a:cubicBezTo>
                    <a:pt x="131" y="1560"/>
                    <a:pt x="238" y="1881"/>
                    <a:pt x="274" y="2227"/>
                  </a:cubicBezTo>
                  <a:cubicBezTo>
                    <a:pt x="607" y="2227"/>
                    <a:pt x="929" y="2131"/>
                    <a:pt x="1250" y="2024"/>
                  </a:cubicBezTo>
                  <a:cubicBezTo>
                    <a:pt x="1857" y="1834"/>
                    <a:pt x="2453" y="1584"/>
                    <a:pt x="3024" y="1286"/>
                  </a:cubicBezTo>
                  <a:cubicBezTo>
                    <a:pt x="3191" y="1203"/>
                    <a:pt x="3393" y="1143"/>
                    <a:pt x="3560" y="1048"/>
                  </a:cubicBezTo>
                  <a:cubicBezTo>
                    <a:pt x="3870" y="881"/>
                    <a:pt x="4072" y="607"/>
                    <a:pt x="4001" y="334"/>
                  </a:cubicBezTo>
                  <a:cubicBezTo>
                    <a:pt x="3941" y="143"/>
                    <a:pt x="3751" y="12"/>
                    <a:pt x="354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33" name="Google Shape;851;p44">
              <a:extLst>
                <a:ext uri="{FF2B5EF4-FFF2-40B4-BE49-F238E27FC236}">
                  <a16:creationId xmlns:a16="http://schemas.microsoft.com/office/drawing/2014/main" id="{876D37F7-5433-6766-966F-21DBC81D0CBA}"/>
                </a:ext>
              </a:extLst>
            </p:cNvPr>
            <p:cNvSpPr/>
            <p:nvPr/>
          </p:nvSpPr>
          <p:spPr>
            <a:xfrm>
              <a:off x="3249673" y="2981792"/>
              <a:ext cx="379353" cy="314141"/>
            </a:xfrm>
            <a:custGeom>
              <a:avLst/>
              <a:gdLst/>
              <a:ahLst/>
              <a:cxnLst/>
              <a:rect l="l" t="t" r="r" b="b"/>
              <a:pathLst>
                <a:path w="4573" h="3787" extrusionOk="0">
                  <a:moveTo>
                    <a:pt x="3929" y="596"/>
                  </a:moveTo>
                  <a:cubicBezTo>
                    <a:pt x="3727" y="334"/>
                    <a:pt x="3453" y="1"/>
                    <a:pt x="3120" y="24"/>
                  </a:cubicBezTo>
                  <a:cubicBezTo>
                    <a:pt x="2536" y="60"/>
                    <a:pt x="988" y="525"/>
                    <a:pt x="464" y="834"/>
                  </a:cubicBezTo>
                  <a:cubicBezTo>
                    <a:pt x="131" y="1037"/>
                    <a:pt x="0" y="1525"/>
                    <a:pt x="0" y="1918"/>
                  </a:cubicBezTo>
                  <a:cubicBezTo>
                    <a:pt x="0" y="2334"/>
                    <a:pt x="226" y="2989"/>
                    <a:pt x="464" y="3287"/>
                  </a:cubicBezTo>
                  <a:cubicBezTo>
                    <a:pt x="667" y="3561"/>
                    <a:pt x="1036" y="3787"/>
                    <a:pt x="1381" y="3751"/>
                  </a:cubicBezTo>
                  <a:cubicBezTo>
                    <a:pt x="1953" y="3680"/>
                    <a:pt x="3405" y="3192"/>
                    <a:pt x="3941" y="2894"/>
                  </a:cubicBezTo>
                  <a:cubicBezTo>
                    <a:pt x="4274" y="2703"/>
                    <a:pt x="4572" y="2322"/>
                    <a:pt x="4572" y="1941"/>
                  </a:cubicBezTo>
                  <a:cubicBezTo>
                    <a:pt x="4560" y="1560"/>
                    <a:pt x="4179" y="917"/>
                    <a:pt x="3929" y="596"/>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34" name="Google Shape;852;p44">
              <a:extLst>
                <a:ext uri="{FF2B5EF4-FFF2-40B4-BE49-F238E27FC236}">
                  <a16:creationId xmlns:a16="http://schemas.microsoft.com/office/drawing/2014/main" id="{9C00D119-CE95-F8C5-E451-6B7EAD515A4F}"/>
                </a:ext>
              </a:extLst>
            </p:cNvPr>
            <p:cNvSpPr/>
            <p:nvPr/>
          </p:nvSpPr>
          <p:spPr>
            <a:xfrm>
              <a:off x="3262448" y="2970925"/>
              <a:ext cx="364587" cy="305265"/>
            </a:xfrm>
            <a:custGeom>
              <a:avLst/>
              <a:gdLst/>
              <a:ahLst/>
              <a:cxnLst/>
              <a:rect l="l" t="t" r="r" b="b"/>
              <a:pathLst>
                <a:path w="4395" h="3680" extrusionOk="0">
                  <a:moveTo>
                    <a:pt x="3930" y="489"/>
                  </a:moveTo>
                  <a:cubicBezTo>
                    <a:pt x="3728" y="215"/>
                    <a:pt x="3358" y="1"/>
                    <a:pt x="3025" y="36"/>
                  </a:cubicBezTo>
                  <a:cubicBezTo>
                    <a:pt x="2442" y="108"/>
                    <a:pt x="965" y="596"/>
                    <a:pt x="453" y="894"/>
                  </a:cubicBezTo>
                  <a:cubicBezTo>
                    <a:pt x="168" y="1072"/>
                    <a:pt x="1" y="1477"/>
                    <a:pt x="1" y="1810"/>
                  </a:cubicBezTo>
                  <a:cubicBezTo>
                    <a:pt x="1" y="2191"/>
                    <a:pt x="227" y="2882"/>
                    <a:pt x="465" y="3180"/>
                  </a:cubicBezTo>
                  <a:cubicBezTo>
                    <a:pt x="668" y="3453"/>
                    <a:pt x="1037" y="3680"/>
                    <a:pt x="1382" y="3644"/>
                  </a:cubicBezTo>
                  <a:cubicBezTo>
                    <a:pt x="1953" y="3573"/>
                    <a:pt x="3442" y="3072"/>
                    <a:pt x="3942" y="2787"/>
                  </a:cubicBezTo>
                  <a:cubicBezTo>
                    <a:pt x="4239" y="2608"/>
                    <a:pt x="4394" y="2203"/>
                    <a:pt x="4394" y="1870"/>
                  </a:cubicBezTo>
                  <a:cubicBezTo>
                    <a:pt x="4394" y="1489"/>
                    <a:pt x="4168" y="798"/>
                    <a:pt x="3930" y="489"/>
                  </a:cubicBezTo>
                  <a:close/>
                </a:path>
              </a:pathLst>
            </a:custGeom>
            <a:solidFill>
              <a:srgbClr val="D6DFE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35" name="Google Shape;853;p44">
              <a:extLst>
                <a:ext uri="{FF2B5EF4-FFF2-40B4-BE49-F238E27FC236}">
                  <a16:creationId xmlns:a16="http://schemas.microsoft.com/office/drawing/2014/main" id="{760F5754-3AAA-3F2B-BFF1-F7611B3C828E}"/>
                </a:ext>
              </a:extLst>
            </p:cNvPr>
            <p:cNvSpPr/>
            <p:nvPr/>
          </p:nvSpPr>
          <p:spPr>
            <a:xfrm>
              <a:off x="2210592" y="2544297"/>
              <a:ext cx="973975" cy="433676"/>
            </a:xfrm>
            <a:custGeom>
              <a:avLst/>
              <a:gdLst/>
              <a:ahLst/>
              <a:cxnLst/>
              <a:rect l="l" t="t" r="r" b="b"/>
              <a:pathLst>
                <a:path w="11741" h="5228" extrusionOk="0">
                  <a:moveTo>
                    <a:pt x="362" y="4603"/>
                  </a:moveTo>
                  <a:cubicBezTo>
                    <a:pt x="363" y="4607"/>
                    <a:pt x="366" y="4612"/>
                    <a:pt x="370" y="4620"/>
                  </a:cubicBezTo>
                  <a:lnTo>
                    <a:pt x="370" y="4656"/>
                  </a:lnTo>
                  <a:cubicBezTo>
                    <a:pt x="370" y="4641"/>
                    <a:pt x="365" y="4621"/>
                    <a:pt x="362" y="4603"/>
                  </a:cubicBezTo>
                  <a:close/>
                  <a:moveTo>
                    <a:pt x="370" y="4667"/>
                  </a:moveTo>
                  <a:cubicBezTo>
                    <a:pt x="370" y="4667"/>
                    <a:pt x="382" y="4727"/>
                    <a:pt x="370" y="4775"/>
                  </a:cubicBezTo>
                  <a:cubicBezTo>
                    <a:pt x="370" y="4739"/>
                    <a:pt x="370" y="4703"/>
                    <a:pt x="370" y="4667"/>
                  </a:cubicBezTo>
                  <a:close/>
                  <a:moveTo>
                    <a:pt x="11133" y="0"/>
                  </a:moveTo>
                  <a:cubicBezTo>
                    <a:pt x="10621" y="631"/>
                    <a:pt x="9919" y="1119"/>
                    <a:pt x="9216" y="1548"/>
                  </a:cubicBezTo>
                  <a:cubicBezTo>
                    <a:pt x="7430" y="2643"/>
                    <a:pt x="5418" y="3143"/>
                    <a:pt x="3442" y="3679"/>
                  </a:cubicBezTo>
                  <a:cubicBezTo>
                    <a:pt x="2620" y="3905"/>
                    <a:pt x="1810" y="4167"/>
                    <a:pt x="977" y="4239"/>
                  </a:cubicBezTo>
                  <a:cubicBezTo>
                    <a:pt x="745" y="4266"/>
                    <a:pt x="513" y="4279"/>
                    <a:pt x="286" y="4279"/>
                  </a:cubicBezTo>
                  <a:cubicBezTo>
                    <a:pt x="210" y="4279"/>
                    <a:pt x="135" y="4278"/>
                    <a:pt x="60" y="4275"/>
                  </a:cubicBezTo>
                  <a:cubicBezTo>
                    <a:pt x="36" y="4263"/>
                    <a:pt x="13" y="4263"/>
                    <a:pt x="1" y="4251"/>
                  </a:cubicBezTo>
                  <a:lnTo>
                    <a:pt x="1" y="4251"/>
                  </a:lnTo>
                  <a:cubicBezTo>
                    <a:pt x="84" y="4584"/>
                    <a:pt x="179" y="4917"/>
                    <a:pt x="275" y="5227"/>
                  </a:cubicBezTo>
                  <a:cubicBezTo>
                    <a:pt x="548" y="5227"/>
                    <a:pt x="834" y="5203"/>
                    <a:pt x="1108" y="5179"/>
                  </a:cubicBezTo>
                  <a:cubicBezTo>
                    <a:pt x="1739" y="5108"/>
                    <a:pt x="2358" y="4953"/>
                    <a:pt x="2977" y="4787"/>
                  </a:cubicBezTo>
                  <a:cubicBezTo>
                    <a:pt x="5180" y="4191"/>
                    <a:pt x="7633" y="3620"/>
                    <a:pt x="9680" y="2370"/>
                  </a:cubicBezTo>
                  <a:cubicBezTo>
                    <a:pt x="10431" y="1917"/>
                    <a:pt x="11157" y="1405"/>
                    <a:pt x="11740" y="762"/>
                  </a:cubicBezTo>
                  <a:cubicBezTo>
                    <a:pt x="11443" y="488"/>
                    <a:pt x="11240" y="322"/>
                    <a:pt x="11228" y="310"/>
                  </a:cubicBezTo>
                  <a:cubicBezTo>
                    <a:pt x="11193" y="215"/>
                    <a:pt x="11169" y="107"/>
                    <a:pt x="11133"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36" name="Google Shape;854;p44">
              <a:extLst>
                <a:ext uri="{FF2B5EF4-FFF2-40B4-BE49-F238E27FC236}">
                  <a16:creationId xmlns:a16="http://schemas.microsoft.com/office/drawing/2014/main" id="{5A618CF0-E519-7A7F-472B-E52466F47E05}"/>
                </a:ext>
              </a:extLst>
            </p:cNvPr>
            <p:cNvSpPr/>
            <p:nvPr/>
          </p:nvSpPr>
          <p:spPr>
            <a:xfrm>
              <a:off x="2573101" y="2662754"/>
              <a:ext cx="381344" cy="322105"/>
            </a:xfrm>
            <a:custGeom>
              <a:avLst/>
              <a:gdLst/>
              <a:ahLst/>
              <a:cxnLst/>
              <a:rect l="l" t="t" r="r" b="b"/>
              <a:pathLst>
                <a:path w="4597" h="3883" extrusionOk="0">
                  <a:moveTo>
                    <a:pt x="3906" y="584"/>
                  </a:moveTo>
                  <a:cubicBezTo>
                    <a:pt x="3691" y="334"/>
                    <a:pt x="3394" y="1"/>
                    <a:pt x="3060" y="37"/>
                  </a:cubicBezTo>
                  <a:cubicBezTo>
                    <a:pt x="2489" y="108"/>
                    <a:pt x="953" y="620"/>
                    <a:pt x="441" y="953"/>
                  </a:cubicBezTo>
                  <a:cubicBezTo>
                    <a:pt x="119" y="1168"/>
                    <a:pt x="0" y="1668"/>
                    <a:pt x="24" y="2061"/>
                  </a:cubicBezTo>
                  <a:cubicBezTo>
                    <a:pt x="36" y="2466"/>
                    <a:pt x="286" y="3108"/>
                    <a:pt x="524" y="3406"/>
                  </a:cubicBezTo>
                  <a:cubicBezTo>
                    <a:pt x="750" y="3680"/>
                    <a:pt x="1131" y="3882"/>
                    <a:pt x="1465" y="3835"/>
                  </a:cubicBezTo>
                  <a:cubicBezTo>
                    <a:pt x="2036" y="3740"/>
                    <a:pt x="3465" y="3192"/>
                    <a:pt x="3989" y="2870"/>
                  </a:cubicBezTo>
                  <a:cubicBezTo>
                    <a:pt x="4310" y="2680"/>
                    <a:pt x="4596" y="2287"/>
                    <a:pt x="4584" y="1906"/>
                  </a:cubicBezTo>
                  <a:cubicBezTo>
                    <a:pt x="4572" y="1525"/>
                    <a:pt x="4156" y="894"/>
                    <a:pt x="3906" y="584"/>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37" name="Google Shape;855;p44">
              <a:extLst>
                <a:ext uri="{FF2B5EF4-FFF2-40B4-BE49-F238E27FC236}">
                  <a16:creationId xmlns:a16="http://schemas.microsoft.com/office/drawing/2014/main" id="{8761B49F-3701-D0D8-001B-3E6CE7E278D5}"/>
                </a:ext>
              </a:extLst>
            </p:cNvPr>
            <p:cNvSpPr/>
            <p:nvPr/>
          </p:nvSpPr>
          <p:spPr>
            <a:xfrm>
              <a:off x="2585959" y="2651887"/>
              <a:ext cx="366495" cy="313229"/>
            </a:xfrm>
            <a:custGeom>
              <a:avLst/>
              <a:gdLst/>
              <a:ahLst/>
              <a:cxnLst/>
              <a:rect l="l" t="t" r="r" b="b"/>
              <a:pathLst>
                <a:path w="4418" h="3776" extrusionOk="0">
                  <a:moveTo>
                    <a:pt x="3893" y="477"/>
                  </a:moveTo>
                  <a:cubicBezTo>
                    <a:pt x="3679" y="215"/>
                    <a:pt x="3298" y="1"/>
                    <a:pt x="2965" y="61"/>
                  </a:cubicBezTo>
                  <a:cubicBezTo>
                    <a:pt x="2381" y="144"/>
                    <a:pt x="917" y="692"/>
                    <a:pt x="429" y="1013"/>
                  </a:cubicBezTo>
                  <a:cubicBezTo>
                    <a:pt x="143" y="1192"/>
                    <a:pt x="0" y="1596"/>
                    <a:pt x="12" y="1942"/>
                  </a:cubicBezTo>
                  <a:cubicBezTo>
                    <a:pt x="24" y="2323"/>
                    <a:pt x="286" y="3001"/>
                    <a:pt x="524" y="3299"/>
                  </a:cubicBezTo>
                  <a:cubicBezTo>
                    <a:pt x="738" y="3561"/>
                    <a:pt x="1119" y="3775"/>
                    <a:pt x="1453" y="3716"/>
                  </a:cubicBezTo>
                  <a:cubicBezTo>
                    <a:pt x="2036" y="3632"/>
                    <a:pt x="3489" y="3073"/>
                    <a:pt x="3977" y="2763"/>
                  </a:cubicBezTo>
                  <a:cubicBezTo>
                    <a:pt x="4274" y="2585"/>
                    <a:pt x="4417" y="2168"/>
                    <a:pt x="4405" y="1835"/>
                  </a:cubicBezTo>
                  <a:cubicBezTo>
                    <a:pt x="4393" y="1454"/>
                    <a:pt x="4132" y="775"/>
                    <a:pt x="3893" y="477"/>
                  </a:cubicBezTo>
                  <a:close/>
                </a:path>
              </a:pathLst>
            </a:custGeom>
            <a:solidFill>
              <a:srgbClr val="D6DFE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38" name="Google Shape;856;p44">
              <a:extLst>
                <a:ext uri="{FF2B5EF4-FFF2-40B4-BE49-F238E27FC236}">
                  <a16:creationId xmlns:a16="http://schemas.microsoft.com/office/drawing/2014/main" id="{F5705EF7-2F6A-90D0-A9BF-62947E474049}"/>
                </a:ext>
              </a:extLst>
            </p:cNvPr>
            <p:cNvSpPr/>
            <p:nvPr/>
          </p:nvSpPr>
          <p:spPr>
            <a:xfrm>
              <a:off x="2180978" y="2801037"/>
              <a:ext cx="564011" cy="386642"/>
            </a:xfrm>
            <a:custGeom>
              <a:avLst/>
              <a:gdLst/>
              <a:ahLst/>
              <a:cxnLst/>
              <a:rect l="l" t="t" r="r" b="b"/>
              <a:pathLst>
                <a:path w="6799" h="4661" extrusionOk="0">
                  <a:moveTo>
                    <a:pt x="6323" y="1"/>
                  </a:moveTo>
                  <a:cubicBezTo>
                    <a:pt x="6311" y="1"/>
                    <a:pt x="6287" y="1"/>
                    <a:pt x="6227" y="13"/>
                  </a:cubicBezTo>
                  <a:cubicBezTo>
                    <a:pt x="6025" y="60"/>
                    <a:pt x="5870" y="251"/>
                    <a:pt x="5858" y="465"/>
                  </a:cubicBezTo>
                  <a:lnTo>
                    <a:pt x="5858" y="489"/>
                  </a:lnTo>
                  <a:cubicBezTo>
                    <a:pt x="5870" y="715"/>
                    <a:pt x="5739" y="930"/>
                    <a:pt x="5608" y="1120"/>
                  </a:cubicBezTo>
                  <a:cubicBezTo>
                    <a:pt x="5096" y="1942"/>
                    <a:pt x="4275" y="2608"/>
                    <a:pt x="3418" y="3120"/>
                  </a:cubicBezTo>
                  <a:cubicBezTo>
                    <a:pt x="2941" y="3406"/>
                    <a:pt x="2441" y="3644"/>
                    <a:pt x="1906" y="3704"/>
                  </a:cubicBezTo>
                  <a:cubicBezTo>
                    <a:pt x="1857" y="3711"/>
                    <a:pt x="1808" y="3714"/>
                    <a:pt x="1759" y="3714"/>
                  </a:cubicBezTo>
                  <a:cubicBezTo>
                    <a:pt x="1554" y="3714"/>
                    <a:pt x="1349" y="3648"/>
                    <a:pt x="1215" y="3466"/>
                  </a:cubicBezTo>
                  <a:cubicBezTo>
                    <a:pt x="1155" y="3382"/>
                    <a:pt x="1120" y="3299"/>
                    <a:pt x="1084" y="3204"/>
                  </a:cubicBezTo>
                  <a:cubicBezTo>
                    <a:pt x="798" y="2739"/>
                    <a:pt x="620" y="2120"/>
                    <a:pt x="453" y="1477"/>
                  </a:cubicBezTo>
                  <a:cubicBezTo>
                    <a:pt x="393" y="1489"/>
                    <a:pt x="334" y="1525"/>
                    <a:pt x="286" y="1584"/>
                  </a:cubicBezTo>
                  <a:cubicBezTo>
                    <a:pt x="203" y="1680"/>
                    <a:pt x="167" y="1858"/>
                    <a:pt x="167" y="1858"/>
                  </a:cubicBezTo>
                  <a:cubicBezTo>
                    <a:pt x="108" y="2239"/>
                    <a:pt x="1" y="2644"/>
                    <a:pt x="36" y="3025"/>
                  </a:cubicBezTo>
                  <a:cubicBezTo>
                    <a:pt x="108" y="3561"/>
                    <a:pt x="334" y="4097"/>
                    <a:pt x="763" y="4382"/>
                  </a:cubicBezTo>
                  <a:cubicBezTo>
                    <a:pt x="1046" y="4577"/>
                    <a:pt x="1390" y="4660"/>
                    <a:pt x="1733" y="4660"/>
                  </a:cubicBezTo>
                  <a:cubicBezTo>
                    <a:pt x="1851" y="4660"/>
                    <a:pt x="1969" y="4651"/>
                    <a:pt x="2084" y="4632"/>
                  </a:cubicBezTo>
                  <a:cubicBezTo>
                    <a:pt x="2668" y="4561"/>
                    <a:pt x="3203" y="4323"/>
                    <a:pt x="3715" y="4037"/>
                  </a:cubicBezTo>
                  <a:cubicBezTo>
                    <a:pt x="4692" y="3501"/>
                    <a:pt x="5596" y="2763"/>
                    <a:pt x="6251" y="1858"/>
                  </a:cubicBezTo>
                  <a:cubicBezTo>
                    <a:pt x="6537" y="1465"/>
                    <a:pt x="6799" y="1013"/>
                    <a:pt x="6799" y="525"/>
                  </a:cubicBezTo>
                  <a:cubicBezTo>
                    <a:pt x="6799" y="310"/>
                    <a:pt x="6680" y="108"/>
                    <a:pt x="6489" y="37"/>
                  </a:cubicBezTo>
                  <a:cubicBezTo>
                    <a:pt x="6442" y="13"/>
                    <a:pt x="6430" y="13"/>
                    <a:pt x="6323"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39" name="Google Shape;857;p44">
              <a:extLst>
                <a:ext uri="{FF2B5EF4-FFF2-40B4-BE49-F238E27FC236}">
                  <a16:creationId xmlns:a16="http://schemas.microsoft.com/office/drawing/2014/main" id="{EB061151-EAB3-7E27-90F8-A21666244935}"/>
                </a:ext>
              </a:extLst>
            </p:cNvPr>
            <p:cNvSpPr/>
            <p:nvPr/>
          </p:nvSpPr>
          <p:spPr>
            <a:xfrm>
              <a:off x="2800229" y="2492949"/>
              <a:ext cx="581846" cy="369056"/>
            </a:xfrm>
            <a:custGeom>
              <a:avLst/>
              <a:gdLst/>
              <a:ahLst/>
              <a:cxnLst/>
              <a:rect l="l" t="t" r="r" b="b"/>
              <a:pathLst>
                <a:path w="7014" h="4449" extrusionOk="0">
                  <a:moveTo>
                    <a:pt x="4227" y="0"/>
                  </a:moveTo>
                  <a:cubicBezTo>
                    <a:pt x="4221" y="6"/>
                    <a:pt x="4213" y="6"/>
                    <a:pt x="4198" y="6"/>
                  </a:cubicBezTo>
                  <a:cubicBezTo>
                    <a:pt x="4183" y="6"/>
                    <a:pt x="4162" y="6"/>
                    <a:pt x="4132" y="12"/>
                  </a:cubicBezTo>
                  <a:cubicBezTo>
                    <a:pt x="4037" y="36"/>
                    <a:pt x="3954" y="83"/>
                    <a:pt x="3894" y="155"/>
                  </a:cubicBezTo>
                  <a:cubicBezTo>
                    <a:pt x="3977" y="417"/>
                    <a:pt x="4049" y="691"/>
                    <a:pt x="4120" y="953"/>
                  </a:cubicBezTo>
                  <a:cubicBezTo>
                    <a:pt x="4716" y="1262"/>
                    <a:pt x="5287" y="1607"/>
                    <a:pt x="5728" y="2084"/>
                  </a:cubicBezTo>
                  <a:cubicBezTo>
                    <a:pt x="5871" y="2250"/>
                    <a:pt x="6013" y="2429"/>
                    <a:pt x="5978" y="2619"/>
                  </a:cubicBezTo>
                  <a:cubicBezTo>
                    <a:pt x="5954" y="2774"/>
                    <a:pt x="5799" y="2893"/>
                    <a:pt x="5644" y="2989"/>
                  </a:cubicBezTo>
                  <a:cubicBezTo>
                    <a:pt x="5180" y="3274"/>
                    <a:pt x="4620" y="3381"/>
                    <a:pt x="4073" y="3441"/>
                  </a:cubicBezTo>
                  <a:cubicBezTo>
                    <a:pt x="3749" y="3482"/>
                    <a:pt x="3420" y="3505"/>
                    <a:pt x="3090" y="3505"/>
                  </a:cubicBezTo>
                  <a:cubicBezTo>
                    <a:pt x="2265" y="3505"/>
                    <a:pt x="1441" y="3359"/>
                    <a:pt x="727" y="2977"/>
                  </a:cubicBezTo>
                  <a:cubicBezTo>
                    <a:pt x="663" y="2943"/>
                    <a:pt x="593" y="2927"/>
                    <a:pt x="522" y="2927"/>
                  </a:cubicBezTo>
                  <a:cubicBezTo>
                    <a:pt x="342" y="2927"/>
                    <a:pt x="161" y="3029"/>
                    <a:pt x="84" y="3191"/>
                  </a:cubicBezTo>
                  <a:cubicBezTo>
                    <a:pt x="1" y="3370"/>
                    <a:pt x="36" y="3596"/>
                    <a:pt x="179" y="3739"/>
                  </a:cubicBezTo>
                  <a:cubicBezTo>
                    <a:pt x="215" y="3762"/>
                    <a:pt x="263" y="3798"/>
                    <a:pt x="263" y="3798"/>
                  </a:cubicBezTo>
                  <a:cubicBezTo>
                    <a:pt x="394" y="3882"/>
                    <a:pt x="525" y="3941"/>
                    <a:pt x="656" y="4001"/>
                  </a:cubicBezTo>
                  <a:cubicBezTo>
                    <a:pt x="1414" y="4333"/>
                    <a:pt x="2273" y="4448"/>
                    <a:pt x="3129" y="4448"/>
                  </a:cubicBezTo>
                  <a:cubicBezTo>
                    <a:pt x="3253" y="4448"/>
                    <a:pt x="3377" y="4446"/>
                    <a:pt x="3501" y="4441"/>
                  </a:cubicBezTo>
                  <a:cubicBezTo>
                    <a:pt x="4311" y="4405"/>
                    <a:pt x="5120" y="4286"/>
                    <a:pt x="5847" y="3953"/>
                  </a:cubicBezTo>
                  <a:cubicBezTo>
                    <a:pt x="6287" y="3751"/>
                    <a:pt x="6740" y="3393"/>
                    <a:pt x="6883" y="2917"/>
                  </a:cubicBezTo>
                  <a:cubicBezTo>
                    <a:pt x="7014" y="2477"/>
                    <a:pt x="6847" y="2000"/>
                    <a:pt x="6585" y="1643"/>
                  </a:cubicBezTo>
                  <a:cubicBezTo>
                    <a:pt x="6097" y="988"/>
                    <a:pt x="5347" y="536"/>
                    <a:pt x="4608" y="143"/>
                  </a:cubicBezTo>
                  <a:cubicBezTo>
                    <a:pt x="4549" y="107"/>
                    <a:pt x="4489" y="72"/>
                    <a:pt x="4430" y="48"/>
                  </a:cubicBezTo>
                  <a:cubicBezTo>
                    <a:pt x="4370" y="24"/>
                    <a:pt x="4358" y="12"/>
                    <a:pt x="4227"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40" name="Google Shape;858;p44">
              <a:extLst>
                <a:ext uri="{FF2B5EF4-FFF2-40B4-BE49-F238E27FC236}">
                  <a16:creationId xmlns:a16="http://schemas.microsoft.com/office/drawing/2014/main" id="{AEDBAB2A-8B9F-B09E-BE93-6B177A688F04}"/>
                </a:ext>
              </a:extLst>
            </p:cNvPr>
            <p:cNvSpPr/>
            <p:nvPr/>
          </p:nvSpPr>
          <p:spPr>
            <a:xfrm>
              <a:off x="1439204" y="878100"/>
              <a:ext cx="1491531" cy="1379832"/>
            </a:xfrm>
            <a:custGeom>
              <a:avLst/>
              <a:gdLst/>
              <a:ahLst/>
              <a:cxnLst/>
              <a:rect l="l" t="t" r="r" b="b"/>
              <a:pathLst>
                <a:path w="17980" h="16634" extrusionOk="0">
                  <a:moveTo>
                    <a:pt x="1608" y="11121"/>
                  </a:moveTo>
                  <a:cubicBezTo>
                    <a:pt x="1584" y="11061"/>
                    <a:pt x="1561" y="11002"/>
                    <a:pt x="1537" y="10942"/>
                  </a:cubicBezTo>
                  <a:cubicBezTo>
                    <a:pt x="1" y="7001"/>
                    <a:pt x="2168" y="2465"/>
                    <a:pt x="6371" y="834"/>
                  </a:cubicBezTo>
                  <a:cubicBezTo>
                    <a:pt x="8514" y="0"/>
                    <a:pt x="10776" y="84"/>
                    <a:pt x="12681" y="893"/>
                  </a:cubicBezTo>
                  <a:cubicBezTo>
                    <a:pt x="14050" y="1334"/>
                    <a:pt x="15015" y="2144"/>
                    <a:pt x="15777" y="3120"/>
                  </a:cubicBezTo>
                  <a:cubicBezTo>
                    <a:pt x="16836" y="4489"/>
                    <a:pt x="17932" y="7585"/>
                    <a:pt x="17956" y="9311"/>
                  </a:cubicBezTo>
                  <a:cubicBezTo>
                    <a:pt x="17979" y="10859"/>
                    <a:pt x="17229" y="12621"/>
                    <a:pt x="15955" y="13502"/>
                  </a:cubicBezTo>
                  <a:cubicBezTo>
                    <a:pt x="14193" y="14693"/>
                    <a:pt x="9538" y="16336"/>
                    <a:pt x="7419" y="16502"/>
                  </a:cubicBezTo>
                  <a:cubicBezTo>
                    <a:pt x="5883" y="16633"/>
                    <a:pt x="4180" y="15729"/>
                    <a:pt x="3228" y="14502"/>
                  </a:cubicBezTo>
                  <a:cubicBezTo>
                    <a:pt x="2632" y="13740"/>
                    <a:pt x="2037" y="12431"/>
                    <a:pt x="1608" y="1112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41" name="Google Shape;859;p44">
              <a:extLst>
                <a:ext uri="{FF2B5EF4-FFF2-40B4-BE49-F238E27FC236}">
                  <a16:creationId xmlns:a16="http://schemas.microsoft.com/office/drawing/2014/main" id="{BAA9FEDB-ABE8-8C63-34C6-67B5B8A477D1}"/>
                </a:ext>
              </a:extLst>
            </p:cNvPr>
            <p:cNvSpPr/>
            <p:nvPr/>
          </p:nvSpPr>
          <p:spPr>
            <a:xfrm>
              <a:off x="1543892" y="1037121"/>
              <a:ext cx="1301896" cy="994600"/>
            </a:xfrm>
            <a:custGeom>
              <a:avLst/>
              <a:gdLst/>
              <a:ahLst/>
              <a:cxnLst/>
              <a:rect l="l" t="t" r="r" b="b"/>
              <a:pathLst>
                <a:path w="15694" h="11990" extrusionOk="0">
                  <a:moveTo>
                    <a:pt x="608" y="7346"/>
                  </a:moveTo>
                  <a:cubicBezTo>
                    <a:pt x="537" y="7001"/>
                    <a:pt x="513" y="6668"/>
                    <a:pt x="513" y="6394"/>
                  </a:cubicBezTo>
                  <a:cubicBezTo>
                    <a:pt x="525" y="5156"/>
                    <a:pt x="1323" y="3525"/>
                    <a:pt x="2430" y="2786"/>
                  </a:cubicBezTo>
                  <a:cubicBezTo>
                    <a:pt x="4371" y="1512"/>
                    <a:pt x="8562" y="0"/>
                    <a:pt x="10645" y="72"/>
                  </a:cubicBezTo>
                  <a:cubicBezTo>
                    <a:pt x="12419" y="131"/>
                    <a:pt x="13193" y="619"/>
                    <a:pt x="13955" y="1417"/>
                  </a:cubicBezTo>
                  <a:cubicBezTo>
                    <a:pt x="14146" y="1608"/>
                    <a:pt x="14324" y="1858"/>
                    <a:pt x="14503" y="2132"/>
                  </a:cubicBezTo>
                  <a:cubicBezTo>
                    <a:pt x="14527" y="2120"/>
                    <a:pt x="14539" y="2108"/>
                    <a:pt x="14562" y="2108"/>
                  </a:cubicBezTo>
                  <a:cubicBezTo>
                    <a:pt x="14800" y="2036"/>
                    <a:pt x="15170" y="2429"/>
                    <a:pt x="15384" y="3001"/>
                  </a:cubicBezTo>
                  <a:cubicBezTo>
                    <a:pt x="15586" y="3513"/>
                    <a:pt x="15598" y="3989"/>
                    <a:pt x="15431" y="4132"/>
                  </a:cubicBezTo>
                  <a:cubicBezTo>
                    <a:pt x="15598" y="4679"/>
                    <a:pt x="15693" y="5215"/>
                    <a:pt x="15658" y="5656"/>
                  </a:cubicBezTo>
                  <a:cubicBezTo>
                    <a:pt x="15562" y="6763"/>
                    <a:pt x="14872" y="8239"/>
                    <a:pt x="13646" y="8966"/>
                  </a:cubicBezTo>
                  <a:cubicBezTo>
                    <a:pt x="11955" y="9966"/>
                    <a:pt x="7609" y="11502"/>
                    <a:pt x="5668" y="11776"/>
                  </a:cubicBezTo>
                  <a:cubicBezTo>
                    <a:pt x="4252" y="11990"/>
                    <a:pt x="2787" y="11466"/>
                    <a:pt x="2025" y="10668"/>
                  </a:cubicBezTo>
                  <a:cubicBezTo>
                    <a:pt x="1906" y="10549"/>
                    <a:pt x="1799" y="10406"/>
                    <a:pt x="1692" y="10252"/>
                  </a:cubicBezTo>
                  <a:cubicBezTo>
                    <a:pt x="1596" y="10121"/>
                    <a:pt x="1513" y="9966"/>
                    <a:pt x="1430" y="9799"/>
                  </a:cubicBezTo>
                  <a:cubicBezTo>
                    <a:pt x="1382" y="9847"/>
                    <a:pt x="1346" y="9871"/>
                    <a:pt x="1287" y="9894"/>
                  </a:cubicBezTo>
                  <a:cubicBezTo>
                    <a:pt x="953" y="10002"/>
                    <a:pt x="489" y="9525"/>
                    <a:pt x="251" y="8835"/>
                  </a:cubicBezTo>
                  <a:cubicBezTo>
                    <a:pt x="1" y="8132"/>
                    <a:pt x="72" y="7466"/>
                    <a:pt x="406" y="7346"/>
                  </a:cubicBezTo>
                  <a:cubicBezTo>
                    <a:pt x="465" y="7335"/>
                    <a:pt x="537" y="7323"/>
                    <a:pt x="608" y="7346"/>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42" name="Google Shape;860;p44">
              <a:extLst>
                <a:ext uri="{FF2B5EF4-FFF2-40B4-BE49-F238E27FC236}">
                  <a16:creationId xmlns:a16="http://schemas.microsoft.com/office/drawing/2014/main" id="{57A7ABAC-446F-402E-C649-36B3CA1D358B}"/>
                </a:ext>
              </a:extLst>
            </p:cNvPr>
            <p:cNvSpPr/>
            <p:nvPr/>
          </p:nvSpPr>
          <p:spPr>
            <a:xfrm>
              <a:off x="1514277" y="1392659"/>
              <a:ext cx="1410484" cy="865278"/>
            </a:xfrm>
            <a:custGeom>
              <a:avLst/>
              <a:gdLst/>
              <a:ahLst/>
              <a:cxnLst/>
              <a:rect l="l" t="t" r="r" b="b"/>
              <a:pathLst>
                <a:path w="17003" h="10431" extrusionOk="0">
                  <a:moveTo>
                    <a:pt x="441" y="1"/>
                  </a:moveTo>
                  <a:cubicBezTo>
                    <a:pt x="251" y="1251"/>
                    <a:pt x="358" y="2560"/>
                    <a:pt x="846" y="3799"/>
                  </a:cubicBezTo>
                  <a:cubicBezTo>
                    <a:pt x="870" y="3858"/>
                    <a:pt x="894" y="3918"/>
                    <a:pt x="918" y="3977"/>
                  </a:cubicBezTo>
                  <a:cubicBezTo>
                    <a:pt x="1334" y="5287"/>
                    <a:pt x="1942" y="6597"/>
                    <a:pt x="2537" y="7370"/>
                  </a:cubicBezTo>
                  <a:cubicBezTo>
                    <a:pt x="3489" y="8585"/>
                    <a:pt x="5180" y="9490"/>
                    <a:pt x="6728" y="9371"/>
                  </a:cubicBezTo>
                  <a:cubicBezTo>
                    <a:pt x="8847" y="9204"/>
                    <a:pt x="13502" y="7561"/>
                    <a:pt x="15265" y="6358"/>
                  </a:cubicBezTo>
                  <a:cubicBezTo>
                    <a:pt x="16086" y="5799"/>
                    <a:pt x="16693" y="4858"/>
                    <a:pt x="17003" y="3858"/>
                  </a:cubicBezTo>
                  <a:cubicBezTo>
                    <a:pt x="16824" y="5192"/>
                    <a:pt x="16122" y="6561"/>
                    <a:pt x="15050" y="7299"/>
                  </a:cubicBezTo>
                  <a:cubicBezTo>
                    <a:pt x="13288" y="8490"/>
                    <a:pt x="8633" y="10133"/>
                    <a:pt x="6514" y="10299"/>
                  </a:cubicBezTo>
                  <a:cubicBezTo>
                    <a:pt x="4978" y="10430"/>
                    <a:pt x="3275" y="9526"/>
                    <a:pt x="2323" y="8299"/>
                  </a:cubicBezTo>
                  <a:cubicBezTo>
                    <a:pt x="1727" y="7537"/>
                    <a:pt x="1132" y="6228"/>
                    <a:pt x="703" y="4918"/>
                  </a:cubicBezTo>
                  <a:cubicBezTo>
                    <a:pt x="679" y="4858"/>
                    <a:pt x="656" y="4799"/>
                    <a:pt x="632" y="4739"/>
                  </a:cubicBezTo>
                  <a:cubicBezTo>
                    <a:pt x="25" y="3180"/>
                    <a:pt x="1" y="1525"/>
                    <a:pt x="441"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43" name="Google Shape;861;p44">
              <a:extLst>
                <a:ext uri="{FF2B5EF4-FFF2-40B4-BE49-F238E27FC236}">
                  <a16:creationId xmlns:a16="http://schemas.microsoft.com/office/drawing/2014/main" id="{9BF89D4D-D8B4-7836-5E92-9B3E5B74E40D}"/>
                </a:ext>
              </a:extLst>
            </p:cNvPr>
            <p:cNvSpPr/>
            <p:nvPr/>
          </p:nvSpPr>
          <p:spPr>
            <a:xfrm>
              <a:off x="1593332" y="1007507"/>
              <a:ext cx="1265313" cy="993605"/>
            </a:xfrm>
            <a:custGeom>
              <a:avLst/>
              <a:gdLst/>
              <a:ahLst/>
              <a:cxnLst/>
              <a:rect l="l" t="t" r="r" b="b"/>
              <a:pathLst>
                <a:path w="15253" h="11978" extrusionOk="0">
                  <a:moveTo>
                    <a:pt x="13454" y="1417"/>
                  </a:moveTo>
                  <a:cubicBezTo>
                    <a:pt x="12680" y="607"/>
                    <a:pt x="11918" y="131"/>
                    <a:pt x="10144" y="72"/>
                  </a:cubicBezTo>
                  <a:cubicBezTo>
                    <a:pt x="8061" y="0"/>
                    <a:pt x="3858" y="1500"/>
                    <a:pt x="1929" y="2786"/>
                  </a:cubicBezTo>
                  <a:cubicBezTo>
                    <a:pt x="822" y="3524"/>
                    <a:pt x="24" y="5144"/>
                    <a:pt x="12" y="6382"/>
                  </a:cubicBezTo>
                  <a:cubicBezTo>
                    <a:pt x="0" y="7453"/>
                    <a:pt x="500" y="9216"/>
                    <a:pt x="1191" y="10251"/>
                  </a:cubicBezTo>
                  <a:cubicBezTo>
                    <a:pt x="1298" y="10406"/>
                    <a:pt x="1405" y="10537"/>
                    <a:pt x="1512" y="10656"/>
                  </a:cubicBezTo>
                  <a:cubicBezTo>
                    <a:pt x="2286" y="11466"/>
                    <a:pt x="3751" y="11978"/>
                    <a:pt x="5156" y="11775"/>
                  </a:cubicBezTo>
                  <a:cubicBezTo>
                    <a:pt x="7096" y="11490"/>
                    <a:pt x="11454" y="9954"/>
                    <a:pt x="13145" y="8954"/>
                  </a:cubicBezTo>
                  <a:cubicBezTo>
                    <a:pt x="14371" y="8239"/>
                    <a:pt x="15050" y="6751"/>
                    <a:pt x="15145" y="5644"/>
                  </a:cubicBezTo>
                  <a:cubicBezTo>
                    <a:pt x="15252" y="4405"/>
                    <a:pt x="14312" y="2310"/>
                    <a:pt x="13454" y="1417"/>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44" name="Google Shape;862;p44">
              <a:extLst>
                <a:ext uri="{FF2B5EF4-FFF2-40B4-BE49-F238E27FC236}">
                  <a16:creationId xmlns:a16="http://schemas.microsoft.com/office/drawing/2014/main" id="{0B66400C-A8AB-5F1D-A073-DCCEDA51EBFA}"/>
                </a:ext>
              </a:extLst>
            </p:cNvPr>
            <p:cNvSpPr/>
            <p:nvPr/>
          </p:nvSpPr>
          <p:spPr>
            <a:xfrm>
              <a:off x="1551855" y="1607009"/>
              <a:ext cx="140277" cy="230193"/>
            </a:xfrm>
            <a:custGeom>
              <a:avLst/>
              <a:gdLst/>
              <a:ahLst/>
              <a:cxnLst/>
              <a:rect l="l" t="t" r="r" b="b"/>
              <a:pathLst>
                <a:path w="1691" h="2775" extrusionOk="0">
                  <a:moveTo>
                    <a:pt x="405" y="119"/>
                  </a:moveTo>
                  <a:cubicBezTo>
                    <a:pt x="738" y="0"/>
                    <a:pt x="1203" y="476"/>
                    <a:pt x="1453" y="1179"/>
                  </a:cubicBezTo>
                  <a:cubicBezTo>
                    <a:pt x="1691" y="1881"/>
                    <a:pt x="1619" y="2548"/>
                    <a:pt x="1286" y="2655"/>
                  </a:cubicBezTo>
                  <a:cubicBezTo>
                    <a:pt x="953" y="2774"/>
                    <a:pt x="488" y="2298"/>
                    <a:pt x="238" y="1596"/>
                  </a:cubicBezTo>
                  <a:cubicBezTo>
                    <a:pt x="0" y="893"/>
                    <a:pt x="72" y="238"/>
                    <a:pt x="405" y="119"/>
                  </a:cubicBezTo>
                  <a:close/>
                </a:path>
              </a:pathLst>
            </a:custGeom>
            <a:solidFill>
              <a:srgbClr val="001C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45" name="Google Shape;863;p44">
              <a:extLst>
                <a:ext uri="{FF2B5EF4-FFF2-40B4-BE49-F238E27FC236}">
                  <a16:creationId xmlns:a16="http://schemas.microsoft.com/office/drawing/2014/main" id="{17BE84FC-17A0-1995-CB11-49E99DE17CB2}"/>
                </a:ext>
              </a:extLst>
            </p:cNvPr>
            <p:cNvSpPr/>
            <p:nvPr/>
          </p:nvSpPr>
          <p:spPr>
            <a:xfrm>
              <a:off x="1553846" y="1619784"/>
              <a:ext cx="121529" cy="213437"/>
            </a:xfrm>
            <a:custGeom>
              <a:avLst/>
              <a:gdLst/>
              <a:ahLst/>
              <a:cxnLst/>
              <a:rect l="l" t="t" r="r" b="b"/>
              <a:pathLst>
                <a:path w="1465" h="2573" extrusionOk="0">
                  <a:moveTo>
                    <a:pt x="322" y="96"/>
                  </a:moveTo>
                  <a:cubicBezTo>
                    <a:pt x="595" y="1"/>
                    <a:pt x="1012" y="453"/>
                    <a:pt x="1238" y="1120"/>
                  </a:cubicBezTo>
                  <a:cubicBezTo>
                    <a:pt x="1465" y="1775"/>
                    <a:pt x="1429" y="2382"/>
                    <a:pt x="1143" y="2477"/>
                  </a:cubicBezTo>
                  <a:cubicBezTo>
                    <a:pt x="869" y="2573"/>
                    <a:pt x="464" y="2120"/>
                    <a:pt x="226" y="1465"/>
                  </a:cubicBezTo>
                  <a:cubicBezTo>
                    <a:pt x="0" y="811"/>
                    <a:pt x="48" y="191"/>
                    <a:pt x="322" y="96"/>
                  </a:cubicBezTo>
                  <a:close/>
                </a:path>
              </a:pathLst>
            </a:custGeom>
            <a:solidFill>
              <a:schemeClr val="accent1">
                <a:alpha val="3137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46" name="Google Shape;864;p44">
              <a:extLst>
                <a:ext uri="{FF2B5EF4-FFF2-40B4-BE49-F238E27FC236}">
                  <a16:creationId xmlns:a16="http://schemas.microsoft.com/office/drawing/2014/main" id="{3F3AC324-2F1B-70B9-AC09-95EB09D8092E}"/>
                </a:ext>
              </a:extLst>
            </p:cNvPr>
            <p:cNvSpPr/>
            <p:nvPr/>
          </p:nvSpPr>
          <p:spPr>
            <a:xfrm>
              <a:off x="2739009" y="1175404"/>
              <a:ext cx="107759" cy="182744"/>
            </a:xfrm>
            <a:custGeom>
              <a:avLst/>
              <a:gdLst/>
              <a:ahLst/>
              <a:cxnLst/>
              <a:rect l="l" t="t" r="r" b="b"/>
              <a:pathLst>
                <a:path w="1299" h="2203" extrusionOk="0">
                  <a:moveTo>
                    <a:pt x="239" y="72"/>
                  </a:moveTo>
                  <a:cubicBezTo>
                    <a:pt x="12" y="155"/>
                    <a:pt x="1" y="667"/>
                    <a:pt x="227" y="1238"/>
                  </a:cubicBezTo>
                  <a:cubicBezTo>
                    <a:pt x="441" y="1810"/>
                    <a:pt x="822" y="2203"/>
                    <a:pt x="1048" y="2131"/>
                  </a:cubicBezTo>
                  <a:cubicBezTo>
                    <a:pt x="1286" y="2060"/>
                    <a:pt x="1298" y="1536"/>
                    <a:pt x="1072" y="965"/>
                  </a:cubicBezTo>
                  <a:cubicBezTo>
                    <a:pt x="846" y="405"/>
                    <a:pt x="477" y="0"/>
                    <a:pt x="239" y="7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47" name="Google Shape;865;p44">
              <a:extLst>
                <a:ext uri="{FF2B5EF4-FFF2-40B4-BE49-F238E27FC236}">
                  <a16:creationId xmlns:a16="http://schemas.microsoft.com/office/drawing/2014/main" id="{69F25455-0E6D-9DEF-7050-09A2C6CBAF79}"/>
                </a:ext>
              </a:extLst>
            </p:cNvPr>
            <p:cNvSpPr/>
            <p:nvPr/>
          </p:nvSpPr>
          <p:spPr>
            <a:xfrm>
              <a:off x="2751867" y="1176400"/>
              <a:ext cx="99795" cy="174864"/>
            </a:xfrm>
            <a:custGeom>
              <a:avLst/>
              <a:gdLst/>
              <a:ahLst/>
              <a:cxnLst/>
              <a:rect l="l" t="t" r="r" b="b"/>
              <a:pathLst>
                <a:path w="1203" h="2108" extrusionOk="0">
                  <a:moveTo>
                    <a:pt x="203" y="60"/>
                  </a:moveTo>
                  <a:cubicBezTo>
                    <a:pt x="0" y="131"/>
                    <a:pt x="0" y="631"/>
                    <a:pt x="215" y="1179"/>
                  </a:cubicBezTo>
                  <a:cubicBezTo>
                    <a:pt x="429" y="1715"/>
                    <a:pt x="774" y="2107"/>
                    <a:pt x="989" y="2036"/>
                  </a:cubicBezTo>
                  <a:cubicBezTo>
                    <a:pt x="1203" y="1965"/>
                    <a:pt x="1191" y="1476"/>
                    <a:pt x="977" y="929"/>
                  </a:cubicBezTo>
                  <a:cubicBezTo>
                    <a:pt x="762" y="381"/>
                    <a:pt x="417" y="0"/>
                    <a:pt x="203" y="60"/>
                  </a:cubicBezTo>
                  <a:close/>
                </a:path>
              </a:pathLst>
            </a:custGeom>
            <a:solidFill>
              <a:srgbClr val="4760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48" name="Google Shape;866;p44">
              <a:extLst>
                <a:ext uri="{FF2B5EF4-FFF2-40B4-BE49-F238E27FC236}">
                  <a16:creationId xmlns:a16="http://schemas.microsoft.com/office/drawing/2014/main" id="{23C8EE8D-12CC-3B75-2A3D-A20BBCB10788}"/>
                </a:ext>
              </a:extLst>
            </p:cNvPr>
            <p:cNvSpPr/>
            <p:nvPr/>
          </p:nvSpPr>
          <p:spPr>
            <a:xfrm>
              <a:off x="1637796" y="957072"/>
              <a:ext cx="1188247" cy="995679"/>
            </a:xfrm>
            <a:custGeom>
              <a:avLst/>
              <a:gdLst/>
              <a:ahLst/>
              <a:cxnLst/>
              <a:rect l="l" t="t" r="r" b="b"/>
              <a:pathLst>
                <a:path w="14324" h="12003" extrusionOk="0">
                  <a:moveTo>
                    <a:pt x="72" y="6216"/>
                  </a:moveTo>
                  <a:cubicBezTo>
                    <a:pt x="310" y="3978"/>
                    <a:pt x="2346" y="1739"/>
                    <a:pt x="5298" y="775"/>
                  </a:cubicBezTo>
                  <a:cubicBezTo>
                    <a:pt x="7668" y="1"/>
                    <a:pt x="10049" y="227"/>
                    <a:pt x="11692" y="1215"/>
                  </a:cubicBezTo>
                  <a:cubicBezTo>
                    <a:pt x="12144" y="1453"/>
                    <a:pt x="12514" y="1763"/>
                    <a:pt x="12823" y="2096"/>
                  </a:cubicBezTo>
                  <a:cubicBezTo>
                    <a:pt x="13621" y="2930"/>
                    <a:pt x="14323" y="4966"/>
                    <a:pt x="14228" y="6109"/>
                  </a:cubicBezTo>
                  <a:cubicBezTo>
                    <a:pt x="14133" y="7145"/>
                    <a:pt x="13335" y="8526"/>
                    <a:pt x="12192" y="9193"/>
                  </a:cubicBezTo>
                  <a:cubicBezTo>
                    <a:pt x="10632" y="10121"/>
                    <a:pt x="6584" y="11550"/>
                    <a:pt x="4786" y="11812"/>
                  </a:cubicBezTo>
                  <a:cubicBezTo>
                    <a:pt x="3489" y="12002"/>
                    <a:pt x="2119" y="11514"/>
                    <a:pt x="1405" y="10776"/>
                  </a:cubicBezTo>
                  <a:cubicBezTo>
                    <a:pt x="607" y="9943"/>
                    <a:pt x="0" y="7954"/>
                    <a:pt x="12" y="6811"/>
                  </a:cubicBezTo>
                  <a:cubicBezTo>
                    <a:pt x="12" y="6621"/>
                    <a:pt x="36" y="6430"/>
                    <a:pt x="72" y="6216"/>
                  </a:cubicBezTo>
                  <a:close/>
                </a:path>
              </a:pathLst>
            </a:custGeom>
            <a:solidFill>
              <a:srgbClr val="001C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49" name="Google Shape;867;p44">
              <a:extLst>
                <a:ext uri="{FF2B5EF4-FFF2-40B4-BE49-F238E27FC236}">
                  <a16:creationId xmlns:a16="http://schemas.microsoft.com/office/drawing/2014/main" id="{4DDCF94B-CECB-CCE0-ECAA-3BF4C304D627}"/>
                </a:ext>
              </a:extLst>
            </p:cNvPr>
            <p:cNvSpPr/>
            <p:nvPr/>
          </p:nvSpPr>
          <p:spPr>
            <a:xfrm>
              <a:off x="1639704" y="1168436"/>
              <a:ext cx="1128022" cy="784316"/>
            </a:xfrm>
            <a:custGeom>
              <a:avLst/>
              <a:gdLst/>
              <a:ahLst/>
              <a:cxnLst/>
              <a:rect l="l" t="t" r="r" b="b"/>
              <a:pathLst>
                <a:path w="13598" h="9455" extrusionOk="0">
                  <a:moveTo>
                    <a:pt x="1" y="4549"/>
                  </a:moveTo>
                  <a:cubicBezTo>
                    <a:pt x="811" y="2930"/>
                    <a:pt x="2513" y="1501"/>
                    <a:pt x="4716" y="775"/>
                  </a:cubicBezTo>
                  <a:cubicBezTo>
                    <a:pt x="7097" y="1"/>
                    <a:pt x="9478" y="227"/>
                    <a:pt x="11109" y="1215"/>
                  </a:cubicBezTo>
                  <a:cubicBezTo>
                    <a:pt x="11562" y="1453"/>
                    <a:pt x="11931" y="1763"/>
                    <a:pt x="12241" y="2096"/>
                  </a:cubicBezTo>
                  <a:cubicBezTo>
                    <a:pt x="12860" y="2739"/>
                    <a:pt x="13419" y="4097"/>
                    <a:pt x="13598" y="5216"/>
                  </a:cubicBezTo>
                  <a:cubicBezTo>
                    <a:pt x="13241" y="5787"/>
                    <a:pt x="12752" y="6311"/>
                    <a:pt x="12169" y="6645"/>
                  </a:cubicBezTo>
                  <a:cubicBezTo>
                    <a:pt x="10609" y="7573"/>
                    <a:pt x="6561" y="9002"/>
                    <a:pt x="4763" y="9264"/>
                  </a:cubicBezTo>
                  <a:cubicBezTo>
                    <a:pt x="3466" y="9454"/>
                    <a:pt x="2096" y="8966"/>
                    <a:pt x="1382" y="8228"/>
                  </a:cubicBezTo>
                  <a:cubicBezTo>
                    <a:pt x="656" y="7454"/>
                    <a:pt x="72" y="5716"/>
                    <a:pt x="1" y="4549"/>
                  </a:cubicBezTo>
                  <a:close/>
                </a:path>
              </a:pathLst>
            </a:custGeom>
            <a:solidFill>
              <a:schemeClr val="lt1">
                <a:alpha val="627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50" name="Google Shape;868;p44">
              <a:extLst>
                <a:ext uri="{FF2B5EF4-FFF2-40B4-BE49-F238E27FC236}">
                  <a16:creationId xmlns:a16="http://schemas.microsoft.com/office/drawing/2014/main" id="{471BD7EA-F5F4-99E2-481C-01C4CFD03627}"/>
                </a:ext>
              </a:extLst>
            </p:cNvPr>
            <p:cNvSpPr/>
            <p:nvPr/>
          </p:nvSpPr>
          <p:spPr>
            <a:xfrm>
              <a:off x="2629344" y="1297843"/>
              <a:ext cx="143346" cy="143259"/>
            </a:xfrm>
            <a:custGeom>
              <a:avLst/>
              <a:gdLst/>
              <a:ahLst/>
              <a:cxnLst/>
              <a:rect l="l" t="t" r="r" b="b"/>
              <a:pathLst>
                <a:path w="1728" h="1727" extrusionOk="0">
                  <a:moveTo>
                    <a:pt x="822" y="24"/>
                  </a:moveTo>
                  <a:cubicBezTo>
                    <a:pt x="1287" y="1"/>
                    <a:pt x="1680" y="358"/>
                    <a:pt x="1704" y="822"/>
                  </a:cubicBezTo>
                  <a:cubicBezTo>
                    <a:pt x="1727" y="1286"/>
                    <a:pt x="1370" y="1679"/>
                    <a:pt x="906" y="1703"/>
                  </a:cubicBezTo>
                  <a:cubicBezTo>
                    <a:pt x="441" y="1727"/>
                    <a:pt x="49" y="1370"/>
                    <a:pt x="25" y="905"/>
                  </a:cubicBezTo>
                  <a:cubicBezTo>
                    <a:pt x="1" y="441"/>
                    <a:pt x="358" y="48"/>
                    <a:pt x="822" y="24"/>
                  </a:cubicBezTo>
                  <a:close/>
                </a:path>
              </a:pathLst>
            </a:custGeom>
            <a:solidFill>
              <a:schemeClr val="lt1">
                <a:alpha val="1882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51" name="Google Shape;869;p44">
              <a:extLst>
                <a:ext uri="{FF2B5EF4-FFF2-40B4-BE49-F238E27FC236}">
                  <a16:creationId xmlns:a16="http://schemas.microsoft.com/office/drawing/2014/main" id="{F858954C-2328-8BC7-4A83-D635445F4979}"/>
                </a:ext>
              </a:extLst>
            </p:cNvPr>
            <p:cNvSpPr/>
            <p:nvPr/>
          </p:nvSpPr>
          <p:spPr>
            <a:xfrm>
              <a:off x="1806690" y="1019784"/>
              <a:ext cx="889941" cy="317625"/>
            </a:xfrm>
            <a:custGeom>
              <a:avLst/>
              <a:gdLst/>
              <a:ahLst/>
              <a:cxnLst/>
              <a:rect l="l" t="t" r="r" b="b"/>
              <a:pathLst>
                <a:path w="10728" h="3829" extrusionOk="0">
                  <a:moveTo>
                    <a:pt x="6154" y="1"/>
                  </a:moveTo>
                  <a:cubicBezTo>
                    <a:pt x="5841" y="1"/>
                    <a:pt x="5520" y="19"/>
                    <a:pt x="5191" y="55"/>
                  </a:cubicBezTo>
                  <a:cubicBezTo>
                    <a:pt x="2989" y="305"/>
                    <a:pt x="964" y="1293"/>
                    <a:pt x="250" y="2471"/>
                  </a:cubicBezTo>
                  <a:cubicBezTo>
                    <a:pt x="0" y="2900"/>
                    <a:pt x="143" y="3448"/>
                    <a:pt x="560" y="3698"/>
                  </a:cubicBezTo>
                  <a:cubicBezTo>
                    <a:pt x="703" y="3781"/>
                    <a:pt x="869" y="3829"/>
                    <a:pt x="1024" y="3829"/>
                  </a:cubicBezTo>
                  <a:cubicBezTo>
                    <a:pt x="1322" y="3829"/>
                    <a:pt x="1619" y="3674"/>
                    <a:pt x="1786" y="3388"/>
                  </a:cubicBezTo>
                  <a:cubicBezTo>
                    <a:pt x="2096" y="2864"/>
                    <a:pt x="3524" y="2043"/>
                    <a:pt x="5382" y="1829"/>
                  </a:cubicBezTo>
                  <a:cubicBezTo>
                    <a:pt x="5597" y="1806"/>
                    <a:pt x="5857" y="1789"/>
                    <a:pt x="6141" y="1789"/>
                  </a:cubicBezTo>
                  <a:cubicBezTo>
                    <a:pt x="7081" y="1789"/>
                    <a:pt x="8292" y="1981"/>
                    <a:pt x="9096" y="2841"/>
                  </a:cubicBezTo>
                  <a:cubicBezTo>
                    <a:pt x="9269" y="3025"/>
                    <a:pt x="9505" y="3118"/>
                    <a:pt x="9742" y="3118"/>
                  </a:cubicBezTo>
                  <a:cubicBezTo>
                    <a:pt x="9964" y="3118"/>
                    <a:pt x="10186" y="3037"/>
                    <a:pt x="10358" y="2876"/>
                  </a:cubicBezTo>
                  <a:cubicBezTo>
                    <a:pt x="10716" y="2531"/>
                    <a:pt x="10728" y="1971"/>
                    <a:pt x="10394" y="1614"/>
                  </a:cubicBezTo>
                  <a:cubicBezTo>
                    <a:pt x="9393" y="563"/>
                    <a:pt x="7912" y="1"/>
                    <a:pt x="6154" y="1"/>
                  </a:cubicBezTo>
                  <a:close/>
                </a:path>
              </a:pathLst>
            </a:custGeom>
            <a:solidFill>
              <a:schemeClr val="lt1">
                <a:alpha val="1882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3656" name="Google Shape;141;p16">
            <a:extLst>
              <a:ext uri="{FF2B5EF4-FFF2-40B4-BE49-F238E27FC236}">
                <a16:creationId xmlns:a16="http://schemas.microsoft.com/office/drawing/2014/main" id="{BAC87E0A-346E-7982-1572-C304D9302A83}"/>
              </a:ext>
            </a:extLst>
          </p:cNvPr>
          <p:cNvGrpSpPr/>
          <p:nvPr/>
        </p:nvGrpSpPr>
        <p:grpSpPr>
          <a:xfrm>
            <a:off x="7257559" y="3912944"/>
            <a:ext cx="1043162" cy="1058008"/>
            <a:chOff x="858728" y="1869959"/>
            <a:chExt cx="1167137" cy="1167137"/>
          </a:xfrm>
        </p:grpSpPr>
        <p:sp>
          <p:nvSpPr>
            <p:cNvPr id="3657" name="Google Shape;115;p16">
              <a:extLst>
                <a:ext uri="{FF2B5EF4-FFF2-40B4-BE49-F238E27FC236}">
                  <a16:creationId xmlns:a16="http://schemas.microsoft.com/office/drawing/2014/main" id="{C9D69175-3E8A-B2E8-001C-ED016F7E5A47}"/>
                </a:ext>
              </a:extLst>
            </p:cNvPr>
            <p:cNvSpPr/>
            <p:nvPr/>
          </p:nvSpPr>
          <p:spPr>
            <a:xfrm>
              <a:off x="858728" y="1869959"/>
              <a:ext cx="1167137" cy="1167137"/>
            </a:xfrm>
            <a:prstGeom prst="ellipse">
              <a:avLst/>
            </a:prstGeom>
            <a:solidFill>
              <a:srgbClr val="F95C3D">
                <a:alpha val="2813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58" name="Google Shape;142;p16">
              <a:extLst>
                <a:ext uri="{FF2B5EF4-FFF2-40B4-BE49-F238E27FC236}">
                  <a16:creationId xmlns:a16="http://schemas.microsoft.com/office/drawing/2014/main" id="{A0E758A3-3346-05EF-B488-C728CE9C7050}"/>
                </a:ext>
              </a:extLst>
            </p:cNvPr>
            <p:cNvSpPr/>
            <p:nvPr/>
          </p:nvSpPr>
          <p:spPr>
            <a:xfrm>
              <a:off x="937576" y="1948807"/>
              <a:ext cx="1009441" cy="1009441"/>
            </a:xfrm>
            <a:prstGeom prst="ellipse">
              <a:avLst/>
            </a:prstGeom>
            <a:solidFill>
              <a:srgbClr val="F95C3D">
                <a:alpha val="2813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3659" name="Google Shape;143;p16">
              <a:extLst>
                <a:ext uri="{FF2B5EF4-FFF2-40B4-BE49-F238E27FC236}">
                  <a16:creationId xmlns:a16="http://schemas.microsoft.com/office/drawing/2014/main" id="{B486FEC2-0269-79E9-506F-706B94685E2D}"/>
                </a:ext>
              </a:extLst>
            </p:cNvPr>
            <p:cNvGrpSpPr/>
            <p:nvPr/>
          </p:nvGrpSpPr>
          <p:grpSpPr>
            <a:xfrm>
              <a:off x="969858" y="2028333"/>
              <a:ext cx="944881" cy="850390"/>
              <a:chOff x="4726138" y="3208617"/>
              <a:chExt cx="98667" cy="88845"/>
            </a:xfrm>
          </p:grpSpPr>
          <p:sp>
            <p:nvSpPr>
              <p:cNvPr id="3660" name="Google Shape;144;p16">
                <a:extLst>
                  <a:ext uri="{FF2B5EF4-FFF2-40B4-BE49-F238E27FC236}">
                    <a16:creationId xmlns:a16="http://schemas.microsoft.com/office/drawing/2014/main" id="{61C92B10-63CC-94EB-3B3A-1FB0A7C08133}"/>
                  </a:ext>
                </a:extLst>
              </p:cNvPr>
              <p:cNvSpPr/>
              <p:nvPr/>
            </p:nvSpPr>
            <p:spPr>
              <a:xfrm>
                <a:off x="4726138" y="3208617"/>
                <a:ext cx="98667" cy="88553"/>
              </a:xfrm>
              <a:custGeom>
                <a:avLst/>
                <a:gdLst/>
                <a:ahLst/>
                <a:cxnLst/>
                <a:rect l="l" t="t" r="r" b="b"/>
                <a:pathLst>
                  <a:path w="5385" h="4833" extrusionOk="0">
                    <a:moveTo>
                      <a:pt x="2692" y="0"/>
                    </a:moveTo>
                    <a:cubicBezTo>
                      <a:pt x="2117" y="0"/>
                      <a:pt x="1540" y="205"/>
                      <a:pt x="1084" y="622"/>
                    </a:cubicBezTo>
                    <a:cubicBezTo>
                      <a:pt x="86" y="1519"/>
                      <a:pt x="1" y="3043"/>
                      <a:pt x="898" y="4025"/>
                    </a:cubicBezTo>
                    <a:cubicBezTo>
                      <a:pt x="1379" y="4560"/>
                      <a:pt x="2039" y="4833"/>
                      <a:pt x="2702" y="4833"/>
                    </a:cubicBezTo>
                    <a:cubicBezTo>
                      <a:pt x="3277" y="4833"/>
                      <a:pt x="3854" y="4628"/>
                      <a:pt x="4318" y="4211"/>
                    </a:cubicBezTo>
                    <a:cubicBezTo>
                      <a:pt x="5300" y="3314"/>
                      <a:pt x="5385" y="1790"/>
                      <a:pt x="4487" y="808"/>
                    </a:cubicBezTo>
                    <a:cubicBezTo>
                      <a:pt x="4016" y="273"/>
                      <a:pt x="3355" y="0"/>
                      <a:pt x="2692" y="0"/>
                    </a:cubicBezTo>
                    <a:close/>
                  </a:path>
                </a:pathLst>
              </a:custGeom>
              <a:solidFill>
                <a:schemeClr val="accent3">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661" name="Google Shape;145;p16">
                <a:extLst>
                  <a:ext uri="{FF2B5EF4-FFF2-40B4-BE49-F238E27FC236}">
                    <a16:creationId xmlns:a16="http://schemas.microsoft.com/office/drawing/2014/main" id="{C59CFA4E-CEC2-C8DE-CB18-F38F09D70F10}"/>
                  </a:ext>
                </a:extLst>
              </p:cNvPr>
              <p:cNvSpPr/>
              <p:nvPr/>
            </p:nvSpPr>
            <p:spPr>
              <a:xfrm>
                <a:off x="4760271" y="3222065"/>
                <a:ext cx="15134" cy="12239"/>
              </a:xfrm>
              <a:custGeom>
                <a:avLst/>
                <a:gdLst/>
                <a:ahLst/>
                <a:cxnLst/>
                <a:rect l="l" t="t" r="r" b="b"/>
                <a:pathLst>
                  <a:path w="826" h="668" extrusionOk="0">
                    <a:moveTo>
                      <a:pt x="440" y="0"/>
                    </a:moveTo>
                    <a:cubicBezTo>
                      <a:pt x="401" y="0"/>
                      <a:pt x="362" y="8"/>
                      <a:pt x="322" y="23"/>
                    </a:cubicBezTo>
                    <a:cubicBezTo>
                      <a:pt x="34" y="108"/>
                      <a:pt x="0" y="514"/>
                      <a:pt x="288" y="633"/>
                    </a:cubicBezTo>
                    <a:cubicBezTo>
                      <a:pt x="336" y="657"/>
                      <a:pt x="384" y="668"/>
                      <a:pt x="430" y="668"/>
                    </a:cubicBezTo>
                    <a:cubicBezTo>
                      <a:pt x="648" y="668"/>
                      <a:pt x="826" y="433"/>
                      <a:pt x="728" y="210"/>
                    </a:cubicBezTo>
                    <a:cubicBezTo>
                      <a:pt x="676" y="80"/>
                      <a:pt x="565" y="0"/>
                      <a:pt x="440" y="0"/>
                    </a:cubicBezTo>
                    <a:close/>
                  </a:path>
                </a:pathLst>
              </a:custGeom>
              <a:solidFill>
                <a:srgbClr val="DE4F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62" name="Google Shape;146;p16">
                <a:extLst>
                  <a:ext uri="{FF2B5EF4-FFF2-40B4-BE49-F238E27FC236}">
                    <a16:creationId xmlns:a16="http://schemas.microsoft.com/office/drawing/2014/main" id="{9FCEAC1F-4E94-5559-C553-17E6215FE18F}"/>
                  </a:ext>
                </a:extLst>
              </p:cNvPr>
              <p:cNvSpPr/>
              <p:nvPr/>
            </p:nvSpPr>
            <p:spPr>
              <a:xfrm>
                <a:off x="4736068" y="3254109"/>
                <a:ext cx="10261" cy="15574"/>
              </a:xfrm>
              <a:custGeom>
                <a:avLst/>
                <a:gdLst/>
                <a:ahLst/>
                <a:cxnLst/>
                <a:rect l="l" t="t" r="r" b="b"/>
                <a:pathLst>
                  <a:path w="560" h="850" extrusionOk="0">
                    <a:moveTo>
                      <a:pt x="220" y="0"/>
                    </a:moveTo>
                    <a:cubicBezTo>
                      <a:pt x="215" y="0"/>
                      <a:pt x="209" y="1"/>
                      <a:pt x="204" y="1"/>
                    </a:cubicBezTo>
                    <a:cubicBezTo>
                      <a:pt x="85" y="35"/>
                      <a:pt x="1" y="238"/>
                      <a:pt x="51" y="459"/>
                    </a:cubicBezTo>
                    <a:cubicBezTo>
                      <a:pt x="100" y="685"/>
                      <a:pt x="225" y="849"/>
                      <a:pt x="340" y="849"/>
                    </a:cubicBezTo>
                    <a:cubicBezTo>
                      <a:pt x="345" y="849"/>
                      <a:pt x="351" y="849"/>
                      <a:pt x="356" y="848"/>
                    </a:cubicBezTo>
                    <a:cubicBezTo>
                      <a:pt x="492" y="814"/>
                      <a:pt x="559" y="611"/>
                      <a:pt x="509" y="374"/>
                    </a:cubicBezTo>
                    <a:cubicBezTo>
                      <a:pt x="460" y="164"/>
                      <a:pt x="335" y="0"/>
                      <a:pt x="220" y="0"/>
                    </a:cubicBezTo>
                    <a:close/>
                  </a:path>
                </a:pathLst>
              </a:custGeom>
              <a:solidFill>
                <a:srgbClr val="DE4F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63" name="Google Shape;147;p16">
                <a:extLst>
                  <a:ext uri="{FF2B5EF4-FFF2-40B4-BE49-F238E27FC236}">
                    <a16:creationId xmlns:a16="http://schemas.microsoft.com/office/drawing/2014/main" id="{CCE833C9-0F37-FEA4-6A7A-6BA16DCBAA76}"/>
                  </a:ext>
                </a:extLst>
              </p:cNvPr>
              <p:cNvSpPr/>
              <p:nvPr/>
            </p:nvSpPr>
            <p:spPr>
              <a:xfrm>
                <a:off x="4760894" y="3262043"/>
                <a:ext cx="15464" cy="13724"/>
              </a:xfrm>
              <a:custGeom>
                <a:avLst/>
                <a:gdLst/>
                <a:ahLst/>
                <a:cxnLst/>
                <a:rect l="l" t="t" r="r" b="b"/>
                <a:pathLst>
                  <a:path w="844" h="749" extrusionOk="0">
                    <a:moveTo>
                      <a:pt x="423" y="0"/>
                    </a:moveTo>
                    <a:cubicBezTo>
                      <a:pt x="300" y="0"/>
                      <a:pt x="175" y="62"/>
                      <a:pt x="102" y="195"/>
                    </a:cubicBezTo>
                    <a:cubicBezTo>
                      <a:pt x="0" y="347"/>
                      <a:pt x="51" y="567"/>
                      <a:pt x="220" y="686"/>
                    </a:cubicBezTo>
                    <a:cubicBezTo>
                      <a:pt x="284" y="730"/>
                      <a:pt x="353" y="749"/>
                      <a:pt x="421" y="749"/>
                    </a:cubicBezTo>
                    <a:cubicBezTo>
                      <a:pt x="641" y="749"/>
                      <a:pt x="844" y="543"/>
                      <a:pt x="779" y="296"/>
                    </a:cubicBezTo>
                    <a:cubicBezTo>
                      <a:pt x="741" y="105"/>
                      <a:pt x="583" y="0"/>
                      <a:pt x="423" y="0"/>
                    </a:cubicBezTo>
                    <a:close/>
                  </a:path>
                </a:pathLst>
              </a:custGeom>
              <a:solidFill>
                <a:srgbClr val="DE4F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64" name="Google Shape;148;p16">
                <a:extLst>
                  <a:ext uri="{FF2B5EF4-FFF2-40B4-BE49-F238E27FC236}">
                    <a16:creationId xmlns:a16="http://schemas.microsoft.com/office/drawing/2014/main" id="{BBAB658A-5074-BF25-1A22-D3B6E7A80D73}"/>
                  </a:ext>
                </a:extLst>
              </p:cNvPr>
              <p:cNvSpPr/>
              <p:nvPr/>
            </p:nvSpPr>
            <p:spPr>
              <a:xfrm>
                <a:off x="4777328" y="3239965"/>
                <a:ext cx="17864" cy="15537"/>
              </a:xfrm>
              <a:custGeom>
                <a:avLst/>
                <a:gdLst/>
                <a:ahLst/>
                <a:cxnLst/>
                <a:rect l="l" t="t" r="r" b="b"/>
                <a:pathLst>
                  <a:path w="975" h="848" extrusionOk="0">
                    <a:moveTo>
                      <a:pt x="474" y="0"/>
                    </a:moveTo>
                    <a:cubicBezTo>
                      <a:pt x="413" y="0"/>
                      <a:pt x="350" y="14"/>
                      <a:pt x="288" y="45"/>
                    </a:cubicBezTo>
                    <a:cubicBezTo>
                      <a:pt x="85" y="147"/>
                      <a:pt x="0" y="384"/>
                      <a:pt x="85" y="604"/>
                    </a:cubicBezTo>
                    <a:cubicBezTo>
                      <a:pt x="158" y="767"/>
                      <a:pt x="314" y="848"/>
                      <a:pt x="469" y="848"/>
                    </a:cubicBezTo>
                    <a:cubicBezTo>
                      <a:pt x="636" y="848"/>
                      <a:pt x="802" y="754"/>
                      <a:pt x="864" y="570"/>
                    </a:cubicBezTo>
                    <a:cubicBezTo>
                      <a:pt x="975" y="280"/>
                      <a:pt x="746" y="0"/>
                      <a:pt x="474" y="0"/>
                    </a:cubicBezTo>
                    <a:close/>
                  </a:path>
                </a:pathLst>
              </a:custGeom>
              <a:solidFill>
                <a:srgbClr val="DE4F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65" name="Google Shape;149;p16">
                <a:extLst>
                  <a:ext uri="{FF2B5EF4-FFF2-40B4-BE49-F238E27FC236}">
                    <a16:creationId xmlns:a16="http://schemas.microsoft.com/office/drawing/2014/main" id="{C87C5CBB-F21F-69CD-0EC7-47ECD5716879}"/>
                  </a:ext>
                </a:extLst>
              </p:cNvPr>
              <p:cNvSpPr/>
              <p:nvPr/>
            </p:nvSpPr>
            <p:spPr>
              <a:xfrm>
                <a:off x="4794697" y="3218016"/>
                <a:ext cx="13046" cy="12368"/>
              </a:xfrm>
              <a:custGeom>
                <a:avLst/>
                <a:gdLst/>
                <a:ahLst/>
                <a:cxnLst/>
                <a:rect l="l" t="t" r="r" b="b"/>
                <a:pathLst>
                  <a:path w="712" h="675" extrusionOk="0">
                    <a:moveTo>
                      <a:pt x="143" y="1"/>
                    </a:moveTo>
                    <a:cubicBezTo>
                      <a:pt x="113" y="1"/>
                      <a:pt x="88" y="8"/>
                      <a:pt x="68" y="24"/>
                    </a:cubicBezTo>
                    <a:cubicBezTo>
                      <a:pt x="0" y="92"/>
                      <a:pt x="51" y="278"/>
                      <a:pt x="204" y="465"/>
                    </a:cubicBezTo>
                    <a:cubicBezTo>
                      <a:pt x="333" y="594"/>
                      <a:pt x="473" y="674"/>
                      <a:pt x="561" y="674"/>
                    </a:cubicBezTo>
                    <a:cubicBezTo>
                      <a:pt x="589" y="674"/>
                      <a:pt x="611" y="667"/>
                      <a:pt x="627" y="651"/>
                    </a:cubicBezTo>
                    <a:cubicBezTo>
                      <a:pt x="712" y="583"/>
                      <a:pt x="661" y="397"/>
                      <a:pt x="491" y="211"/>
                    </a:cubicBezTo>
                    <a:cubicBezTo>
                      <a:pt x="375" y="81"/>
                      <a:pt x="238" y="1"/>
                      <a:pt x="143" y="1"/>
                    </a:cubicBezTo>
                    <a:close/>
                  </a:path>
                </a:pathLst>
              </a:custGeom>
              <a:solidFill>
                <a:srgbClr val="DE4F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66" name="Google Shape;150;p16">
                <a:extLst>
                  <a:ext uri="{FF2B5EF4-FFF2-40B4-BE49-F238E27FC236}">
                    <a16:creationId xmlns:a16="http://schemas.microsoft.com/office/drawing/2014/main" id="{1960FB3B-DDEA-4082-2653-A49567759EEC}"/>
                  </a:ext>
                </a:extLst>
              </p:cNvPr>
              <p:cNvSpPr/>
              <p:nvPr/>
            </p:nvSpPr>
            <p:spPr>
              <a:xfrm>
                <a:off x="4743507" y="3221955"/>
                <a:ext cx="9326" cy="8044"/>
              </a:xfrm>
              <a:custGeom>
                <a:avLst/>
                <a:gdLst/>
                <a:ahLst/>
                <a:cxnLst/>
                <a:rect l="l" t="t" r="r" b="b"/>
                <a:pathLst>
                  <a:path w="509" h="439" extrusionOk="0">
                    <a:moveTo>
                      <a:pt x="408" y="0"/>
                    </a:moveTo>
                    <a:cubicBezTo>
                      <a:pt x="344" y="0"/>
                      <a:pt x="247" y="41"/>
                      <a:pt x="170" y="131"/>
                    </a:cubicBezTo>
                    <a:cubicBezTo>
                      <a:pt x="52" y="250"/>
                      <a:pt x="1" y="368"/>
                      <a:pt x="52" y="419"/>
                    </a:cubicBezTo>
                    <a:cubicBezTo>
                      <a:pt x="65" y="432"/>
                      <a:pt x="84" y="438"/>
                      <a:pt x="107" y="438"/>
                    </a:cubicBezTo>
                    <a:cubicBezTo>
                      <a:pt x="171" y="438"/>
                      <a:pt x="265" y="388"/>
                      <a:pt x="340" y="300"/>
                    </a:cubicBezTo>
                    <a:cubicBezTo>
                      <a:pt x="458" y="199"/>
                      <a:pt x="509" y="63"/>
                      <a:pt x="458" y="13"/>
                    </a:cubicBezTo>
                    <a:cubicBezTo>
                      <a:pt x="446" y="4"/>
                      <a:pt x="428" y="0"/>
                      <a:pt x="408" y="0"/>
                    </a:cubicBezTo>
                    <a:close/>
                  </a:path>
                </a:pathLst>
              </a:custGeom>
              <a:solidFill>
                <a:srgbClr val="DE4F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67" name="Google Shape;151;p16">
                <a:extLst>
                  <a:ext uri="{FF2B5EF4-FFF2-40B4-BE49-F238E27FC236}">
                    <a16:creationId xmlns:a16="http://schemas.microsoft.com/office/drawing/2014/main" id="{C9CF2D1D-4528-748E-218A-046493EAF5E4}"/>
                  </a:ext>
                </a:extLst>
              </p:cNvPr>
              <p:cNvSpPr/>
              <p:nvPr/>
            </p:nvSpPr>
            <p:spPr>
              <a:xfrm>
                <a:off x="4763990" y="3253834"/>
                <a:ext cx="6211" cy="5277"/>
              </a:xfrm>
              <a:custGeom>
                <a:avLst/>
                <a:gdLst/>
                <a:ahLst/>
                <a:cxnLst/>
                <a:rect l="l" t="t" r="r" b="b"/>
                <a:pathLst>
                  <a:path w="339" h="288" extrusionOk="0">
                    <a:moveTo>
                      <a:pt x="148" y="1"/>
                    </a:moveTo>
                    <a:cubicBezTo>
                      <a:pt x="74" y="1"/>
                      <a:pt x="0" y="57"/>
                      <a:pt x="0" y="135"/>
                    </a:cubicBezTo>
                    <a:cubicBezTo>
                      <a:pt x="0" y="220"/>
                      <a:pt x="51" y="287"/>
                      <a:pt x="136" y="287"/>
                    </a:cubicBezTo>
                    <a:cubicBezTo>
                      <a:pt x="254" y="287"/>
                      <a:pt x="339" y="135"/>
                      <a:pt x="254" y="50"/>
                    </a:cubicBezTo>
                    <a:cubicBezTo>
                      <a:pt x="225" y="16"/>
                      <a:pt x="187" y="1"/>
                      <a:pt x="148" y="1"/>
                    </a:cubicBezTo>
                    <a:close/>
                  </a:path>
                </a:pathLst>
              </a:custGeom>
              <a:solidFill>
                <a:srgbClr val="DE4F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68" name="Google Shape;152;p16">
                <a:extLst>
                  <a:ext uri="{FF2B5EF4-FFF2-40B4-BE49-F238E27FC236}">
                    <a16:creationId xmlns:a16="http://schemas.microsoft.com/office/drawing/2014/main" id="{56CF6371-D69C-A3DE-E31B-2CC57F046788}"/>
                  </a:ext>
                </a:extLst>
              </p:cNvPr>
              <p:cNvSpPr/>
              <p:nvPr/>
            </p:nvSpPr>
            <p:spPr>
              <a:xfrm>
                <a:off x="4750652" y="3221552"/>
                <a:ext cx="73840" cy="75910"/>
              </a:xfrm>
              <a:custGeom>
                <a:avLst/>
                <a:gdLst/>
                <a:ahLst/>
                <a:cxnLst/>
                <a:rect l="l" t="t" r="r" b="b"/>
                <a:pathLst>
                  <a:path w="4030" h="4143" extrusionOk="0">
                    <a:moveTo>
                      <a:pt x="3065" y="1"/>
                    </a:moveTo>
                    <a:cubicBezTo>
                      <a:pt x="3217" y="356"/>
                      <a:pt x="3302" y="746"/>
                      <a:pt x="3302" y="1135"/>
                    </a:cubicBezTo>
                    <a:lnTo>
                      <a:pt x="3302" y="1321"/>
                    </a:lnTo>
                    <a:lnTo>
                      <a:pt x="3285" y="1321"/>
                    </a:lnTo>
                    <a:cubicBezTo>
                      <a:pt x="3166" y="1321"/>
                      <a:pt x="3048" y="1474"/>
                      <a:pt x="3031" y="1694"/>
                    </a:cubicBezTo>
                    <a:cubicBezTo>
                      <a:pt x="2997" y="1829"/>
                      <a:pt x="3048" y="1965"/>
                      <a:pt x="3149" y="2066"/>
                    </a:cubicBezTo>
                    <a:cubicBezTo>
                      <a:pt x="2997" y="2489"/>
                      <a:pt x="2726" y="2862"/>
                      <a:pt x="2388" y="3167"/>
                    </a:cubicBezTo>
                    <a:cubicBezTo>
                      <a:pt x="2351" y="3162"/>
                      <a:pt x="2316" y="3160"/>
                      <a:pt x="2282" y="3160"/>
                    </a:cubicBezTo>
                    <a:cubicBezTo>
                      <a:pt x="2189" y="3160"/>
                      <a:pt x="2102" y="3176"/>
                      <a:pt x="2015" y="3201"/>
                    </a:cubicBezTo>
                    <a:cubicBezTo>
                      <a:pt x="1761" y="3302"/>
                      <a:pt x="1592" y="3471"/>
                      <a:pt x="1626" y="3624"/>
                    </a:cubicBezTo>
                    <a:cubicBezTo>
                      <a:pt x="1338" y="3725"/>
                      <a:pt x="1033" y="3793"/>
                      <a:pt x="728" y="3793"/>
                    </a:cubicBezTo>
                    <a:cubicBezTo>
                      <a:pt x="728" y="3742"/>
                      <a:pt x="678" y="3658"/>
                      <a:pt x="576" y="3607"/>
                    </a:cubicBezTo>
                    <a:cubicBezTo>
                      <a:pt x="523" y="3592"/>
                      <a:pt x="469" y="3583"/>
                      <a:pt x="424" y="3583"/>
                    </a:cubicBezTo>
                    <a:cubicBezTo>
                      <a:pt x="368" y="3583"/>
                      <a:pt x="324" y="3596"/>
                      <a:pt x="305" y="3624"/>
                    </a:cubicBezTo>
                    <a:cubicBezTo>
                      <a:pt x="271" y="3692"/>
                      <a:pt x="322" y="3742"/>
                      <a:pt x="373" y="3793"/>
                    </a:cubicBezTo>
                    <a:cubicBezTo>
                      <a:pt x="254" y="3776"/>
                      <a:pt x="119" y="3759"/>
                      <a:pt x="0" y="3725"/>
                    </a:cubicBezTo>
                    <a:lnTo>
                      <a:pt x="0" y="3725"/>
                    </a:lnTo>
                    <a:cubicBezTo>
                      <a:pt x="417" y="4006"/>
                      <a:pt x="895" y="4142"/>
                      <a:pt x="1368" y="4142"/>
                    </a:cubicBezTo>
                    <a:cubicBezTo>
                      <a:pt x="2068" y="4142"/>
                      <a:pt x="2760" y="3844"/>
                      <a:pt x="3234" y="3268"/>
                    </a:cubicBezTo>
                    <a:cubicBezTo>
                      <a:pt x="4030" y="2286"/>
                      <a:pt x="3945" y="881"/>
                      <a:pt x="3065" y="1"/>
                    </a:cubicBezTo>
                    <a:close/>
                  </a:path>
                </a:pathLst>
              </a:custGeom>
              <a:solidFill>
                <a:srgbClr val="DE4F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05"/>
                                        </p:tgtEl>
                                        <p:attrNameLst>
                                          <p:attrName>style.visibility</p:attrName>
                                        </p:attrNameLst>
                                      </p:cBhvr>
                                      <p:to>
                                        <p:strVal val="visible"/>
                                      </p:to>
                                    </p:set>
                                    <p:animEffect transition="in" filter="barn(inVertical)">
                                      <p:cBhvr>
                                        <p:cTn id="7" dur="500"/>
                                        <p:tgtEl>
                                          <p:spTgt spid="36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06">
                                            <p:txEl>
                                              <p:pRg st="0" end="0"/>
                                            </p:txEl>
                                          </p:spTgt>
                                        </p:tgtEl>
                                        <p:attrNameLst>
                                          <p:attrName>style.visibility</p:attrName>
                                        </p:attrNameLst>
                                      </p:cBhvr>
                                      <p:to>
                                        <p:strVal val="visible"/>
                                      </p:to>
                                    </p:set>
                                    <p:animEffect transition="in" filter="barn(inVertical)">
                                      <p:cBhvr>
                                        <p:cTn id="12" dur="500"/>
                                        <p:tgtEl>
                                          <p:spTgt spid="36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5" grpId="0"/>
      <p:bldP spid="360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48;p29">
            <a:extLst>
              <a:ext uri="{FF2B5EF4-FFF2-40B4-BE49-F238E27FC236}">
                <a16:creationId xmlns:a16="http://schemas.microsoft.com/office/drawing/2014/main" id="{A089356C-C26D-422E-06C2-CA6A074E55B2}"/>
              </a:ext>
            </a:extLst>
          </p:cNvPr>
          <p:cNvGrpSpPr/>
          <p:nvPr/>
        </p:nvGrpSpPr>
        <p:grpSpPr>
          <a:xfrm>
            <a:off x="192843" y="1226372"/>
            <a:ext cx="1562007" cy="3319467"/>
            <a:chOff x="3959425" y="2109475"/>
            <a:chExt cx="1225200" cy="3067034"/>
          </a:xfrm>
        </p:grpSpPr>
        <p:sp>
          <p:nvSpPr>
            <p:cNvPr id="5" name="Google Shape;749;p29">
              <a:extLst>
                <a:ext uri="{FF2B5EF4-FFF2-40B4-BE49-F238E27FC236}">
                  <a16:creationId xmlns:a16="http://schemas.microsoft.com/office/drawing/2014/main" id="{621498A5-C5B1-CAA1-FEAF-D749B8281C07}"/>
                </a:ext>
              </a:extLst>
            </p:cNvPr>
            <p:cNvSpPr/>
            <p:nvPr/>
          </p:nvSpPr>
          <p:spPr>
            <a:xfrm>
              <a:off x="4047845" y="3485260"/>
              <a:ext cx="1048350" cy="1691249"/>
            </a:xfrm>
            <a:custGeom>
              <a:avLst/>
              <a:gdLst/>
              <a:ahLst/>
              <a:cxnLst/>
              <a:rect l="l" t="t" r="r" b="b"/>
              <a:pathLst>
                <a:path w="41934" h="66330" extrusionOk="0">
                  <a:moveTo>
                    <a:pt x="17728" y="0"/>
                  </a:moveTo>
                  <a:cubicBezTo>
                    <a:pt x="18717" y="57972"/>
                    <a:pt x="0" y="66330"/>
                    <a:pt x="0" y="66330"/>
                  </a:cubicBezTo>
                  <a:lnTo>
                    <a:pt x="41934" y="66330"/>
                  </a:lnTo>
                  <a:cubicBezTo>
                    <a:pt x="41934" y="66330"/>
                    <a:pt x="23217" y="57972"/>
                    <a:pt x="24205" y="0"/>
                  </a:cubicBezTo>
                  <a:close/>
                </a:path>
              </a:pathLst>
            </a:custGeom>
            <a:gradFill>
              <a:gsLst>
                <a:gs pos="0">
                  <a:srgbClr val="FCBD24"/>
                </a:gs>
                <a:gs pos="100000">
                  <a:srgbClr val="FFFFFF"/>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50;p29">
              <a:extLst>
                <a:ext uri="{FF2B5EF4-FFF2-40B4-BE49-F238E27FC236}">
                  <a16:creationId xmlns:a16="http://schemas.microsoft.com/office/drawing/2014/main" id="{0EBDDF4E-52D4-58E8-766D-73B06E30D002}"/>
                </a:ext>
              </a:extLst>
            </p:cNvPr>
            <p:cNvSpPr/>
            <p:nvPr/>
          </p:nvSpPr>
          <p:spPr>
            <a:xfrm>
              <a:off x="3959425" y="3239675"/>
              <a:ext cx="385800" cy="735225"/>
            </a:xfrm>
            <a:custGeom>
              <a:avLst/>
              <a:gdLst/>
              <a:ahLst/>
              <a:cxnLst/>
              <a:rect l="l" t="t" r="r" b="b"/>
              <a:pathLst>
                <a:path w="15432" h="29409" extrusionOk="0">
                  <a:moveTo>
                    <a:pt x="9300" y="1"/>
                  </a:moveTo>
                  <a:lnTo>
                    <a:pt x="1203" y="10740"/>
                  </a:lnTo>
                  <a:cubicBezTo>
                    <a:pt x="239" y="12026"/>
                    <a:pt x="1" y="13597"/>
                    <a:pt x="549" y="15050"/>
                  </a:cubicBezTo>
                  <a:lnTo>
                    <a:pt x="5847" y="28826"/>
                  </a:lnTo>
                  <a:cubicBezTo>
                    <a:pt x="6014" y="29278"/>
                    <a:pt x="6716" y="29409"/>
                    <a:pt x="7109" y="29064"/>
                  </a:cubicBezTo>
                  <a:lnTo>
                    <a:pt x="15431" y="2180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51;p29">
              <a:extLst>
                <a:ext uri="{FF2B5EF4-FFF2-40B4-BE49-F238E27FC236}">
                  <a16:creationId xmlns:a16="http://schemas.microsoft.com/office/drawing/2014/main" id="{73B12EE6-6051-4C82-92FD-C59E12441C8D}"/>
                </a:ext>
              </a:extLst>
            </p:cNvPr>
            <p:cNvSpPr/>
            <p:nvPr/>
          </p:nvSpPr>
          <p:spPr>
            <a:xfrm>
              <a:off x="4798525" y="3239675"/>
              <a:ext cx="386100" cy="735225"/>
            </a:xfrm>
            <a:custGeom>
              <a:avLst/>
              <a:gdLst/>
              <a:ahLst/>
              <a:cxnLst/>
              <a:rect l="l" t="t" r="r" b="b"/>
              <a:pathLst>
                <a:path w="15444" h="29409" extrusionOk="0">
                  <a:moveTo>
                    <a:pt x="6132" y="1"/>
                  </a:moveTo>
                  <a:lnTo>
                    <a:pt x="14229" y="10740"/>
                  </a:lnTo>
                  <a:cubicBezTo>
                    <a:pt x="15205" y="12026"/>
                    <a:pt x="15443" y="13597"/>
                    <a:pt x="14883" y="15050"/>
                  </a:cubicBezTo>
                  <a:lnTo>
                    <a:pt x="9597" y="28826"/>
                  </a:lnTo>
                  <a:cubicBezTo>
                    <a:pt x="9418" y="29278"/>
                    <a:pt x="8716" y="29409"/>
                    <a:pt x="8323" y="29064"/>
                  </a:cubicBezTo>
                  <a:lnTo>
                    <a:pt x="1" y="2180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52;p29">
              <a:extLst>
                <a:ext uri="{FF2B5EF4-FFF2-40B4-BE49-F238E27FC236}">
                  <a16:creationId xmlns:a16="http://schemas.microsoft.com/office/drawing/2014/main" id="{DC540B5C-3A7D-07F9-E4E4-816A47BED46C}"/>
                </a:ext>
              </a:extLst>
            </p:cNvPr>
            <p:cNvSpPr/>
            <p:nvPr/>
          </p:nvSpPr>
          <p:spPr>
            <a:xfrm>
              <a:off x="4047850" y="2109475"/>
              <a:ext cx="1045975" cy="1691300"/>
            </a:xfrm>
            <a:custGeom>
              <a:avLst/>
              <a:gdLst/>
              <a:ahLst/>
              <a:cxnLst/>
              <a:rect l="l" t="t" r="r" b="b"/>
              <a:pathLst>
                <a:path w="41839" h="67652" extrusionOk="0">
                  <a:moveTo>
                    <a:pt x="20919" y="1"/>
                  </a:moveTo>
                  <a:cubicBezTo>
                    <a:pt x="4739" y="10895"/>
                    <a:pt x="0" y="42220"/>
                    <a:pt x="11121" y="67652"/>
                  </a:cubicBezTo>
                  <a:lnTo>
                    <a:pt x="30718" y="67652"/>
                  </a:lnTo>
                  <a:cubicBezTo>
                    <a:pt x="41839" y="42220"/>
                    <a:pt x="37088" y="10895"/>
                    <a:pt x="20919"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53;p29">
              <a:extLst>
                <a:ext uri="{FF2B5EF4-FFF2-40B4-BE49-F238E27FC236}">
                  <a16:creationId xmlns:a16="http://schemas.microsoft.com/office/drawing/2014/main" id="{C7015B6B-05F1-1BB7-7FF6-B72516476448}"/>
                </a:ext>
              </a:extLst>
            </p:cNvPr>
            <p:cNvSpPr/>
            <p:nvPr/>
          </p:nvSpPr>
          <p:spPr>
            <a:xfrm>
              <a:off x="4367525" y="2575600"/>
              <a:ext cx="406325" cy="406325"/>
            </a:xfrm>
            <a:custGeom>
              <a:avLst/>
              <a:gdLst/>
              <a:ahLst/>
              <a:cxnLst/>
              <a:rect l="l" t="t" r="r" b="b"/>
              <a:pathLst>
                <a:path w="16253" h="16253" extrusionOk="0">
                  <a:moveTo>
                    <a:pt x="8132" y="1"/>
                  </a:moveTo>
                  <a:cubicBezTo>
                    <a:pt x="3644" y="1"/>
                    <a:pt x="0" y="3632"/>
                    <a:pt x="0" y="8121"/>
                  </a:cubicBezTo>
                  <a:cubicBezTo>
                    <a:pt x="0" y="12609"/>
                    <a:pt x="3644" y="16253"/>
                    <a:pt x="8132" y="16253"/>
                  </a:cubicBezTo>
                  <a:cubicBezTo>
                    <a:pt x="12621" y="16253"/>
                    <a:pt x="16252" y="12609"/>
                    <a:pt x="16252" y="8121"/>
                  </a:cubicBezTo>
                  <a:cubicBezTo>
                    <a:pt x="16252" y="3632"/>
                    <a:pt x="12621" y="1"/>
                    <a:pt x="8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4;p29">
              <a:extLst>
                <a:ext uri="{FF2B5EF4-FFF2-40B4-BE49-F238E27FC236}">
                  <a16:creationId xmlns:a16="http://schemas.microsoft.com/office/drawing/2014/main" id="{72C1EB90-C19C-44E6-82BF-00B294F0DC7B}"/>
                </a:ext>
              </a:extLst>
            </p:cNvPr>
            <p:cNvSpPr/>
            <p:nvPr/>
          </p:nvSpPr>
          <p:spPr>
            <a:xfrm>
              <a:off x="4406225" y="2614000"/>
              <a:ext cx="329225" cy="329225"/>
            </a:xfrm>
            <a:custGeom>
              <a:avLst/>
              <a:gdLst/>
              <a:ahLst/>
              <a:cxnLst/>
              <a:rect l="l" t="t" r="r" b="b"/>
              <a:pathLst>
                <a:path w="13169" h="13169" extrusionOk="0">
                  <a:moveTo>
                    <a:pt x="6584" y="1"/>
                  </a:moveTo>
                  <a:cubicBezTo>
                    <a:pt x="2941" y="1"/>
                    <a:pt x="0" y="2953"/>
                    <a:pt x="0" y="6585"/>
                  </a:cubicBezTo>
                  <a:cubicBezTo>
                    <a:pt x="0" y="10228"/>
                    <a:pt x="2941" y="13169"/>
                    <a:pt x="6584" y="13169"/>
                  </a:cubicBezTo>
                  <a:cubicBezTo>
                    <a:pt x="10216" y="13169"/>
                    <a:pt x="13169" y="10228"/>
                    <a:pt x="13169" y="6585"/>
                  </a:cubicBezTo>
                  <a:cubicBezTo>
                    <a:pt x="13169" y="2953"/>
                    <a:pt x="10216" y="1"/>
                    <a:pt x="6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55;p29">
              <a:extLst>
                <a:ext uri="{FF2B5EF4-FFF2-40B4-BE49-F238E27FC236}">
                  <a16:creationId xmlns:a16="http://schemas.microsoft.com/office/drawing/2014/main" id="{F84EC360-1A4B-AE53-8C40-5ED177B3C9B0}"/>
                </a:ext>
              </a:extLst>
            </p:cNvPr>
            <p:cNvSpPr/>
            <p:nvPr/>
          </p:nvSpPr>
          <p:spPr>
            <a:xfrm>
              <a:off x="4308875" y="2109475"/>
              <a:ext cx="523900" cy="340850"/>
            </a:xfrm>
            <a:custGeom>
              <a:avLst/>
              <a:gdLst/>
              <a:ahLst/>
              <a:cxnLst/>
              <a:rect l="l" t="t" r="r" b="b"/>
              <a:pathLst>
                <a:path w="20956" h="13634" extrusionOk="0">
                  <a:moveTo>
                    <a:pt x="10478" y="13633"/>
                  </a:moveTo>
                  <a:cubicBezTo>
                    <a:pt x="14015" y="13633"/>
                    <a:pt x="17515" y="13312"/>
                    <a:pt x="20956" y="12705"/>
                  </a:cubicBezTo>
                  <a:cubicBezTo>
                    <a:pt x="18336" y="7335"/>
                    <a:pt x="14824" y="2930"/>
                    <a:pt x="10478" y="1"/>
                  </a:cubicBezTo>
                  <a:lnTo>
                    <a:pt x="10478" y="1"/>
                  </a:lnTo>
                  <a:lnTo>
                    <a:pt x="10478" y="1"/>
                  </a:lnTo>
                  <a:cubicBezTo>
                    <a:pt x="6133" y="2930"/>
                    <a:pt x="2608" y="7335"/>
                    <a:pt x="1" y="12705"/>
                  </a:cubicBezTo>
                  <a:cubicBezTo>
                    <a:pt x="3442" y="13312"/>
                    <a:pt x="6930" y="13633"/>
                    <a:pt x="10478" y="136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56;p29">
              <a:extLst>
                <a:ext uri="{FF2B5EF4-FFF2-40B4-BE49-F238E27FC236}">
                  <a16:creationId xmlns:a16="http://schemas.microsoft.com/office/drawing/2014/main" id="{5139FAC6-EA10-747B-7C05-DA831886811F}"/>
                </a:ext>
              </a:extLst>
            </p:cNvPr>
            <p:cNvSpPr/>
            <p:nvPr/>
          </p:nvSpPr>
          <p:spPr>
            <a:xfrm>
              <a:off x="4501175" y="3246525"/>
              <a:ext cx="141400" cy="728975"/>
            </a:xfrm>
            <a:custGeom>
              <a:avLst/>
              <a:gdLst/>
              <a:ahLst/>
              <a:cxnLst/>
              <a:rect l="l" t="t" r="r" b="b"/>
              <a:pathLst>
                <a:path w="5656" h="29159" extrusionOk="0">
                  <a:moveTo>
                    <a:pt x="2834" y="0"/>
                  </a:moveTo>
                  <a:lnTo>
                    <a:pt x="2834" y="0"/>
                  </a:lnTo>
                  <a:cubicBezTo>
                    <a:pt x="2596" y="0"/>
                    <a:pt x="2393" y="131"/>
                    <a:pt x="2358" y="310"/>
                  </a:cubicBezTo>
                  <a:lnTo>
                    <a:pt x="369" y="9311"/>
                  </a:lnTo>
                  <a:cubicBezTo>
                    <a:pt x="60" y="10728"/>
                    <a:pt x="0" y="12169"/>
                    <a:pt x="203" y="13585"/>
                  </a:cubicBezTo>
                  <a:lnTo>
                    <a:pt x="2334" y="28837"/>
                  </a:lnTo>
                  <a:cubicBezTo>
                    <a:pt x="2358" y="29016"/>
                    <a:pt x="2560" y="29159"/>
                    <a:pt x="2810" y="29159"/>
                  </a:cubicBezTo>
                  <a:lnTo>
                    <a:pt x="2858" y="29159"/>
                  </a:lnTo>
                  <a:cubicBezTo>
                    <a:pt x="3096" y="29159"/>
                    <a:pt x="3298" y="29016"/>
                    <a:pt x="3334" y="28837"/>
                  </a:cubicBezTo>
                  <a:lnTo>
                    <a:pt x="5465" y="13585"/>
                  </a:lnTo>
                  <a:cubicBezTo>
                    <a:pt x="5656" y="12169"/>
                    <a:pt x="5596" y="10728"/>
                    <a:pt x="5287" y="9311"/>
                  </a:cubicBezTo>
                  <a:lnTo>
                    <a:pt x="3298" y="310"/>
                  </a:lnTo>
                  <a:cubicBezTo>
                    <a:pt x="3263" y="131"/>
                    <a:pt x="3060" y="0"/>
                    <a:pt x="28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757;p29">
            <a:extLst>
              <a:ext uri="{FF2B5EF4-FFF2-40B4-BE49-F238E27FC236}">
                <a16:creationId xmlns:a16="http://schemas.microsoft.com/office/drawing/2014/main" id="{6B746C51-5193-B9D9-2F92-0D69B8BDFE0E}"/>
              </a:ext>
            </a:extLst>
          </p:cNvPr>
          <p:cNvSpPr/>
          <p:nvPr/>
        </p:nvSpPr>
        <p:spPr>
          <a:xfrm>
            <a:off x="1989074" y="1282844"/>
            <a:ext cx="659484" cy="2644713"/>
          </a:xfrm>
          <a:custGeom>
            <a:avLst/>
            <a:gdLst/>
            <a:ahLst/>
            <a:cxnLst/>
            <a:rect l="l" t="t" r="r" b="b"/>
            <a:pathLst>
              <a:path w="21694" h="89285" extrusionOk="0">
                <a:moveTo>
                  <a:pt x="3085" y="0"/>
                </a:moveTo>
                <a:lnTo>
                  <a:pt x="1" y="3084"/>
                </a:lnTo>
                <a:cubicBezTo>
                  <a:pt x="11181" y="14264"/>
                  <a:pt x="17336" y="29135"/>
                  <a:pt x="17336" y="44934"/>
                </a:cubicBezTo>
                <a:cubicBezTo>
                  <a:pt x="17336" y="60460"/>
                  <a:pt x="11371" y="75128"/>
                  <a:pt x="549" y="86249"/>
                </a:cubicBezTo>
                <a:lnTo>
                  <a:pt x="3668" y="89285"/>
                </a:lnTo>
                <a:cubicBezTo>
                  <a:pt x="15288" y="77355"/>
                  <a:pt x="21694" y="61603"/>
                  <a:pt x="21694" y="44934"/>
                </a:cubicBezTo>
                <a:cubicBezTo>
                  <a:pt x="21694" y="27968"/>
                  <a:pt x="15086" y="12002"/>
                  <a:pt x="3085" y="0"/>
                </a:cubicBezTo>
                <a:close/>
              </a:path>
            </a:pathLst>
          </a:custGeom>
          <a:solidFill>
            <a:schemeClr val="accent6"/>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TextBox 54">
            <a:extLst>
              <a:ext uri="{FF2B5EF4-FFF2-40B4-BE49-F238E27FC236}">
                <a16:creationId xmlns:a16="http://schemas.microsoft.com/office/drawing/2014/main" id="{8C3E2655-D5AD-7CDA-F797-F77D372F4370}"/>
              </a:ext>
            </a:extLst>
          </p:cNvPr>
          <p:cNvSpPr txBox="1"/>
          <p:nvPr/>
        </p:nvSpPr>
        <p:spPr>
          <a:xfrm>
            <a:off x="2655087" y="1104118"/>
            <a:ext cx="6163089" cy="830997"/>
          </a:xfrm>
          <a:prstGeom prst="rect">
            <a:avLst/>
          </a:prstGeom>
          <a:noFill/>
        </p:spPr>
        <p:txBody>
          <a:bodyPr wrap="square">
            <a:spAutoFit/>
          </a:bodyPr>
          <a:lstStyle/>
          <a:p>
            <a:pPr marL="158750" marR="0" lvl="0" algn="just" defTabSz="914400" rtl="0" eaLnBrk="1" fontAlgn="auto" latinLnBrk="0" hangingPunct="1">
              <a:lnSpc>
                <a:spcPct val="100000"/>
              </a:lnSpc>
              <a:spcBef>
                <a:spcPts val="0"/>
              </a:spcBef>
              <a:spcAft>
                <a:spcPts val="0"/>
              </a:spcAft>
              <a:buClr>
                <a:srgbClr val="000000"/>
              </a:buClr>
              <a:buSzPts val="1100"/>
              <a:tabLst/>
              <a:defRPr/>
            </a:pPr>
            <a:r>
              <a:rPr lang="vi-VN" sz="2300" dirty="0">
                <a:latin typeface="#9Slide03 AmpleSoft" panose="02000000000000000000" pitchFamily="2" charset="0"/>
              </a:rPr>
              <a:t>Mác Oát-ni cùng đồng đội thực hiện nhiệm vụ trên sao Hỏa. </a:t>
            </a:r>
            <a:endParaRPr lang="en-US" sz="2300" dirty="0">
              <a:latin typeface="#9Slide03 AmpleSoft" panose="02000000000000000000" pitchFamily="2" charset="0"/>
            </a:endParaRPr>
          </a:p>
        </p:txBody>
      </p:sp>
      <p:sp>
        <p:nvSpPr>
          <p:cNvPr id="56" name="TextBox 55">
            <a:extLst>
              <a:ext uri="{FF2B5EF4-FFF2-40B4-BE49-F238E27FC236}">
                <a16:creationId xmlns:a16="http://schemas.microsoft.com/office/drawing/2014/main" id="{0FE0CACF-2CC6-D4F0-2E2D-CE9854E4788A}"/>
              </a:ext>
            </a:extLst>
          </p:cNvPr>
          <p:cNvSpPr txBox="1"/>
          <p:nvPr/>
        </p:nvSpPr>
        <p:spPr>
          <a:xfrm>
            <a:off x="972142" y="4460848"/>
            <a:ext cx="9412013" cy="461665"/>
          </a:xfrm>
          <a:prstGeom prst="rect">
            <a:avLst/>
          </a:prstGeom>
          <a:noFill/>
        </p:spPr>
        <p:txBody>
          <a:bodyPr wrap="square">
            <a:spAutoFit/>
          </a:bodyPr>
          <a:lstStyle/>
          <a:p>
            <a:pPr marL="158750" marR="0" lvl="0" algn="just" defTabSz="914400" rtl="0" eaLnBrk="1" fontAlgn="auto" latinLnBrk="0" hangingPunct="1">
              <a:lnSpc>
                <a:spcPct val="100000"/>
              </a:lnSpc>
              <a:spcBef>
                <a:spcPts val="0"/>
              </a:spcBef>
              <a:spcAft>
                <a:spcPts val="0"/>
              </a:spcAft>
              <a:buClr>
                <a:srgbClr val="000000"/>
              </a:buClr>
              <a:buSzPts val="1100"/>
              <a:tabLst/>
              <a:defRPr/>
            </a:pPr>
            <a:r>
              <a:rPr lang="vi-VN" sz="2400" dirty="0">
                <a:solidFill>
                  <a:srgbClr val="0070C0"/>
                </a:solidFill>
                <a:latin typeface="#9Slide03 AmpleSoft" panose="02000000000000000000" pitchFamily="2" charset="0"/>
                <a:sym typeface="Wingdings" panose="05000000000000000000" pitchFamily="2" charset="2"/>
              </a:rPr>
              <a:t> Tình huống gay cấn, căng thẳng và li kì, hấp dẫn</a:t>
            </a:r>
            <a:endParaRPr lang="vi-VN" sz="2400" dirty="0">
              <a:solidFill>
                <a:srgbClr val="0070C0"/>
              </a:solidFill>
              <a:latin typeface="#9Slide03 AmpleSoft" panose="02000000000000000000" pitchFamily="2" charset="0"/>
            </a:endParaRPr>
          </a:p>
        </p:txBody>
      </p:sp>
      <p:sp>
        <p:nvSpPr>
          <p:cNvPr id="57" name="TextBox 56">
            <a:extLst>
              <a:ext uri="{FF2B5EF4-FFF2-40B4-BE49-F238E27FC236}">
                <a16:creationId xmlns:a16="http://schemas.microsoft.com/office/drawing/2014/main" id="{72512011-E686-2498-7C53-00F22B2D8BAD}"/>
              </a:ext>
            </a:extLst>
          </p:cNvPr>
          <p:cNvSpPr txBox="1"/>
          <p:nvPr/>
        </p:nvSpPr>
        <p:spPr>
          <a:xfrm>
            <a:off x="2655087" y="2271129"/>
            <a:ext cx="6163089" cy="830997"/>
          </a:xfrm>
          <a:prstGeom prst="rect">
            <a:avLst/>
          </a:prstGeom>
          <a:noFill/>
        </p:spPr>
        <p:txBody>
          <a:bodyPr wrap="square">
            <a:spAutoFit/>
          </a:bodyPr>
          <a:lstStyle/>
          <a:p>
            <a:pPr marL="158750" marR="0" lvl="0" algn="just" defTabSz="914400" rtl="0" eaLnBrk="1" fontAlgn="auto" latinLnBrk="0" hangingPunct="1">
              <a:lnSpc>
                <a:spcPct val="100000"/>
              </a:lnSpc>
              <a:spcBef>
                <a:spcPts val="0"/>
              </a:spcBef>
              <a:spcAft>
                <a:spcPts val="0"/>
              </a:spcAft>
              <a:buClr>
                <a:srgbClr val="000000"/>
              </a:buClr>
              <a:buSzPts val="1100"/>
              <a:tabLst/>
              <a:defRPr/>
            </a:pPr>
            <a:r>
              <a:rPr lang="vi-VN" sz="2300" dirty="0">
                <a:latin typeface="#9Slide03 AmpleSoft" panose="02000000000000000000" pitchFamily="2" charset="0"/>
              </a:rPr>
              <a:t>Vì </a:t>
            </a:r>
            <a:r>
              <a:rPr lang="en-US" sz="2300" dirty="0">
                <a:latin typeface="#9Slide03 AmpleSoft" panose="02000000000000000000" pitchFamily="2" charset="0"/>
              </a:rPr>
              <a:t>1</a:t>
            </a:r>
            <a:r>
              <a:rPr lang="vi-VN" sz="2300" dirty="0">
                <a:latin typeface="#9Slide03 AmpleSoft" panose="02000000000000000000" pitchFamily="2" charset="0"/>
              </a:rPr>
              <a:t> trận bão cát, đoàn phi hành gia tưởng Mác đã chết và về Trái đất mà không có anh. </a:t>
            </a:r>
            <a:endParaRPr lang="en-US" sz="2300" dirty="0">
              <a:latin typeface="#9Slide03 AmpleSoft" panose="02000000000000000000" pitchFamily="2" charset="0"/>
            </a:endParaRPr>
          </a:p>
        </p:txBody>
      </p:sp>
      <p:sp>
        <p:nvSpPr>
          <p:cNvPr id="58" name="TextBox 57">
            <a:extLst>
              <a:ext uri="{FF2B5EF4-FFF2-40B4-BE49-F238E27FC236}">
                <a16:creationId xmlns:a16="http://schemas.microsoft.com/office/drawing/2014/main" id="{20680972-285E-B7A6-A2E1-CCB0FF7FE32B}"/>
              </a:ext>
            </a:extLst>
          </p:cNvPr>
          <p:cNvSpPr txBox="1"/>
          <p:nvPr/>
        </p:nvSpPr>
        <p:spPr>
          <a:xfrm>
            <a:off x="2648558" y="3342905"/>
            <a:ext cx="6163090" cy="830997"/>
          </a:xfrm>
          <a:prstGeom prst="rect">
            <a:avLst/>
          </a:prstGeom>
          <a:noFill/>
        </p:spPr>
        <p:txBody>
          <a:bodyPr wrap="square">
            <a:spAutoFit/>
          </a:bodyPr>
          <a:lstStyle/>
          <a:p>
            <a:pPr marL="158750" marR="0" lvl="0" algn="just" defTabSz="914400" rtl="0" eaLnBrk="1" fontAlgn="auto" latinLnBrk="0" hangingPunct="1">
              <a:lnSpc>
                <a:spcPct val="100000"/>
              </a:lnSpc>
              <a:spcBef>
                <a:spcPts val="0"/>
              </a:spcBef>
              <a:spcAft>
                <a:spcPts val="0"/>
              </a:spcAft>
              <a:buClr>
                <a:srgbClr val="000000"/>
              </a:buClr>
              <a:buSzPts val="1100"/>
              <a:tabLst/>
              <a:defRPr/>
            </a:pPr>
            <a:r>
              <a:rPr lang="vi-VN" sz="2300" dirty="0">
                <a:latin typeface="#9Slide03 AmpleSoft" panose="02000000000000000000" pitchFamily="2" charset="0"/>
              </a:rPr>
              <a:t>Mác phải tự sơ cứu vết thương, lên kế hoạch để cầm cự tới ngày có người đến giải cứu</a:t>
            </a:r>
            <a:endParaRPr lang="en-US" sz="2300" dirty="0">
              <a:latin typeface="#9Slide03 AmpleSoft" panose="02000000000000000000" pitchFamily="2" charset="0"/>
            </a:endParaRPr>
          </a:p>
        </p:txBody>
      </p:sp>
      <p:sp>
        <p:nvSpPr>
          <p:cNvPr id="59" name="Google Shape;2897;p40">
            <a:extLst>
              <a:ext uri="{FF2B5EF4-FFF2-40B4-BE49-F238E27FC236}">
                <a16:creationId xmlns:a16="http://schemas.microsoft.com/office/drawing/2014/main" id="{01D81B6C-9E9C-A103-6E77-903879B89C0E}"/>
              </a:ext>
            </a:extLst>
          </p:cNvPr>
          <p:cNvSpPr/>
          <p:nvPr/>
        </p:nvSpPr>
        <p:spPr>
          <a:xfrm>
            <a:off x="1986153" y="1243438"/>
            <a:ext cx="277889" cy="282779"/>
          </a:xfrm>
          <a:custGeom>
            <a:avLst/>
            <a:gdLst/>
            <a:ahLst/>
            <a:cxnLst/>
            <a:rect l="l" t="t" r="r" b="b"/>
            <a:pathLst>
              <a:path w="9288" h="9276" extrusionOk="0">
                <a:moveTo>
                  <a:pt x="4644" y="1"/>
                </a:moveTo>
                <a:cubicBezTo>
                  <a:pt x="2084" y="1"/>
                  <a:pt x="1" y="2084"/>
                  <a:pt x="1" y="4644"/>
                </a:cubicBezTo>
                <a:cubicBezTo>
                  <a:pt x="1" y="7204"/>
                  <a:pt x="2084" y="9276"/>
                  <a:pt x="4644" y="9276"/>
                </a:cubicBezTo>
                <a:cubicBezTo>
                  <a:pt x="7204" y="9276"/>
                  <a:pt x="9288" y="7204"/>
                  <a:pt x="9288" y="4644"/>
                </a:cubicBezTo>
                <a:cubicBezTo>
                  <a:pt x="9288" y="2084"/>
                  <a:pt x="7204" y="1"/>
                  <a:pt x="4644"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2897;p40">
            <a:extLst>
              <a:ext uri="{FF2B5EF4-FFF2-40B4-BE49-F238E27FC236}">
                <a16:creationId xmlns:a16="http://schemas.microsoft.com/office/drawing/2014/main" id="{50D78C63-4680-A4DF-D9E9-4CD196FFC48E}"/>
              </a:ext>
            </a:extLst>
          </p:cNvPr>
          <p:cNvSpPr/>
          <p:nvPr/>
        </p:nvSpPr>
        <p:spPr>
          <a:xfrm>
            <a:off x="2448267" y="2490888"/>
            <a:ext cx="277889" cy="282779"/>
          </a:xfrm>
          <a:custGeom>
            <a:avLst/>
            <a:gdLst/>
            <a:ahLst/>
            <a:cxnLst/>
            <a:rect l="l" t="t" r="r" b="b"/>
            <a:pathLst>
              <a:path w="9288" h="9276" extrusionOk="0">
                <a:moveTo>
                  <a:pt x="4644" y="1"/>
                </a:moveTo>
                <a:cubicBezTo>
                  <a:pt x="2084" y="1"/>
                  <a:pt x="1" y="2084"/>
                  <a:pt x="1" y="4644"/>
                </a:cubicBezTo>
                <a:cubicBezTo>
                  <a:pt x="1" y="7204"/>
                  <a:pt x="2084" y="9276"/>
                  <a:pt x="4644" y="9276"/>
                </a:cubicBezTo>
                <a:cubicBezTo>
                  <a:pt x="7204" y="9276"/>
                  <a:pt x="9288" y="7204"/>
                  <a:pt x="9288" y="4644"/>
                </a:cubicBezTo>
                <a:cubicBezTo>
                  <a:pt x="9288" y="2084"/>
                  <a:pt x="7204" y="1"/>
                  <a:pt x="4644"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897;p40">
            <a:extLst>
              <a:ext uri="{FF2B5EF4-FFF2-40B4-BE49-F238E27FC236}">
                <a16:creationId xmlns:a16="http://schemas.microsoft.com/office/drawing/2014/main" id="{1BFB8351-520D-701C-863D-978F2C3AF756}"/>
              </a:ext>
            </a:extLst>
          </p:cNvPr>
          <p:cNvSpPr/>
          <p:nvPr/>
        </p:nvSpPr>
        <p:spPr>
          <a:xfrm>
            <a:off x="1986152" y="3673099"/>
            <a:ext cx="277889" cy="282779"/>
          </a:xfrm>
          <a:custGeom>
            <a:avLst/>
            <a:gdLst/>
            <a:ahLst/>
            <a:cxnLst/>
            <a:rect l="l" t="t" r="r" b="b"/>
            <a:pathLst>
              <a:path w="9288" h="9276" extrusionOk="0">
                <a:moveTo>
                  <a:pt x="4644" y="1"/>
                </a:moveTo>
                <a:cubicBezTo>
                  <a:pt x="2084" y="1"/>
                  <a:pt x="1" y="2084"/>
                  <a:pt x="1" y="4644"/>
                </a:cubicBezTo>
                <a:cubicBezTo>
                  <a:pt x="1" y="7204"/>
                  <a:pt x="2084" y="9276"/>
                  <a:pt x="4644" y="9276"/>
                </a:cubicBezTo>
                <a:cubicBezTo>
                  <a:pt x="7204" y="9276"/>
                  <a:pt x="9288" y="7204"/>
                  <a:pt x="9288" y="4644"/>
                </a:cubicBezTo>
                <a:cubicBezTo>
                  <a:pt x="9288" y="2084"/>
                  <a:pt x="7204" y="1"/>
                  <a:pt x="4644"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258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randombar(horizontal)">
                                      <p:cBhvr>
                                        <p:cTn id="17" dur="500"/>
                                        <p:tgtEl>
                                          <p:spTgt spid="5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randombar(horizontal)">
                                      <p:cBhvr>
                                        <p:cTn id="20" dur="50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randombar(horizontal)">
                                      <p:cBhvr>
                                        <p:cTn id="25" dur="500"/>
                                        <p:tgtEl>
                                          <p:spTgt spid="6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randombar(horizontal)">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randombar(horizontal)">
                                      <p:cBhvr>
                                        <p:cTn id="33" dur="500"/>
                                        <p:tgtEl>
                                          <p:spTgt spid="61"/>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randombar(horizontal)">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barn(inVertical)">
                                      <p:cBhvr>
                                        <p:cTn id="4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5" grpId="0"/>
      <p:bldP spid="56" grpId="0"/>
      <p:bldP spid="57" grpId="0"/>
      <p:bldP spid="58" grpId="0"/>
      <p:bldP spid="59" grpId="0" animBg="1"/>
      <p:bldP spid="60"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828;p40">
            <a:extLst>
              <a:ext uri="{FF2B5EF4-FFF2-40B4-BE49-F238E27FC236}">
                <a16:creationId xmlns:a16="http://schemas.microsoft.com/office/drawing/2014/main" id="{60B4F569-E855-BFD6-AE90-956D88532FA8}"/>
              </a:ext>
            </a:extLst>
          </p:cNvPr>
          <p:cNvGrpSpPr/>
          <p:nvPr/>
        </p:nvGrpSpPr>
        <p:grpSpPr>
          <a:xfrm>
            <a:off x="349683" y="225816"/>
            <a:ext cx="8271774" cy="3996404"/>
            <a:chOff x="1070857" y="801736"/>
            <a:chExt cx="6911768" cy="3277344"/>
          </a:xfrm>
        </p:grpSpPr>
        <p:sp>
          <p:nvSpPr>
            <p:cNvPr id="4" name="Google Shape;2829;p40">
              <a:extLst>
                <a:ext uri="{FF2B5EF4-FFF2-40B4-BE49-F238E27FC236}">
                  <a16:creationId xmlns:a16="http://schemas.microsoft.com/office/drawing/2014/main" id="{B3626F9B-A5F2-91D2-6A29-A5E3498141EE}"/>
                </a:ext>
              </a:extLst>
            </p:cNvPr>
            <p:cNvSpPr/>
            <p:nvPr/>
          </p:nvSpPr>
          <p:spPr>
            <a:xfrm>
              <a:off x="3156475" y="2057500"/>
              <a:ext cx="3170384" cy="2021580"/>
            </a:xfrm>
            <a:custGeom>
              <a:avLst/>
              <a:gdLst/>
              <a:ahLst/>
              <a:cxnLst/>
              <a:rect l="l" t="t" r="r" b="b"/>
              <a:pathLst>
                <a:path w="124207" h="79200" extrusionOk="0">
                  <a:moveTo>
                    <a:pt x="123089" y="1"/>
                  </a:moveTo>
                  <a:cubicBezTo>
                    <a:pt x="123004" y="1"/>
                    <a:pt x="122919" y="13"/>
                    <a:pt x="122838" y="41"/>
                  </a:cubicBezTo>
                  <a:cubicBezTo>
                    <a:pt x="122385" y="208"/>
                    <a:pt x="121945" y="387"/>
                    <a:pt x="121492" y="589"/>
                  </a:cubicBezTo>
                  <a:cubicBezTo>
                    <a:pt x="121472" y="589"/>
                    <a:pt x="121262" y="679"/>
                    <a:pt x="121278" y="679"/>
                  </a:cubicBezTo>
                  <a:cubicBezTo>
                    <a:pt x="121280" y="679"/>
                    <a:pt x="121288" y="677"/>
                    <a:pt x="121302" y="672"/>
                  </a:cubicBezTo>
                  <a:lnTo>
                    <a:pt x="121302" y="672"/>
                  </a:lnTo>
                  <a:lnTo>
                    <a:pt x="121159" y="720"/>
                  </a:lnTo>
                  <a:cubicBezTo>
                    <a:pt x="120921" y="827"/>
                    <a:pt x="120671" y="922"/>
                    <a:pt x="120421" y="1018"/>
                  </a:cubicBezTo>
                  <a:cubicBezTo>
                    <a:pt x="119635" y="1315"/>
                    <a:pt x="118849" y="1613"/>
                    <a:pt x="118063" y="1923"/>
                  </a:cubicBezTo>
                  <a:cubicBezTo>
                    <a:pt x="116480" y="2530"/>
                    <a:pt x="114860" y="3054"/>
                    <a:pt x="113205" y="3470"/>
                  </a:cubicBezTo>
                  <a:cubicBezTo>
                    <a:pt x="111503" y="3923"/>
                    <a:pt x="109788" y="4268"/>
                    <a:pt x="108050" y="4542"/>
                  </a:cubicBezTo>
                  <a:cubicBezTo>
                    <a:pt x="107848" y="4566"/>
                    <a:pt x="107657" y="4601"/>
                    <a:pt x="107467" y="4625"/>
                  </a:cubicBezTo>
                  <a:lnTo>
                    <a:pt x="107431" y="4625"/>
                  </a:lnTo>
                  <a:lnTo>
                    <a:pt x="107502" y="4613"/>
                  </a:lnTo>
                  <a:lnTo>
                    <a:pt x="107264" y="4649"/>
                  </a:lnTo>
                  <a:cubicBezTo>
                    <a:pt x="106800" y="4709"/>
                    <a:pt x="106324" y="4756"/>
                    <a:pt x="105859" y="4804"/>
                  </a:cubicBezTo>
                  <a:cubicBezTo>
                    <a:pt x="104990" y="4887"/>
                    <a:pt x="104133" y="4959"/>
                    <a:pt x="103264" y="4994"/>
                  </a:cubicBezTo>
                  <a:cubicBezTo>
                    <a:pt x="102199" y="5047"/>
                    <a:pt x="101135" y="5071"/>
                    <a:pt x="100072" y="5071"/>
                  </a:cubicBezTo>
                  <a:cubicBezTo>
                    <a:pt x="93432" y="5071"/>
                    <a:pt x="86826" y="4135"/>
                    <a:pt x="80237" y="3375"/>
                  </a:cubicBezTo>
                  <a:cubicBezTo>
                    <a:pt x="76088" y="2893"/>
                    <a:pt x="71899" y="2472"/>
                    <a:pt x="67716" y="2472"/>
                  </a:cubicBezTo>
                  <a:cubicBezTo>
                    <a:pt x="67349" y="2472"/>
                    <a:pt x="66983" y="2475"/>
                    <a:pt x="66616" y="2482"/>
                  </a:cubicBezTo>
                  <a:cubicBezTo>
                    <a:pt x="65652" y="2506"/>
                    <a:pt x="64735" y="3304"/>
                    <a:pt x="64783" y="4304"/>
                  </a:cubicBezTo>
                  <a:cubicBezTo>
                    <a:pt x="64807" y="5304"/>
                    <a:pt x="65616" y="6114"/>
                    <a:pt x="66616" y="6137"/>
                  </a:cubicBezTo>
                  <a:cubicBezTo>
                    <a:pt x="70724" y="6304"/>
                    <a:pt x="74796" y="6685"/>
                    <a:pt x="78880" y="7149"/>
                  </a:cubicBezTo>
                  <a:cubicBezTo>
                    <a:pt x="82964" y="7626"/>
                    <a:pt x="87036" y="8149"/>
                    <a:pt x="91119" y="8519"/>
                  </a:cubicBezTo>
                  <a:cubicBezTo>
                    <a:pt x="93816" y="8753"/>
                    <a:pt x="96512" y="8906"/>
                    <a:pt x="99213" y="8906"/>
                  </a:cubicBezTo>
                  <a:cubicBezTo>
                    <a:pt x="100210" y="8906"/>
                    <a:pt x="101206" y="8885"/>
                    <a:pt x="102204" y="8840"/>
                  </a:cubicBezTo>
                  <a:cubicBezTo>
                    <a:pt x="105847" y="8685"/>
                    <a:pt x="109538" y="8280"/>
                    <a:pt x="113063" y="7328"/>
                  </a:cubicBezTo>
                  <a:cubicBezTo>
                    <a:pt x="115039" y="6792"/>
                    <a:pt x="116980" y="6090"/>
                    <a:pt x="118825" y="5209"/>
                  </a:cubicBezTo>
                  <a:cubicBezTo>
                    <a:pt x="119706" y="4816"/>
                    <a:pt x="120552" y="4328"/>
                    <a:pt x="121337" y="3780"/>
                  </a:cubicBezTo>
                  <a:cubicBezTo>
                    <a:pt x="122207" y="3149"/>
                    <a:pt x="123100" y="2518"/>
                    <a:pt x="123826" y="1732"/>
                  </a:cubicBezTo>
                  <a:cubicBezTo>
                    <a:pt x="124135" y="1399"/>
                    <a:pt x="124207" y="911"/>
                    <a:pt x="123981" y="506"/>
                  </a:cubicBezTo>
                  <a:lnTo>
                    <a:pt x="123981" y="506"/>
                  </a:lnTo>
                  <a:lnTo>
                    <a:pt x="123981" y="518"/>
                  </a:lnTo>
                  <a:cubicBezTo>
                    <a:pt x="123808" y="221"/>
                    <a:pt x="123443" y="1"/>
                    <a:pt x="123089" y="1"/>
                  </a:cubicBezTo>
                  <a:close/>
                  <a:moveTo>
                    <a:pt x="58733" y="15591"/>
                  </a:moveTo>
                  <a:lnTo>
                    <a:pt x="58758" y="15603"/>
                  </a:lnTo>
                  <a:cubicBezTo>
                    <a:pt x="58750" y="15594"/>
                    <a:pt x="58741" y="15592"/>
                    <a:pt x="58733" y="15591"/>
                  </a:cubicBezTo>
                  <a:close/>
                  <a:moveTo>
                    <a:pt x="56997" y="17931"/>
                  </a:moveTo>
                  <a:lnTo>
                    <a:pt x="56997" y="17931"/>
                  </a:lnTo>
                  <a:cubicBezTo>
                    <a:pt x="56997" y="17931"/>
                    <a:pt x="56997" y="17931"/>
                    <a:pt x="56997" y="17931"/>
                  </a:cubicBezTo>
                  <a:lnTo>
                    <a:pt x="56997" y="17931"/>
                  </a:lnTo>
                  <a:cubicBezTo>
                    <a:pt x="56997" y="17931"/>
                    <a:pt x="56997" y="17931"/>
                    <a:pt x="56997" y="17931"/>
                  </a:cubicBezTo>
                  <a:close/>
                  <a:moveTo>
                    <a:pt x="57402" y="15075"/>
                  </a:moveTo>
                  <a:cubicBezTo>
                    <a:pt x="57004" y="15075"/>
                    <a:pt x="56612" y="15251"/>
                    <a:pt x="56353" y="15579"/>
                  </a:cubicBezTo>
                  <a:cubicBezTo>
                    <a:pt x="55936" y="16127"/>
                    <a:pt x="56032" y="16805"/>
                    <a:pt x="56460" y="17317"/>
                  </a:cubicBezTo>
                  <a:cubicBezTo>
                    <a:pt x="56603" y="17484"/>
                    <a:pt x="56746" y="17663"/>
                    <a:pt x="56901" y="17829"/>
                  </a:cubicBezTo>
                  <a:lnTo>
                    <a:pt x="56972" y="17913"/>
                  </a:lnTo>
                  <a:cubicBezTo>
                    <a:pt x="56906" y="17817"/>
                    <a:pt x="56873" y="17770"/>
                    <a:pt x="56876" y="17770"/>
                  </a:cubicBezTo>
                  <a:lnTo>
                    <a:pt x="56876" y="17770"/>
                  </a:lnTo>
                  <a:cubicBezTo>
                    <a:pt x="56880" y="17770"/>
                    <a:pt x="56963" y="17877"/>
                    <a:pt x="57127" y="18091"/>
                  </a:cubicBezTo>
                  <a:cubicBezTo>
                    <a:pt x="57031" y="17975"/>
                    <a:pt x="56999" y="17934"/>
                    <a:pt x="56997" y="17931"/>
                  </a:cubicBezTo>
                  <a:lnTo>
                    <a:pt x="56997" y="17931"/>
                  </a:lnTo>
                  <a:cubicBezTo>
                    <a:pt x="57000" y="17934"/>
                    <a:pt x="57048" y="17998"/>
                    <a:pt x="57068" y="18044"/>
                  </a:cubicBezTo>
                  <a:cubicBezTo>
                    <a:pt x="57329" y="18508"/>
                    <a:pt x="57782" y="18901"/>
                    <a:pt x="58187" y="19246"/>
                  </a:cubicBezTo>
                  <a:cubicBezTo>
                    <a:pt x="58949" y="19889"/>
                    <a:pt x="59746" y="20461"/>
                    <a:pt x="60592" y="20961"/>
                  </a:cubicBezTo>
                  <a:cubicBezTo>
                    <a:pt x="62056" y="21889"/>
                    <a:pt x="63568" y="22723"/>
                    <a:pt x="65092" y="23544"/>
                  </a:cubicBezTo>
                  <a:cubicBezTo>
                    <a:pt x="68117" y="25187"/>
                    <a:pt x="71248" y="26604"/>
                    <a:pt x="74415" y="27961"/>
                  </a:cubicBezTo>
                  <a:cubicBezTo>
                    <a:pt x="77749" y="29390"/>
                    <a:pt x="81130" y="30712"/>
                    <a:pt x="84500" y="32045"/>
                  </a:cubicBezTo>
                  <a:cubicBezTo>
                    <a:pt x="87726" y="33319"/>
                    <a:pt x="90929" y="34677"/>
                    <a:pt x="94191" y="35855"/>
                  </a:cubicBezTo>
                  <a:lnTo>
                    <a:pt x="94513" y="35974"/>
                  </a:lnTo>
                  <a:lnTo>
                    <a:pt x="94703" y="36046"/>
                  </a:lnTo>
                  <a:lnTo>
                    <a:pt x="95239" y="36284"/>
                  </a:lnTo>
                  <a:cubicBezTo>
                    <a:pt x="95691" y="36486"/>
                    <a:pt x="96144" y="36689"/>
                    <a:pt x="96596" y="36891"/>
                  </a:cubicBezTo>
                  <a:cubicBezTo>
                    <a:pt x="97454" y="37284"/>
                    <a:pt x="98346" y="37653"/>
                    <a:pt x="99180" y="38082"/>
                  </a:cubicBezTo>
                  <a:cubicBezTo>
                    <a:pt x="99620" y="38308"/>
                    <a:pt x="100025" y="38594"/>
                    <a:pt x="100442" y="38856"/>
                  </a:cubicBezTo>
                  <a:cubicBezTo>
                    <a:pt x="100859" y="39118"/>
                    <a:pt x="101299" y="39344"/>
                    <a:pt x="101728" y="39594"/>
                  </a:cubicBezTo>
                  <a:cubicBezTo>
                    <a:pt x="102585" y="40094"/>
                    <a:pt x="103430" y="40606"/>
                    <a:pt x="104264" y="41142"/>
                  </a:cubicBezTo>
                  <a:cubicBezTo>
                    <a:pt x="104531" y="41312"/>
                    <a:pt x="104845" y="41392"/>
                    <a:pt x="105163" y="41392"/>
                  </a:cubicBezTo>
                  <a:cubicBezTo>
                    <a:pt x="105822" y="41392"/>
                    <a:pt x="106499" y="41049"/>
                    <a:pt x="106812" y="40463"/>
                  </a:cubicBezTo>
                  <a:cubicBezTo>
                    <a:pt x="107312" y="39570"/>
                    <a:pt x="107014" y="38427"/>
                    <a:pt x="106121" y="37903"/>
                  </a:cubicBezTo>
                  <a:cubicBezTo>
                    <a:pt x="104621" y="37010"/>
                    <a:pt x="103097" y="36141"/>
                    <a:pt x="101502" y="35450"/>
                  </a:cubicBezTo>
                  <a:cubicBezTo>
                    <a:pt x="100692" y="35105"/>
                    <a:pt x="99942" y="34677"/>
                    <a:pt x="99168" y="34272"/>
                  </a:cubicBezTo>
                  <a:cubicBezTo>
                    <a:pt x="98382" y="33867"/>
                    <a:pt x="97596" y="33510"/>
                    <a:pt x="96799" y="33141"/>
                  </a:cubicBezTo>
                  <a:cubicBezTo>
                    <a:pt x="96037" y="32795"/>
                    <a:pt x="95310" y="32402"/>
                    <a:pt x="94548" y="32045"/>
                  </a:cubicBezTo>
                  <a:cubicBezTo>
                    <a:pt x="93751" y="31688"/>
                    <a:pt x="92953" y="31331"/>
                    <a:pt x="92155" y="30974"/>
                  </a:cubicBezTo>
                  <a:cubicBezTo>
                    <a:pt x="90429" y="30212"/>
                    <a:pt x="88667" y="29557"/>
                    <a:pt x="86905" y="28890"/>
                  </a:cubicBezTo>
                  <a:cubicBezTo>
                    <a:pt x="83654" y="27664"/>
                    <a:pt x="80404" y="26461"/>
                    <a:pt x="77177" y="25175"/>
                  </a:cubicBezTo>
                  <a:cubicBezTo>
                    <a:pt x="76368" y="24854"/>
                    <a:pt x="75558" y="24532"/>
                    <a:pt x="74748" y="24199"/>
                  </a:cubicBezTo>
                  <a:lnTo>
                    <a:pt x="74248" y="23985"/>
                  </a:lnTo>
                  <a:lnTo>
                    <a:pt x="74236" y="23985"/>
                  </a:lnTo>
                  <a:lnTo>
                    <a:pt x="73927" y="23854"/>
                  </a:lnTo>
                  <a:cubicBezTo>
                    <a:pt x="73510" y="23675"/>
                    <a:pt x="73093" y="23485"/>
                    <a:pt x="72677" y="23306"/>
                  </a:cubicBezTo>
                  <a:cubicBezTo>
                    <a:pt x="71129" y="22604"/>
                    <a:pt x="69593" y="21865"/>
                    <a:pt x="68093" y="21080"/>
                  </a:cubicBezTo>
                  <a:cubicBezTo>
                    <a:pt x="66390" y="20199"/>
                    <a:pt x="64735" y="19222"/>
                    <a:pt x="63128" y="18175"/>
                  </a:cubicBezTo>
                  <a:cubicBezTo>
                    <a:pt x="62306" y="17639"/>
                    <a:pt x="61509" y="17079"/>
                    <a:pt x="60687" y="16543"/>
                  </a:cubicBezTo>
                  <a:cubicBezTo>
                    <a:pt x="60211" y="16234"/>
                    <a:pt x="59651" y="15877"/>
                    <a:pt x="59103" y="15698"/>
                  </a:cubicBezTo>
                  <a:cubicBezTo>
                    <a:pt x="59020" y="15674"/>
                    <a:pt x="58937" y="15650"/>
                    <a:pt x="58853" y="15627"/>
                  </a:cubicBezTo>
                  <a:cubicBezTo>
                    <a:pt x="58820" y="15616"/>
                    <a:pt x="58801" y="15610"/>
                    <a:pt x="58795" y="15610"/>
                  </a:cubicBezTo>
                  <a:cubicBezTo>
                    <a:pt x="58785" y="15610"/>
                    <a:pt x="58825" y="15629"/>
                    <a:pt x="58917" y="15665"/>
                  </a:cubicBezTo>
                  <a:lnTo>
                    <a:pt x="58917" y="15665"/>
                  </a:lnTo>
                  <a:lnTo>
                    <a:pt x="58722" y="15591"/>
                  </a:lnTo>
                  <a:cubicBezTo>
                    <a:pt x="58726" y="15591"/>
                    <a:pt x="58729" y="15591"/>
                    <a:pt x="58733" y="15591"/>
                  </a:cubicBezTo>
                  <a:lnTo>
                    <a:pt x="58733" y="15591"/>
                  </a:lnTo>
                  <a:lnTo>
                    <a:pt x="58627" y="15543"/>
                  </a:lnTo>
                  <a:lnTo>
                    <a:pt x="58627" y="15543"/>
                  </a:lnTo>
                  <a:lnTo>
                    <a:pt x="58651" y="15555"/>
                  </a:lnTo>
                  <a:cubicBezTo>
                    <a:pt x="58614" y="15540"/>
                    <a:pt x="58596" y="15530"/>
                    <a:pt x="58598" y="15530"/>
                  </a:cubicBezTo>
                  <a:lnTo>
                    <a:pt x="58598" y="15530"/>
                  </a:lnTo>
                  <a:cubicBezTo>
                    <a:pt x="58600" y="15530"/>
                    <a:pt x="58609" y="15534"/>
                    <a:pt x="58627" y="15543"/>
                  </a:cubicBezTo>
                  <a:cubicBezTo>
                    <a:pt x="58568" y="15508"/>
                    <a:pt x="58496" y="15460"/>
                    <a:pt x="58461" y="15448"/>
                  </a:cubicBezTo>
                  <a:cubicBezTo>
                    <a:pt x="58330" y="15377"/>
                    <a:pt x="58187" y="15305"/>
                    <a:pt x="58056" y="15246"/>
                  </a:cubicBezTo>
                  <a:cubicBezTo>
                    <a:pt x="57850" y="15130"/>
                    <a:pt x="57625" y="15075"/>
                    <a:pt x="57402" y="15075"/>
                  </a:cubicBezTo>
                  <a:close/>
                  <a:moveTo>
                    <a:pt x="38256" y="35796"/>
                  </a:moveTo>
                  <a:cubicBezTo>
                    <a:pt x="37823" y="35796"/>
                    <a:pt x="37390" y="35804"/>
                    <a:pt x="36958" y="35820"/>
                  </a:cubicBezTo>
                  <a:cubicBezTo>
                    <a:pt x="35922" y="35843"/>
                    <a:pt x="34922" y="36713"/>
                    <a:pt x="34970" y="37808"/>
                  </a:cubicBezTo>
                  <a:cubicBezTo>
                    <a:pt x="35029" y="38939"/>
                    <a:pt x="35851" y="39725"/>
                    <a:pt x="36958" y="39796"/>
                  </a:cubicBezTo>
                  <a:cubicBezTo>
                    <a:pt x="37470" y="39820"/>
                    <a:pt x="37982" y="39880"/>
                    <a:pt x="38494" y="39939"/>
                  </a:cubicBezTo>
                  <a:cubicBezTo>
                    <a:pt x="38934" y="39999"/>
                    <a:pt x="39399" y="40070"/>
                    <a:pt x="39851" y="40130"/>
                  </a:cubicBezTo>
                  <a:lnTo>
                    <a:pt x="39280" y="40046"/>
                  </a:lnTo>
                  <a:lnTo>
                    <a:pt x="39280" y="40046"/>
                  </a:lnTo>
                  <a:cubicBezTo>
                    <a:pt x="41649" y="40356"/>
                    <a:pt x="43983" y="40796"/>
                    <a:pt x="46292" y="41392"/>
                  </a:cubicBezTo>
                  <a:cubicBezTo>
                    <a:pt x="48638" y="42023"/>
                    <a:pt x="50936" y="42773"/>
                    <a:pt x="53198" y="43654"/>
                  </a:cubicBezTo>
                  <a:cubicBezTo>
                    <a:pt x="54412" y="44106"/>
                    <a:pt x="55615" y="44594"/>
                    <a:pt x="56806" y="45095"/>
                  </a:cubicBezTo>
                  <a:cubicBezTo>
                    <a:pt x="61794" y="47214"/>
                    <a:pt x="66664" y="49583"/>
                    <a:pt x="71688" y="51595"/>
                  </a:cubicBezTo>
                  <a:cubicBezTo>
                    <a:pt x="76880" y="53667"/>
                    <a:pt x="82225" y="55310"/>
                    <a:pt x="87798" y="55905"/>
                  </a:cubicBezTo>
                  <a:cubicBezTo>
                    <a:pt x="88798" y="56009"/>
                    <a:pt x="89803" y="56065"/>
                    <a:pt x="90811" y="56065"/>
                  </a:cubicBezTo>
                  <a:cubicBezTo>
                    <a:pt x="91302" y="56065"/>
                    <a:pt x="91794" y="56052"/>
                    <a:pt x="92286" y="56024"/>
                  </a:cubicBezTo>
                  <a:cubicBezTo>
                    <a:pt x="93179" y="55965"/>
                    <a:pt x="94048" y="55858"/>
                    <a:pt x="94917" y="55679"/>
                  </a:cubicBezTo>
                  <a:cubicBezTo>
                    <a:pt x="95298" y="55620"/>
                    <a:pt x="95679" y="55536"/>
                    <a:pt x="96049" y="55417"/>
                  </a:cubicBezTo>
                  <a:cubicBezTo>
                    <a:pt x="96251" y="55346"/>
                    <a:pt x="96453" y="55227"/>
                    <a:pt x="96656" y="55143"/>
                  </a:cubicBezTo>
                  <a:cubicBezTo>
                    <a:pt x="96692" y="55143"/>
                    <a:pt x="96739" y="55131"/>
                    <a:pt x="96763" y="55120"/>
                  </a:cubicBezTo>
                  <a:cubicBezTo>
                    <a:pt x="96882" y="55072"/>
                    <a:pt x="97001" y="55024"/>
                    <a:pt x="97132" y="54989"/>
                  </a:cubicBezTo>
                  <a:cubicBezTo>
                    <a:pt x="97835" y="54715"/>
                    <a:pt x="98323" y="54108"/>
                    <a:pt x="98216" y="53322"/>
                  </a:cubicBezTo>
                  <a:cubicBezTo>
                    <a:pt x="98108" y="52572"/>
                    <a:pt x="97477" y="52012"/>
                    <a:pt x="96727" y="52012"/>
                  </a:cubicBezTo>
                  <a:lnTo>
                    <a:pt x="96406" y="52000"/>
                  </a:lnTo>
                  <a:cubicBezTo>
                    <a:pt x="96358" y="52000"/>
                    <a:pt x="96247" y="51984"/>
                    <a:pt x="96213" y="51984"/>
                  </a:cubicBezTo>
                  <a:cubicBezTo>
                    <a:pt x="96197" y="51984"/>
                    <a:pt x="96199" y="51988"/>
                    <a:pt x="96239" y="52000"/>
                  </a:cubicBezTo>
                  <a:cubicBezTo>
                    <a:pt x="95989" y="51952"/>
                    <a:pt x="95751" y="51917"/>
                    <a:pt x="95501" y="51893"/>
                  </a:cubicBezTo>
                  <a:cubicBezTo>
                    <a:pt x="95366" y="51885"/>
                    <a:pt x="95231" y="51882"/>
                    <a:pt x="95096" y="51882"/>
                  </a:cubicBezTo>
                  <a:cubicBezTo>
                    <a:pt x="94826" y="51882"/>
                    <a:pt x="94556" y="51893"/>
                    <a:pt x="94286" y="51893"/>
                  </a:cubicBezTo>
                  <a:cubicBezTo>
                    <a:pt x="93453" y="51881"/>
                    <a:pt x="92608" y="51845"/>
                    <a:pt x="91774" y="51833"/>
                  </a:cubicBezTo>
                  <a:cubicBezTo>
                    <a:pt x="90215" y="51798"/>
                    <a:pt x="88655" y="51679"/>
                    <a:pt x="87107" y="51464"/>
                  </a:cubicBezTo>
                  <a:cubicBezTo>
                    <a:pt x="82797" y="50845"/>
                    <a:pt x="78582" y="49571"/>
                    <a:pt x="74522" y="48023"/>
                  </a:cubicBezTo>
                  <a:cubicBezTo>
                    <a:pt x="73391" y="47595"/>
                    <a:pt x="72272" y="47130"/>
                    <a:pt x="71165" y="46666"/>
                  </a:cubicBezTo>
                  <a:cubicBezTo>
                    <a:pt x="66950" y="44880"/>
                    <a:pt x="62842" y="42892"/>
                    <a:pt x="58627" y="41106"/>
                  </a:cubicBezTo>
                  <a:cubicBezTo>
                    <a:pt x="54234" y="39249"/>
                    <a:pt x="49757" y="37546"/>
                    <a:pt x="45090" y="36558"/>
                  </a:cubicBezTo>
                  <a:cubicBezTo>
                    <a:pt x="43685" y="36248"/>
                    <a:pt x="42280" y="36022"/>
                    <a:pt x="40851" y="35891"/>
                  </a:cubicBezTo>
                  <a:cubicBezTo>
                    <a:pt x="39986" y="35827"/>
                    <a:pt x="39121" y="35796"/>
                    <a:pt x="38256" y="35796"/>
                  </a:cubicBezTo>
                  <a:close/>
                  <a:moveTo>
                    <a:pt x="21712" y="47733"/>
                  </a:moveTo>
                  <a:cubicBezTo>
                    <a:pt x="21451" y="47733"/>
                    <a:pt x="21196" y="47831"/>
                    <a:pt x="21003" y="48023"/>
                  </a:cubicBezTo>
                  <a:cubicBezTo>
                    <a:pt x="20658" y="48369"/>
                    <a:pt x="20658" y="48833"/>
                    <a:pt x="20837" y="49250"/>
                  </a:cubicBezTo>
                  <a:cubicBezTo>
                    <a:pt x="21682" y="51202"/>
                    <a:pt x="22897" y="52965"/>
                    <a:pt x="23932" y="54822"/>
                  </a:cubicBezTo>
                  <a:cubicBezTo>
                    <a:pt x="24182" y="55286"/>
                    <a:pt x="24456" y="55751"/>
                    <a:pt x="24694" y="56227"/>
                  </a:cubicBezTo>
                  <a:cubicBezTo>
                    <a:pt x="24790" y="56441"/>
                    <a:pt x="24897" y="56655"/>
                    <a:pt x="24992" y="56870"/>
                  </a:cubicBezTo>
                  <a:cubicBezTo>
                    <a:pt x="24992" y="56882"/>
                    <a:pt x="25004" y="56905"/>
                    <a:pt x="25004" y="56917"/>
                  </a:cubicBezTo>
                  <a:cubicBezTo>
                    <a:pt x="25064" y="57048"/>
                    <a:pt x="25111" y="57179"/>
                    <a:pt x="25159" y="57298"/>
                  </a:cubicBezTo>
                  <a:cubicBezTo>
                    <a:pt x="25480" y="58179"/>
                    <a:pt x="25706" y="59084"/>
                    <a:pt x="25861" y="60013"/>
                  </a:cubicBezTo>
                  <a:cubicBezTo>
                    <a:pt x="25945" y="60763"/>
                    <a:pt x="25945" y="61537"/>
                    <a:pt x="25861" y="62299"/>
                  </a:cubicBezTo>
                  <a:cubicBezTo>
                    <a:pt x="25790" y="62668"/>
                    <a:pt x="25706" y="63049"/>
                    <a:pt x="25587" y="63406"/>
                  </a:cubicBezTo>
                  <a:cubicBezTo>
                    <a:pt x="25552" y="63525"/>
                    <a:pt x="25516" y="63644"/>
                    <a:pt x="25468" y="63763"/>
                  </a:cubicBezTo>
                  <a:cubicBezTo>
                    <a:pt x="25373" y="63954"/>
                    <a:pt x="25278" y="64144"/>
                    <a:pt x="25171" y="64335"/>
                  </a:cubicBezTo>
                  <a:cubicBezTo>
                    <a:pt x="25064" y="64514"/>
                    <a:pt x="24956" y="64680"/>
                    <a:pt x="24849" y="64847"/>
                  </a:cubicBezTo>
                  <a:lnTo>
                    <a:pt x="24718" y="65014"/>
                  </a:lnTo>
                  <a:cubicBezTo>
                    <a:pt x="24456" y="65323"/>
                    <a:pt x="24182" y="65621"/>
                    <a:pt x="23897" y="65907"/>
                  </a:cubicBezTo>
                  <a:cubicBezTo>
                    <a:pt x="23742" y="66038"/>
                    <a:pt x="23599" y="66169"/>
                    <a:pt x="23444" y="66299"/>
                  </a:cubicBezTo>
                  <a:lnTo>
                    <a:pt x="23432" y="66311"/>
                  </a:lnTo>
                  <a:cubicBezTo>
                    <a:pt x="23373" y="66347"/>
                    <a:pt x="23313" y="66395"/>
                    <a:pt x="23266" y="66430"/>
                  </a:cubicBezTo>
                  <a:cubicBezTo>
                    <a:pt x="22932" y="66669"/>
                    <a:pt x="22587" y="66883"/>
                    <a:pt x="22242" y="67085"/>
                  </a:cubicBezTo>
                  <a:cubicBezTo>
                    <a:pt x="21539" y="67490"/>
                    <a:pt x="20813" y="67847"/>
                    <a:pt x="20075" y="68169"/>
                  </a:cubicBezTo>
                  <a:cubicBezTo>
                    <a:pt x="19890" y="68247"/>
                    <a:pt x="19702" y="68321"/>
                    <a:pt x="19514" y="68398"/>
                  </a:cubicBezTo>
                  <a:lnTo>
                    <a:pt x="19514" y="68398"/>
                  </a:lnTo>
                  <a:lnTo>
                    <a:pt x="19658" y="68335"/>
                  </a:lnTo>
                  <a:lnTo>
                    <a:pt x="19658" y="68335"/>
                  </a:lnTo>
                  <a:cubicBezTo>
                    <a:pt x="17574" y="69205"/>
                    <a:pt x="15443" y="69931"/>
                    <a:pt x="13324" y="70693"/>
                  </a:cubicBezTo>
                  <a:cubicBezTo>
                    <a:pt x="10895" y="71586"/>
                    <a:pt x="8454" y="72467"/>
                    <a:pt x="6025" y="73372"/>
                  </a:cubicBezTo>
                  <a:cubicBezTo>
                    <a:pt x="4525" y="73931"/>
                    <a:pt x="3061" y="74539"/>
                    <a:pt x="1584" y="75158"/>
                  </a:cubicBezTo>
                  <a:lnTo>
                    <a:pt x="2084" y="74955"/>
                  </a:lnTo>
                  <a:lnTo>
                    <a:pt x="2084" y="74955"/>
                  </a:lnTo>
                  <a:lnTo>
                    <a:pt x="1572" y="75170"/>
                  </a:lnTo>
                  <a:cubicBezTo>
                    <a:pt x="1049" y="75372"/>
                    <a:pt x="632" y="75610"/>
                    <a:pt x="346" y="76110"/>
                  </a:cubicBezTo>
                  <a:cubicBezTo>
                    <a:pt x="72" y="76586"/>
                    <a:pt x="1" y="77146"/>
                    <a:pt x="144" y="77682"/>
                  </a:cubicBezTo>
                  <a:cubicBezTo>
                    <a:pt x="411" y="78523"/>
                    <a:pt x="1212" y="79199"/>
                    <a:pt x="2104" y="79199"/>
                  </a:cubicBezTo>
                  <a:cubicBezTo>
                    <a:pt x="2285" y="79199"/>
                    <a:pt x="2471" y="79171"/>
                    <a:pt x="2656" y="79111"/>
                  </a:cubicBezTo>
                  <a:cubicBezTo>
                    <a:pt x="3513" y="78837"/>
                    <a:pt x="4382" y="78587"/>
                    <a:pt x="5240" y="78313"/>
                  </a:cubicBezTo>
                  <a:cubicBezTo>
                    <a:pt x="6097" y="78039"/>
                    <a:pt x="6930" y="77718"/>
                    <a:pt x="7788" y="77408"/>
                  </a:cubicBezTo>
                  <a:cubicBezTo>
                    <a:pt x="9443" y="76813"/>
                    <a:pt x="11086" y="76217"/>
                    <a:pt x="12741" y="75610"/>
                  </a:cubicBezTo>
                  <a:lnTo>
                    <a:pt x="17765" y="73765"/>
                  </a:lnTo>
                  <a:cubicBezTo>
                    <a:pt x="19194" y="73241"/>
                    <a:pt x="20646" y="72729"/>
                    <a:pt x="22027" y="72050"/>
                  </a:cubicBezTo>
                  <a:cubicBezTo>
                    <a:pt x="24575" y="70800"/>
                    <a:pt x="27076" y="69026"/>
                    <a:pt x="28504" y="66502"/>
                  </a:cubicBezTo>
                  <a:cubicBezTo>
                    <a:pt x="29338" y="65002"/>
                    <a:pt x="29826" y="63323"/>
                    <a:pt x="29909" y="61608"/>
                  </a:cubicBezTo>
                  <a:cubicBezTo>
                    <a:pt x="30005" y="59953"/>
                    <a:pt x="29766" y="58299"/>
                    <a:pt x="29219" y="56739"/>
                  </a:cubicBezTo>
                  <a:cubicBezTo>
                    <a:pt x="27921" y="53095"/>
                    <a:pt x="25456" y="49976"/>
                    <a:pt x="22230" y="47869"/>
                  </a:cubicBezTo>
                  <a:cubicBezTo>
                    <a:pt x="22067" y="47778"/>
                    <a:pt x="21888" y="47733"/>
                    <a:pt x="21712" y="477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831;p40">
              <a:extLst>
                <a:ext uri="{FF2B5EF4-FFF2-40B4-BE49-F238E27FC236}">
                  <a16:creationId xmlns:a16="http://schemas.microsoft.com/office/drawing/2014/main" id="{1042C1D5-FF05-58AF-6A1E-E50C0B788798}"/>
                </a:ext>
              </a:extLst>
            </p:cNvPr>
            <p:cNvSpPr/>
            <p:nvPr/>
          </p:nvSpPr>
          <p:spPr>
            <a:xfrm>
              <a:off x="4044135" y="3009694"/>
              <a:ext cx="1543775" cy="431300"/>
            </a:xfrm>
            <a:custGeom>
              <a:avLst/>
              <a:gdLst/>
              <a:ahLst/>
              <a:cxnLst/>
              <a:rect l="l" t="t" r="r" b="b"/>
              <a:pathLst>
                <a:path w="61751" h="17252" extrusionOk="0">
                  <a:moveTo>
                    <a:pt x="518" y="0"/>
                  </a:moveTo>
                  <a:cubicBezTo>
                    <a:pt x="4" y="0"/>
                    <a:pt x="0" y="823"/>
                    <a:pt x="540" y="846"/>
                  </a:cubicBezTo>
                  <a:cubicBezTo>
                    <a:pt x="4719" y="942"/>
                    <a:pt x="8863" y="1823"/>
                    <a:pt x="12863" y="3013"/>
                  </a:cubicBezTo>
                  <a:cubicBezTo>
                    <a:pt x="16769" y="4168"/>
                    <a:pt x="20555" y="5656"/>
                    <a:pt x="24305" y="7216"/>
                  </a:cubicBezTo>
                  <a:cubicBezTo>
                    <a:pt x="28103" y="8800"/>
                    <a:pt x="31854" y="10478"/>
                    <a:pt x="35676" y="11979"/>
                  </a:cubicBezTo>
                  <a:cubicBezTo>
                    <a:pt x="39533" y="13514"/>
                    <a:pt x="43462" y="14884"/>
                    <a:pt x="47510" y="15848"/>
                  </a:cubicBezTo>
                  <a:cubicBezTo>
                    <a:pt x="51095" y="16712"/>
                    <a:pt x="54775" y="17251"/>
                    <a:pt x="58465" y="17251"/>
                  </a:cubicBezTo>
                  <a:cubicBezTo>
                    <a:pt x="58893" y="17251"/>
                    <a:pt x="59322" y="17244"/>
                    <a:pt x="59750" y="17229"/>
                  </a:cubicBezTo>
                  <a:cubicBezTo>
                    <a:pt x="60262" y="17217"/>
                    <a:pt x="60774" y="17182"/>
                    <a:pt x="61286" y="17146"/>
                  </a:cubicBezTo>
                  <a:cubicBezTo>
                    <a:pt x="61739" y="17111"/>
                    <a:pt x="61750" y="16406"/>
                    <a:pt x="61318" y="16406"/>
                  </a:cubicBezTo>
                  <a:cubicBezTo>
                    <a:pt x="61308" y="16406"/>
                    <a:pt x="61297" y="16407"/>
                    <a:pt x="61286" y="16408"/>
                  </a:cubicBezTo>
                  <a:lnTo>
                    <a:pt x="61286" y="16432"/>
                  </a:lnTo>
                  <a:cubicBezTo>
                    <a:pt x="60390" y="16496"/>
                    <a:pt x="59493" y="16527"/>
                    <a:pt x="58596" y="16527"/>
                  </a:cubicBezTo>
                  <a:cubicBezTo>
                    <a:pt x="55362" y="16527"/>
                    <a:pt x="52135" y="16124"/>
                    <a:pt x="48975" y="15443"/>
                  </a:cubicBezTo>
                  <a:cubicBezTo>
                    <a:pt x="44939" y="14562"/>
                    <a:pt x="40974" y="13229"/>
                    <a:pt x="37104" y="11729"/>
                  </a:cubicBezTo>
                  <a:cubicBezTo>
                    <a:pt x="33259" y="10240"/>
                    <a:pt x="29496" y="8562"/>
                    <a:pt x="25698" y="6954"/>
                  </a:cubicBezTo>
                  <a:cubicBezTo>
                    <a:pt x="21960" y="5371"/>
                    <a:pt x="18185" y="3835"/>
                    <a:pt x="14304" y="2608"/>
                  </a:cubicBezTo>
                  <a:cubicBezTo>
                    <a:pt x="10363" y="1358"/>
                    <a:pt x="6279" y="382"/>
                    <a:pt x="2148" y="72"/>
                  </a:cubicBezTo>
                  <a:cubicBezTo>
                    <a:pt x="1612" y="37"/>
                    <a:pt x="1076" y="13"/>
                    <a:pt x="540" y="1"/>
                  </a:cubicBezTo>
                  <a:cubicBezTo>
                    <a:pt x="533" y="1"/>
                    <a:pt x="526"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832;p40">
              <a:extLst>
                <a:ext uri="{FF2B5EF4-FFF2-40B4-BE49-F238E27FC236}">
                  <a16:creationId xmlns:a16="http://schemas.microsoft.com/office/drawing/2014/main" id="{22BFCADF-3090-6096-B028-3F31EB888D0B}"/>
                </a:ext>
              </a:extLst>
            </p:cNvPr>
            <p:cNvSpPr/>
            <p:nvPr/>
          </p:nvSpPr>
          <p:spPr>
            <a:xfrm>
              <a:off x="4645013" y="2488952"/>
              <a:ext cx="1224375" cy="604725"/>
            </a:xfrm>
            <a:custGeom>
              <a:avLst/>
              <a:gdLst/>
              <a:ahLst/>
              <a:cxnLst/>
              <a:rect l="l" t="t" r="r" b="b"/>
              <a:pathLst>
                <a:path w="48975" h="24189" extrusionOk="0">
                  <a:moveTo>
                    <a:pt x="590" y="0"/>
                  </a:moveTo>
                  <a:cubicBezTo>
                    <a:pt x="275" y="0"/>
                    <a:pt x="1" y="399"/>
                    <a:pt x="290" y="651"/>
                  </a:cubicBezTo>
                  <a:cubicBezTo>
                    <a:pt x="2886" y="2913"/>
                    <a:pt x="5719" y="4865"/>
                    <a:pt x="8732" y="6497"/>
                  </a:cubicBezTo>
                  <a:cubicBezTo>
                    <a:pt x="11756" y="8151"/>
                    <a:pt x="14911" y="9533"/>
                    <a:pt x="18114" y="10783"/>
                  </a:cubicBezTo>
                  <a:cubicBezTo>
                    <a:pt x="21352" y="12057"/>
                    <a:pt x="24638" y="13188"/>
                    <a:pt x="27924" y="14355"/>
                  </a:cubicBezTo>
                  <a:cubicBezTo>
                    <a:pt x="31199" y="15510"/>
                    <a:pt x="34485" y="16676"/>
                    <a:pt x="37699" y="18022"/>
                  </a:cubicBezTo>
                  <a:cubicBezTo>
                    <a:pt x="39307" y="18688"/>
                    <a:pt x="40890" y="19403"/>
                    <a:pt x="42438" y="20177"/>
                  </a:cubicBezTo>
                  <a:cubicBezTo>
                    <a:pt x="44081" y="20986"/>
                    <a:pt x="45724" y="21891"/>
                    <a:pt x="47117" y="23094"/>
                  </a:cubicBezTo>
                  <a:cubicBezTo>
                    <a:pt x="47463" y="23391"/>
                    <a:pt x="47808" y="23725"/>
                    <a:pt x="48117" y="24058"/>
                  </a:cubicBezTo>
                  <a:cubicBezTo>
                    <a:pt x="48201" y="24150"/>
                    <a:pt x="48297" y="24189"/>
                    <a:pt x="48391" y="24189"/>
                  </a:cubicBezTo>
                  <a:cubicBezTo>
                    <a:pt x="48696" y="24189"/>
                    <a:pt x="48974" y="23778"/>
                    <a:pt x="48701" y="23487"/>
                  </a:cubicBezTo>
                  <a:cubicBezTo>
                    <a:pt x="47427" y="22106"/>
                    <a:pt x="45843" y="21046"/>
                    <a:pt x="44212" y="20153"/>
                  </a:cubicBezTo>
                  <a:cubicBezTo>
                    <a:pt x="42652" y="19308"/>
                    <a:pt x="41033" y="18558"/>
                    <a:pt x="39402" y="17855"/>
                  </a:cubicBezTo>
                  <a:cubicBezTo>
                    <a:pt x="36199" y="16462"/>
                    <a:pt x="32925" y="15260"/>
                    <a:pt x="29627" y="14093"/>
                  </a:cubicBezTo>
                  <a:cubicBezTo>
                    <a:pt x="26341" y="12926"/>
                    <a:pt x="23055" y="11819"/>
                    <a:pt x="19792" y="10580"/>
                  </a:cubicBezTo>
                  <a:cubicBezTo>
                    <a:pt x="16578" y="9378"/>
                    <a:pt x="13411" y="8056"/>
                    <a:pt x="10363" y="6497"/>
                  </a:cubicBezTo>
                  <a:cubicBezTo>
                    <a:pt x="7350" y="4937"/>
                    <a:pt x="4445" y="3115"/>
                    <a:pt x="1826" y="948"/>
                  </a:cubicBezTo>
                  <a:cubicBezTo>
                    <a:pt x="1493" y="674"/>
                    <a:pt x="1171" y="389"/>
                    <a:pt x="850" y="103"/>
                  </a:cubicBezTo>
                  <a:cubicBezTo>
                    <a:pt x="767" y="31"/>
                    <a:pt x="677"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33;p40">
              <a:extLst>
                <a:ext uri="{FF2B5EF4-FFF2-40B4-BE49-F238E27FC236}">
                  <a16:creationId xmlns:a16="http://schemas.microsoft.com/office/drawing/2014/main" id="{F949DAD3-BA8D-B83A-DB04-963CA23D1D0F}"/>
                </a:ext>
              </a:extLst>
            </p:cNvPr>
            <p:cNvSpPr/>
            <p:nvPr/>
          </p:nvSpPr>
          <p:spPr>
            <a:xfrm>
              <a:off x="4813789" y="2105055"/>
              <a:ext cx="1451862" cy="133470"/>
            </a:xfrm>
            <a:custGeom>
              <a:avLst/>
              <a:gdLst/>
              <a:ahLst/>
              <a:cxnLst/>
              <a:rect l="l" t="t" r="r" b="b"/>
              <a:pathLst>
                <a:path w="56880" h="5229" extrusionOk="0">
                  <a:moveTo>
                    <a:pt x="56485" y="0"/>
                  </a:moveTo>
                  <a:cubicBezTo>
                    <a:pt x="56442" y="0"/>
                    <a:pt x="56398" y="11"/>
                    <a:pt x="56352" y="36"/>
                  </a:cubicBezTo>
                  <a:cubicBezTo>
                    <a:pt x="53316" y="1667"/>
                    <a:pt x="50054" y="2846"/>
                    <a:pt x="46684" y="3524"/>
                  </a:cubicBezTo>
                  <a:cubicBezTo>
                    <a:pt x="43291" y="4227"/>
                    <a:pt x="39826" y="4501"/>
                    <a:pt x="36373" y="4524"/>
                  </a:cubicBezTo>
                  <a:cubicBezTo>
                    <a:pt x="36298" y="4525"/>
                    <a:pt x="36222" y="4525"/>
                    <a:pt x="36147" y="4525"/>
                  </a:cubicBezTo>
                  <a:cubicBezTo>
                    <a:pt x="32627" y="4525"/>
                    <a:pt x="29119" y="4255"/>
                    <a:pt x="25622" y="3893"/>
                  </a:cubicBezTo>
                  <a:cubicBezTo>
                    <a:pt x="21681" y="3477"/>
                    <a:pt x="17740" y="2941"/>
                    <a:pt x="13787" y="2536"/>
                  </a:cubicBezTo>
                  <a:cubicBezTo>
                    <a:pt x="10499" y="2206"/>
                    <a:pt x="7193" y="1960"/>
                    <a:pt x="3892" y="1960"/>
                  </a:cubicBezTo>
                  <a:cubicBezTo>
                    <a:pt x="3261" y="1960"/>
                    <a:pt x="2630" y="1969"/>
                    <a:pt x="2000" y="1988"/>
                  </a:cubicBezTo>
                  <a:cubicBezTo>
                    <a:pt x="1500" y="2000"/>
                    <a:pt x="1012" y="2024"/>
                    <a:pt x="512" y="2048"/>
                  </a:cubicBezTo>
                  <a:cubicBezTo>
                    <a:pt x="19" y="2083"/>
                    <a:pt x="0" y="2846"/>
                    <a:pt x="489" y="2846"/>
                  </a:cubicBezTo>
                  <a:cubicBezTo>
                    <a:pt x="496" y="2846"/>
                    <a:pt x="504" y="2846"/>
                    <a:pt x="512" y="2846"/>
                  </a:cubicBezTo>
                  <a:cubicBezTo>
                    <a:pt x="1718" y="2795"/>
                    <a:pt x="2926" y="2769"/>
                    <a:pt x="4134" y="2769"/>
                  </a:cubicBezTo>
                  <a:cubicBezTo>
                    <a:pt x="6896" y="2769"/>
                    <a:pt x="9660" y="2902"/>
                    <a:pt x="12418" y="3167"/>
                  </a:cubicBezTo>
                  <a:cubicBezTo>
                    <a:pt x="16395" y="3536"/>
                    <a:pt x="20347" y="4060"/>
                    <a:pt x="24312" y="4489"/>
                  </a:cubicBezTo>
                  <a:cubicBezTo>
                    <a:pt x="27956" y="4882"/>
                    <a:pt x="31623" y="5191"/>
                    <a:pt x="35290" y="5227"/>
                  </a:cubicBezTo>
                  <a:cubicBezTo>
                    <a:pt x="35454" y="5228"/>
                    <a:pt x="35618" y="5229"/>
                    <a:pt x="35782" y="5229"/>
                  </a:cubicBezTo>
                  <a:cubicBezTo>
                    <a:pt x="39118" y="5229"/>
                    <a:pt x="42451" y="4994"/>
                    <a:pt x="45720" y="4381"/>
                  </a:cubicBezTo>
                  <a:cubicBezTo>
                    <a:pt x="49101" y="3762"/>
                    <a:pt x="52435" y="2727"/>
                    <a:pt x="55483" y="1131"/>
                  </a:cubicBezTo>
                  <a:cubicBezTo>
                    <a:pt x="55864" y="941"/>
                    <a:pt x="56245" y="726"/>
                    <a:pt x="56626" y="512"/>
                  </a:cubicBezTo>
                  <a:cubicBezTo>
                    <a:pt x="56879" y="360"/>
                    <a:pt x="56727" y="0"/>
                    <a:pt x="56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36;p40">
              <a:extLst>
                <a:ext uri="{FF2B5EF4-FFF2-40B4-BE49-F238E27FC236}">
                  <a16:creationId xmlns:a16="http://schemas.microsoft.com/office/drawing/2014/main" id="{4B038F60-4A56-3597-41FC-7C709866FDB8}"/>
                </a:ext>
              </a:extLst>
            </p:cNvPr>
            <p:cNvSpPr/>
            <p:nvPr/>
          </p:nvSpPr>
          <p:spPr>
            <a:xfrm>
              <a:off x="1287428" y="1182509"/>
              <a:ext cx="618608" cy="158592"/>
            </a:xfrm>
            <a:custGeom>
              <a:avLst/>
              <a:gdLst/>
              <a:ahLst/>
              <a:cxnLst/>
              <a:rect l="l" t="t" r="r" b="b"/>
              <a:pathLst>
                <a:path w="40315" h="10792" extrusionOk="0">
                  <a:moveTo>
                    <a:pt x="28301" y="0"/>
                  </a:moveTo>
                  <a:cubicBezTo>
                    <a:pt x="26932" y="2846"/>
                    <a:pt x="24075" y="5060"/>
                    <a:pt x="20908" y="5227"/>
                  </a:cubicBezTo>
                  <a:cubicBezTo>
                    <a:pt x="20792" y="5233"/>
                    <a:pt x="20677" y="5236"/>
                    <a:pt x="20562" y="5236"/>
                  </a:cubicBezTo>
                  <a:cubicBezTo>
                    <a:pt x="17518" y="5236"/>
                    <a:pt x="14465" y="3138"/>
                    <a:pt x="13800" y="167"/>
                  </a:cubicBezTo>
                  <a:cubicBezTo>
                    <a:pt x="12287" y="1477"/>
                    <a:pt x="10621" y="2655"/>
                    <a:pt x="8727" y="3310"/>
                  </a:cubicBezTo>
                  <a:cubicBezTo>
                    <a:pt x="7783" y="3639"/>
                    <a:pt x="6770" y="3824"/>
                    <a:pt x="5764" y="3824"/>
                  </a:cubicBezTo>
                  <a:cubicBezTo>
                    <a:pt x="4767" y="3824"/>
                    <a:pt x="3777" y="3642"/>
                    <a:pt x="2870" y="3239"/>
                  </a:cubicBezTo>
                  <a:cubicBezTo>
                    <a:pt x="1881" y="2798"/>
                    <a:pt x="1036" y="2096"/>
                    <a:pt x="429" y="1215"/>
                  </a:cubicBezTo>
                  <a:cubicBezTo>
                    <a:pt x="381" y="1131"/>
                    <a:pt x="334" y="1060"/>
                    <a:pt x="298" y="977"/>
                  </a:cubicBezTo>
                  <a:cubicBezTo>
                    <a:pt x="60" y="1572"/>
                    <a:pt x="0" y="2215"/>
                    <a:pt x="95" y="2846"/>
                  </a:cubicBezTo>
                  <a:cubicBezTo>
                    <a:pt x="658" y="6047"/>
                    <a:pt x="4127" y="7157"/>
                    <a:pt x="7499" y="7157"/>
                  </a:cubicBezTo>
                  <a:cubicBezTo>
                    <a:pt x="9484" y="7157"/>
                    <a:pt x="11434" y="6772"/>
                    <a:pt x="12740" y="6203"/>
                  </a:cubicBezTo>
                  <a:cubicBezTo>
                    <a:pt x="12888" y="6142"/>
                    <a:pt x="13050" y="6081"/>
                    <a:pt x="13200" y="6081"/>
                  </a:cubicBezTo>
                  <a:cubicBezTo>
                    <a:pt x="13255" y="6081"/>
                    <a:pt x="13308" y="6089"/>
                    <a:pt x="13359" y="6108"/>
                  </a:cubicBezTo>
                  <a:cubicBezTo>
                    <a:pt x="13526" y="6203"/>
                    <a:pt x="13657" y="6346"/>
                    <a:pt x="13728" y="6525"/>
                  </a:cubicBezTo>
                  <a:cubicBezTo>
                    <a:pt x="15308" y="9404"/>
                    <a:pt x="18236" y="10792"/>
                    <a:pt x="21245" y="10792"/>
                  </a:cubicBezTo>
                  <a:cubicBezTo>
                    <a:pt x="23202" y="10792"/>
                    <a:pt x="25193" y="10205"/>
                    <a:pt x="26873" y="9061"/>
                  </a:cubicBezTo>
                  <a:cubicBezTo>
                    <a:pt x="28170" y="8180"/>
                    <a:pt x="29635" y="6894"/>
                    <a:pt x="30004" y="5370"/>
                  </a:cubicBezTo>
                  <a:cubicBezTo>
                    <a:pt x="31361" y="6079"/>
                    <a:pt x="32855" y="6442"/>
                    <a:pt x="34361" y="6442"/>
                  </a:cubicBezTo>
                  <a:cubicBezTo>
                    <a:pt x="35206" y="6442"/>
                    <a:pt x="36055" y="6327"/>
                    <a:pt x="36886" y="6096"/>
                  </a:cubicBezTo>
                  <a:cubicBezTo>
                    <a:pt x="38255" y="5703"/>
                    <a:pt x="39636" y="4882"/>
                    <a:pt x="40124" y="3536"/>
                  </a:cubicBezTo>
                  <a:cubicBezTo>
                    <a:pt x="40231" y="3251"/>
                    <a:pt x="40291" y="2941"/>
                    <a:pt x="40315" y="2631"/>
                  </a:cubicBezTo>
                  <a:lnTo>
                    <a:pt x="40315" y="2631"/>
                  </a:lnTo>
                  <a:cubicBezTo>
                    <a:pt x="39283" y="2855"/>
                    <a:pt x="38225" y="2965"/>
                    <a:pt x="37168" y="2965"/>
                  </a:cubicBezTo>
                  <a:cubicBezTo>
                    <a:pt x="33991" y="2965"/>
                    <a:pt x="30811" y="1965"/>
                    <a:pt x="28301"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837;p40">
              <a:extLst>
                <a:ext uri="{FF2B5EF4-FFF2-40B4-BE49-F238E27FC236}">
                  <a16:creationId xmlns:a16="http://schemas.microsoft.com/office/drawing/2014/main" id="{37D01543-6325-E815-2264-9C2E952D49F0}"/>
                </a:ext>
              </a:extLst>
            </p:cNvPr>
            <p:cNvSpPr/>
            <p:nvPr/>
          </p:nvSpPr>
          <p:spPr>
            <a:xfrm>
              <a:off x="1264467" y="977268"/>
              <a:ext cx="652411" cy="340904"/>
            </a:xfrm>
            <a:custGeom>
              <a:avLst/>
              <a:gdLst/>
              <a:ahLst/>
              <a:cxnLst/>
              <a:rect l="l" t="t" r="r" b="b"/>
              <a:pathLst>
                <a:path w="42518" h="23198" extrusionOk="0">
                  <a:moveTo>
                    <a:pt x="23279" y="666"/>
                  </a:moveTo>
                  <a:cubicBezTo>
                    <a:pt x="23501" y="666"/>
                    <a:pt x="23724" y="691"/>
                    <a:pt x="23944" y="745"/>
                  </a:cubicBezTo>
                  <a:cubicBezTo>
                    <a:pt x="24825" y="983"/>
                    <a:pt x="25587" y="1531"/>
                    <a:pt x="26111" y="2281"/>
                  </a:cubicBezTo>
                  <a:cubicBezTo>
                    <a:pt x="26778" y="3234"/>
                    <a:pt x="27087" y="4388"/>
                    <a:pt x="27218" y="5531"/>
                  </a:cubicBezTo>
                  <a:cubicBezTo>
                    <a:pt x="27218" y="5686"/>
                    <a:pt x="27325" y="5817"/>
                    <a:pt x="27480" y="5865"/>
                  </a:cubicBezTo>
                  <a:cubicBezTo>
                    <a:pt x="27507" y="5872"/>
                    <a:pt x="27535" y="5875"/>
                    <a:pt x="27563" y="5875"/>
                  </a:cubicBezTo>
                  <a:cubicBezTo>
                    <a:pt x="27683" y="5875"/>
                    <a:pt x="27805" y="5814"/>
                    <a:pt x="27873" y="5698"/>
                  </a:cubicBezTo>
                  <a:cubicBezTo>
                    <a:pt x="28463" y="4528"/>
                    <a:pt x="29626" y="3790"/>
                    <a:pt x="30890" y="3790"/>
                  </a:cubicBezTo>
                  <a:cubicBezTo>
                    <a:pt x="31183" y="3790"/>
                    <a:pt x="31481" y="3829"/>
                    <a:pt x="31778" y="3912"/>
                  </a:cubicBezTo>
                  <a:cubicBezTo>
                    <a:pt x="33350" y="4365"/>
                    <a:pt x="34219" y="5805"/>
                    <a:pt x="34374" y="7365"/>
                  </a:cubicBezTo>
                  <a:cubicBezTo>
                    <a:pt x="34457" y="8270"/>
                    <a:pt x="34386" y="9175"/>
                    <a:pt x="34159" y="10044"/>
                  </a:cubicBezTo>
                  <a:cubicBezTo>
                    <a:pt x="34113" y="10259"/>
                    <a:pt x="34279" y="10445"/>
                    <a:pt x="34474" y="10445"/>
                  </a:cubicBezTo>
                  <a:cubicBezTo>
                    <a:pt x="34527" y="10445"/>
                    <a:pt x="34582" y="10432"/>
                    <a:pt x="34636" y="10401"/>
                  </a:cubicBezTo>
                  <a:cubicBezTo>
                    <a:pt x="35189" y="10065"/>
                    <a:pt x="35789" y="9918"/>
                    <a:pt x="36396" y="9918"/>
                  </a:cubicBezTo>
                  <a:cubicBezTo>
                    <a:pt x="38197" y="9918"/>
                    <a:pt x="40065" y="11207"/>
                    <a:pt x="40982" y="12675"/>
                  </a:cubicBezTo>
                  <a:cubicBezTo>
                    <a:pt x="41327" y="13247"/>
                    <a:pt x="41577" y="13890"/>
                    <a:pt x="41458" y="14568"/>
                  </a:cubicBezTo>
                  <a:cubicBezTo>
                    <a:pt x="41363" y="15199"/>
                    <a:pt x="41006" y="15759"/>
                    <a:pt x="40589" y="16235"/>
                  </a:cubicBezTo>
                  <a:cubicBezTo>
                    <a:pt x="40124" y="16735"/>
                    <a:pt x="39601" y="17176"/>
                    <a:pt x="39029" y="17557"/>
                  </a:cubicBezTo>
                  <a:cubicBezTo>
                    <a:pt x="38446" y="17962"/>
                    <a:pt x="37803" y="18283"/>
                    <a:pt x="37112" y="18474"/>
                  </a:cubicBezTo>
                  <a:cubicBezTo>
                    <a:pt x="36787" y="18559"/>
                    <a:pt x="36464" y="18597"/>
                    <a:pt x="36144" y="18597"/>
                  </a:cubicBezTo>
                  <a:cubicBezTo>
                    <a:pt x="34997" y="18597"/>
                    <a:pt x="33888" y="18109"/>
                    <a:pt x="32874" y="17569"/>
                  </a:cubicBezTo>
                  <a:cubicBezTo>
                    <a:pt x="32540" y="17390"/>
                    <a:pt x="32207" y="17152"/>
                    <a:pt x="31862" y="17033"/>
                  </a:cubicBezTo>
                  <a:cubicBezTo>
                    <a:pt x="31757" y="16997"/>
                    <a:pt x="31651" y="16979"/>
                    <a:pt x="31546" y="16979"/>
                  </a:cubicBezTo>
                  <a:cubicBezTo>
                    <a:pt x="31303" y="16979"/>
                    <a:pt x="31068" y="17073"/>
                    <a:pt x="30885" y="17247"/>
                  </a:cubicBezTo>
                  <a:cubicBezTo>
                    <a:pt x="30635" y="17462"/>
                    <a:pt x="30480" y="17771"/>
                    <a:pt x="30290" y="18033"/>
                  </a:cubicBezTo>
                  <a:cubicBezTo>
                    <a:pt x="30099" y="18295"/>
                    <a:pt x="29909" y="18569"/>
                    <a:pt x="29695" y="18819"/>
                  </a:cubicBezTo>
                  <a:cubicBezTo>
                    <a:pt x="27980" y="20879"/>
                    <a:pt x="25527" y="22391"/>
                    <a:pt x="22789" y="22486"/>
                  </a:cubicBezTo>
                  <a:cubicBezTo>
                    <a:pt x="22679" y="22491"/>
                    <a:pt x="22569" y="22493"/>
                    <a:pt x="22459" y="22493"/>
                  </a:cubicBezTo>
                  <a:cubicBezTo>
                    <a:pt x="21213" y="22493"/>
                    <a:pt x="19977" y="22185"/>
                    <a:pt x="18872" y="21605"/>
                  </a:cubicBezTo>
                  <a:cubicBezTo>
                    <a:pt x="17610" y="20902"/>
                    <a:pt x="16657" y="19807"/>
                    <a:pt x="15848" y="18640"/>
                  </a:cubicBezTo>
                  <a:cubicBezTo>
                    <a:pt x="15645" y="18343"/>
                    <a:pt x="15443" y="18033"/>
                    <a:pt x="15240" y="17723"/>
                  </a:cubicBezTo>
                  <a:cubicBezTo>
                    <a:pt x="15175" y="17622"/>
                    <a:pt x="15068" y="17572"/>
                    <a:pt x="14961" y="17572"/>
                  </a:cubicBezTo>
                  <a:cubicBezTo>
                    <a:pt x="14853" y="17572"/>
                    <a:pt x="14746" y="17622"/>
                    <a:pt x="14681" y="17723"/>
                  </a:cubicBezTo>
                  <a:cubicBezTo>
                    <a:pt x="13645" y="19295"/>
                    <a:pt x="11895" y="20248"/>
                    <a:pt x="10097" y="20688"/>
                  </a:cubicBezTo>
                  <a:cubicBezTo>
                    <a:pt x="9254" y="20899"/>
                    <a:pt x="8357" y="21019"/>
                    <a:pt x="7460" y="21019"/>
                  </a:cubicBezTo>
                  <a:cubicBezTo>
                    <a:pt x="6280" y="21019"/>
                    <a:pt x="5099" y="20811"/>
                    <a:pt x="4037" y="20331"/>
                  </a:cubicBezTo>
                  <a:cubicBezTo>
                    <a:pt x="2346" y="19581"/>
                    <a:pt x="858" y="18009"/>
                    <a:pt x="739" y="16080"/>
                  </a:cubicBezTo>
                  <a:cubicBezTo>
                    <a:pt x="620" y="14283"/>
                    <a:pt x="1715" y="12532"/>
                    <a:pt x="3239" y="11616"/>
                  </a:cubicBezTo>
                  <a:cubicBezTo>
                    <a:pt x="4131" y="11109"/>
                    <a:pt x="5136" y="10836"/>
                    <a:pt x="6168" y="10836"/>
                  </a:cubicBezTo>
                  <a:cubicBezTo>
                    <a:pt x="6251" y="10836"/>
                    <a:pt x="6335" y="10838"/>
                    <a:pt x="6418" y="10842"/>
                  </a:cubicBezTo>
                  <a:cubicBezTo>
                    <a:pt x="7585" y="10865"/>
                    <a:pt x="8740" y="11139"/>
                    <a:pt x="9799" y="11639"/>
                  </a:cubicBezTo>
                  <a:cubicBezTo>
                    <a:pt x="9845" y="11664"/>
                    <a:pt x="9892" y="11674"/>
                    <a:pt x="9938" y="11674"/>
                  </a:cubicBezTo>
                  <a:cubicBezTo>
                    <a:pt x="10118" y="11674"/>
                    <a:pt x="10275" y="11505"/>
                    <a:pt x="10228" y="11306"/>
                  </a:cubicBezTo>
                  <a:cubicBezTo>
                    <a:pt x="9656" y="8806"/>
                    <a:pt x="9025" y="5758"/>
                    <a:pt x="10740" y="3567"/>
                  </a:cubicBezTo>
                  <a:cubicBezTo>
                    <a:pt x="11442" y="2650"/>
                    <a:pt x="12514" y="2091"/>
                    <a:pt x="13657" y="2031"/>
                  </a:cubicBezTo>
                  <a:cubicBezTo>
                    <a:pt x="13731" y="2028"/>
                    <a:pt x="13806" y="2026"/>
                    <a:pt x="13879" y="2026"/>
                  </a:cubicBezTo>
                  <a:cubicBezTo>
                    <a:pt x="14929" y="2026"/>
                    <a:pt x="15925" y="2346"/>
                    <a:pt x="16681" y="3103"/>
                  </a:cubicBezTo>
                  <a:cubicBezTo>
                    <a:pt x="17550" y="3996"/>
                    <a:pt x="17991" y="5222"/>
                    <a:pt x="17884" y="6460"/>
                  </a:cubicBezTo>
                  <a:cubicBezTo>
                    <a:pt x="17870" y="6653"/>
                    <a:pt x="18047" y="6765"/>
                    <a:pt x="18216" y="6765"/>
                  </a:cubicBezTo>
                  <a:cubicBezTo>
                    <a:pt x="18328" y="6765"/>
                    <a:pt x="18438" y="6715"/>
                    <a:pt x="18484" y="6607"/>
                  </a:cubicBezTo>
                  <a:lnTo>
                    <a:pt x="18484" y="6607"/>
                  </a:lnTo>
                  <a:cubicBezTo>
                    <a:pt x="18576" y="6593"/>
                    <a:pt x="18657" y="6532"/>
                    <a:pt x="18681" y="6413"/>
                  </a:cubicBezTo>
                  <a:cubicBezTo>
                    <a:pt x="18788" y="5889"/>
                    <a:pt x="18848" y="5365"/>
                    <a:pt x="19003" y="4853"/>
                  </a:cubicBezTo>
                  <a:cubicBezTo>
                    <a:pt x="19134" y="4341"/>
                    <a:pt x="19324" y="3841"/>
                    <a:pt x="19550" y="3365"/>
                  </a:cubicBezTo>
                  <a:cubicBezTo>
                    <a:pt x="19955" y="2495"/>
                    <a:pt x="20598" y="1757"/>
                    <a:pt x="21408" y="1233"/>
                  </a:cubicBezTo>
                  <a:cubicBezTo>
                    <a:pt x="21968" y="886"/>
                    <a:pt x="22622" y="666"/>
                    <a:pt x="23279" y="666"/>
                  </a:cubicBezTo>
                  <a:close/>
                  <a:moveTo>
                    <a:pt x="23298" y="1"/>
                  </a:moveTo>
                  <a:cubicBezTo>
                    <a:pt x="21666" y="1"/>
                    <a:pt x="20174" y="1167"/>
                    <a:pt x="19384" y="2614"/>
                  </a:cubicBezTo>
                  <a:cubicBezTo>
                    <a:pt x="19074" y="3174"/>
                    <a:pt x="18824" y="3769"/>
                    <a:pt x="18646" y="4377"/>
                  </a:cubicBezTo>
                  <a:cubicBezTo>
                    <a:pt x="18592" y="4541"/>
                    <a:pt x="18540" y="4707"/>
                    <a:pt x="18491" y="4874"/>
                  </a:cubicBezTo>
                  <a:lnTo>
                    <a:pt x="18491" y="4874"/>
                  </a:lnTo>
                  <a:cubicBezTo>
                    <a:pt x="18477" y="4803"/>
                    <a:pt x="18461" y="4732"/>
                    <a:pt x="18443" y="4662"/>
                  </a:cubicBezTo>
                  <a:cubicBezTo>
                    <a:pt x="18265" y="4043"/>
                    <a:pt x="17979" y="3460"/>
                    <a:pt x="17586" y="2960"/>
                  </a:cubicBezTo>
                  <a:cubicBezTo>
                    <a:pt x="16680" y="1808"/>
                    <a:pt x="15349" y="1222"/>
                    <a:pt x="14015" y="1222"/>
                  </a:cubicBezTo>
                  <a:cubicBezTo>
                    <a:pt x="12825" y="1222"/>
                    <a:pt x="11633" y="1689"/>
                    <a:pt x="10740" y="2638"/>
                  </a:cubicBezTo>
                  <a:cubicBezTo>
                    <a:pt x="9847" y="3567"/>
                    <a:pt x="9335" y="4853"/>
                    <a:pt x="9144" y="6115"/>
                  </a:cubicBezTo>
                  <a:cubicBezTo>
                    <a:pt x="8925" y="7684"/>
                    <a:pt x="9174" y="9272"/>
                    <a:pt x="9512" y="10822"/>
                  </a:cubicBezTo>
                  <a:lnTo>
                    <a:pt x="9512" y="10822"/>
                  </a:lnTo>
                  <a:cubicBezTo>
                    <a:pt x="8673" y="10419"/>
                    <a:pt x="7760" y="10171"/>
                    <a:pt x="6823" y="10103"/>
                  </a:cubicBezTo>
                  <a:cubicBezTo>
                    <a:pt x="6655" y="10091"/>
                    <a:pt x="6488" y="10085"/>
                    <a:pt x="6321" y="10085"/>
                  </a:cubicBezTo>
                  <a:cubicBezTo>
                    <a:pt x="5344" y="10085"/>
                    <a:pt x="4373" y="10292"/>
                    <a:pt x="3489" y="10699"/>
                  </a:cubicBezTo>
                  <a:cubicBezTo>
                    <a:pt x="1679" y="11532"/>
                    <a:pt x="334" y="13366"/>
                    <a:pt x="167" y="15366"/>
                  </a:cubicBezTo>
                  <a:cubicBezTo>
                    <a:pt x="0" y="17414"/>
                    <a:pt x="1251" y="19319"/>
                    <a:pt x="2953" y="20379"/>
                  </a:cubicBezTo>
                  <a:cubicBezTo>
                    <a:pt x="4304" y="21223"/>
                    <a:pt x="5923" y="21564"/>
                    <a:pt x="7528" y="21564"/>
                  </a:cubicBezTo>
                  <a:cubicBezTo>
                    <a:pt x="8187" y="21564"/>
                    <a:pt x="8844" y="21506"/>
                    <a:pt x="9478" y="21402"/>
                  </a:cubicBezTo>
                  <a:cubicBezTo>
                    <a:pt x="11564" y="21071"/>
                    <a:pt x="13598" y="20116"/>
                    <a:pt x="14937" y="18452"/>
                  </a:cubicBezTo>
                  <a:lnTo>
                    <a:pt x="14937" y="18452"/>
                  </a:lnTo>
                  <a:cubicBezTo>
                    <a:pt x="15692" y="19632"/>
                    <a:pt x="16536" y="20774"/>
                    <a:pt x="17657" y="21629"/>
                  </a:cubicBezTo>
                  <a:cubicBezTo>
                    <a:pt x="18836" y="22510"/>
                    <a:pt x="20229" y="23046"/>
                    <a:pt x="21706" y="23165"/>
                  </a:cubicBezTo>
                  <a:cubicBezTo>
                    <a:pt x="21954" y="23187"/>
                    <a:pt x="22202" y="23198"/>
                    <a:pt x="22449" y="23198"/>
                  </a:cubicBezTo>
                  <a:cubicBezTo>
                    <a:pt x="25116" y="23198"/>
                    <a:pt x="27629" y="21930"/>
                    <a:pt x="29504" y="20033"/>
                  </a:cubicBezTo>
                  <a:cubicBezTo>
                    <a:pt x="30004" y="19521"/>
                    <a:pt x="30469" y="18962"/>
                    <a:pt x="30885" y="18366"/>
                  </a:cubicBezTo>
                  <a:cubicBezTo>
                    <a:pt x="31040" y="18152"/>
                    <a:pt x="31219" y="17747"/>
                    <a:pt x="31481" y="17664"/>
                  </a:cubicBezTo>
                  <a:cubicBezTo>
                    <a:pt x="31505" y="17656"/>
                    <a:pt x="31530" y="17652"/>
                    <a:pt x="31554" y="17652"/>
                  </a:cubicBezTo>
                  <a:cubicBezTo>
                    <a:pt x="31672" y="17652"/>
                    <a:pt x="31787" y="17736"/>
                    <a:pt x="31885" y="17795"/>
                  </a:cubicBezTo>
                  <a:cubicBezTo>
                    <a:pt x="32064" y="17902"/>
                    <a:pt x="32243" y="17997"/>
                    <a:pt x="32433" y="18104"/>
                  </a:cubicBezTo>
                  <a:cubicBezTo>
                    <a:pt x="33581" y="18746"/>
                    <a:pt x="34839" y="19301"/>
                    <a:pt x="36151" y="19301"/>
                  </a:cubicBezTo>
                  <a:cubicBezTo>
                    <a:pt x="36445" y="19301"/>
                    <a:pt x="36742" y="19273"/>
                    <a:pt x="37041" y="19212"/>
                  </a:cubicBezTo>
                  <a:cubicBezTo>
                    <a:pt x="37779" y="19045"/>
                    <a:pt x="38493" y="18747"/>
                    <a:pt x="39124" y="18319"/>
                  </a:cubicBezTo>
                  <a:cubicBezTo>
                    <a:pt x="39755" y="17926"/>
                    <a:pt x="40339" y="17450"/>
                    <a:pt x="40875" y="16926"/>
                  </a:cubicBezTo>
                  <a:cubicBezTo>
                    <a:pt x="41875" y="15878"/>
                    <a:pt x="42518" y="14449"/>
                    <a:pt x="41970" y="13009"/>
                  </a:cubicBezTo>
                  <a:cubicBezTo>
                    <a:pt x="41458" y="11687"/>
                    <a:pt x="40267" y="10604"/>
                    <a:pt x="39029" y="9949"/>
                  </a:cubicBezTo>
                  <a:cubicBezTo>
                    <a:pt x="38234" y="9522"/>
                    <a:pt x="37314" y="9237"/>
                    <a:pt x="36398" y="9237"/>
                  </a:cubicBezTo>
                  <a:cubicBezTo>
                    <a:pt x="35984" y="9237"/>
                    <a:pt x="35572" y="9295"/>
                    <a:pt x="35171" y="9425"/>
                  </a:cubicBezTo>
                  <a:cubicBezTo>
                    <a:pt x="35081" y="9457"/>
                    <a:pt x="34991" y="9493"/>
                    <a:pt x="34902" y="9532"/>
                  </a:cubicBezTo>
                  <a:lnTo>
                    <a:pt x="34902" y="9532"/>
                  </a:lnTo>
                  <a:cubicBezTo>
                    <a:pt x="35146" y="8006"/>
                    <a:pt x="35119" y="6368"/>
                    <a:pt x="34279" y="5020"/>
                  </a:cubicBezTo>
                  <a:cubicBezTo>
                    <a:pt x="33550" y="3846"/>
                    <a:pt x="32210" y="3131"/>
                    <a:pt x="30850" y="3131"/>
                  </a:cubicBezTo>
                  <a:cubicBezTo>
                    <a:pt x="30388" y="3131"/>
                    <a:pt x="29924" y="3213"/>
                    <a:pt x="29480" y="3388"/>
                  </a:cubicBezTo>
                  <a:cubicBezTo>
                    <a:pt x="28815" y="3638"/>
                    <a:pt x="28225" y="4056"/>
                    <a:pt x="27771" y="4594"/>
                  </a:cubicBezTo>
                  <a:lnTo>
                    <a:pt x="27771" y="4594"/>
                  </a:lnTo>
                  <a:cubicBezTo>
                    <a:pt x="27604" y="3761"/>
                    <a:pt x="27336" y="2950"/>
                    <a:pt x="26885" y="2222"/>
                  </a:cubicBezTo>
                  <a:cubicBezTo>
                    <a:pt x="26349" y="1317"/>
                    <a:pt x="25527" y="614"/>
                    <a:pt x="24539" y="233"/>
                  </a:cubicBezTo>
                  <a:cubicBezTo>
                    <a:pt x="24122" y="74"/>
                    <a:pt x="23706" y="1"/>
                    <a:pt x="23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840;p40">
              <a:extLst>
                <a:ext uri="{FF2B5EF4-FFF2-40B4-BE49-F238E27FC236}">
                  <a16:creationId xmlns:a16="http://schemas.microsoft.com/office/drawing/2014/main" id="{57A4A2D1-E974-6BED-94FE-351D1C3BFC90}"/>
                </a:ext>
              </a:extLst>
            </p:cNvPr>
            <p:cNvSpPr/>
            <p:nvPr/>
          </p:nvSpPr>
          <p:spPr>
            <a:xfrm>
              <a:off x="5226375" y="2229075"/>
              <a:ext cx="6575" cy="5100"/>
            </a:xfrm>
            <a:custGeom>
              <a:avLst/>
              <a:gdLst/>
              <a:ahLst/>
              <a:cxnLst/>
              <a:rect l="l" t="t" r="r" b="b"/>
              <a:pathLst>
                <a:path w="263" h="204" extrusionOk="0">
                  <a:moveTo>
                    <a:pt x="132" y="1"/>
                  </a:moveTo>
                  <a:cubicBezTo>
                    <a:pt x="1" y="1"/>
                    <a:pt x="1" y="203"/>
                    <a:pt x="132" y="203"/>
                  </a:cubicBezTo>
                  <a:cubicBezTo>
                    <a:pt x="263" y="203"/>
                    <a:pt x="263" y="1"/>
                    <a:pt x="1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41;p40">
              <a:extLst>
                <a:ext uri="{FF2B5EF4-FFF2-40B4-BE49-F238E27FC236}">
                  <a16:creationId xmlns:a16="http://schemas.microsoft.com/office/drawing/2014/main" id="{C2B1C7EB-DE45-A68F-65F1-E5124F3BC2A8}"/>
                </a:ext>
              </a:extLst>
            </p:cNvPr>
            <p:cNvSpPr/>
            <p:nvPr/>
          </p:nvSpPr>
          <p:spPr>
            <a:xfrm>
              <a:off x="6678350" y="1572850"/>
              <a:ext cx="179800" cy="162400"/>
            </a:xfrm>
            <a:custGeom>
              <a:avLst/>
              <a:gdLst/>
              <a:ahLst/>
              <a:cxnLst/>
              <a:rect l="l" t="t" r="r" b="b"/>
              <a:pathLst>
                <a:path w="7192" h="6496" extrusionOk="0">
                  <a:moveTo>
                    <a:pt x="4089" y="588"/>
                  </a:moveTo>
                  <a:cubicBezTo>
                    <a:pt x="4239" y="588"/>
                    <a:pt x="4388" y="601"/>
                    <a:pt x="4537" y="628"/>
                  </a:cubicBezTo>
                  <a:cubicBezTo>
                    <a:pt x="5739" y="1223"/>
                    <a:pt x="6620" y="2247"/>
                    <a:pt x="6454" y="3699"/>
                  </a:cubicBezTo>
                  <a:cubicBezTo>
                    <a:pt x="6327" y="4906"/>
                    <a:pt x="5240" y="5915"/>
                    <a:pt x="4030" y="5915"/>
                  </a:cubicBezTo>
                  <a:cubicBezTo>
                    <a:pt x="3879" y="5915"/>
                    <a:pt x="3726" y="5899"/>
                    <a:pt x="3572" y="5866"/>
                  </a:cubicBezTo>
                  <a:cubicBezTo>
                    <a:pt x="2037" y="5533"/>
                    <a:pt x="739" y="3735"/>
                    <a:pt x="1489" y="2235"/>
                  </a:cubicBezTo>
                  <a:cubicBezTo>
                    <a:pt x="2000" y="1233"/>
                    <a:pt x="3033" y="588"/>
                    <a:pt x="4089" y="588"/>
                  </a:cubicBezTo>
                  <a:close/>
                  <a:moveTo>
                    <a:pt x="4041" y="0"/>
                  </a:moveTo>
                  <a:cubicBezTo>
                    <a:pt x="2870" y="0"/>
                    <a:pt x="1690" y="751"/>
                    <a:pt x="1072" y="1794"/>
                  </a:cubicBezTo>
                  <a:cubicBezTo>
                    <a:pt x="1" y="3592"/>
                    <a:pt x="1298" y="5771"/>
                    <a:pt x="3168" y="6366"/>
                  </a:cubicBezTo>
                  <a:cubicBezTo>
                    <a:pt x="3443" y="6454"/>
                    <a:pt x="3724" y="6496"/>
                    <a:pt x="4002" y="6496"/>
                  </a:cubicBezTo>
                  <a:cubicBezTo>
                    <a:pt x="5383" y="6496"/>
                    <a:pt x="6700" y="5478"/>
                    <a:pt x="6978" y="4080"/>
                  </a:cubicBezTo>
                  <a:cubicBezTo>
                    <a:pt x="7192" y="2997"/>
                    <a:pt x="6704" y="1354"/>
                    <a:pt x="5704" y="616"/>
                  </a:cubicBezTo>
                  <a:cubicBezTo>
                    <a:pt x="5692" y="604"/>
                    <a:pt x="5680" y="592"/>
                    <a:pt x="5668" y="580"/>
                  </a:cubicBezTo>
                  <a:cubicBezTo>
                    <a:pt x="5171" y="176"/>
                    <a:pt x="4607" y="0"/>
                    <a:pt x="40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42;p40">
              <a:extLst>
                <a:ext uri="{FF2B5EF4-FFF2-40B4-BE49-F238E27FC236}">
                  <a16:creationId xmlns:a16="http://schemas.microsoft.com/office/drawing/2014/main" id="{49CB5A26-0CD5-6FF1-3EC8-D85A9724BEA3}"/>
                </a:ext>
              </a:extLst>
            </p:cNvPr>
            <p:cNvSpPr/>
            <p:nvPr/>
          </p:nvSpPr>
          <p:spPr>
            <a:xfrm>
              <a:off x="6156850" y="1400825"/>
              <a:ext cx="939425" cy="790525"/>
            </a:xfrm>
            <a:custGeom>
              <a:avLst/>
              <a:gdLst/>
              <a:ahLst/>
              <a:cxnLst/>
              <a:rect l="l" t="t" r="r" b="b"/>
              <a:pathLst>
                <a:path w="37577" h="31621" extrusionOk="0">
                  <a:moveTo>
                    <a:pt x="34390" y="686"/>
                  </a:moveTo>
                  <a:cubicBezTo>
                    <a:pt x="34401" y="686"/>
                    <a:pt x="34411" y="686"/>
                    <a:pt x="34422" y="686"/>
                  </a:cubicBezTo>
                  <a:cubicBezTo>
                    <a:pt x="35958" y="698"/>
                    <a:pt x="36446" y="1936"/>
                    <a:pt x="36101" y="3270"/>
                  </a:cubicBezTo>
                  <a:cubicBezTo>
                    <a:pt x="35767" y="4580"/>
                    <a:pt x="35148" y="5818"/>
                    <a:pt x="34422" y="6997"/>
                  </a:cubicBezTo>
                  <a:cubicBezTo>
                    <a:pt x="34065" y="6770"/>
                    <a:pt x="33660" y="6604"/>
                    <a:pt x="33303" y="6377"/>
                  </a:cubicBezTo>
                  <a:cubicBezTo>
                    <a:pt x="32743" y="6020"/>
                    <a:pt x="32231" y="5592"/>
                    <a:pt x="31791" y="5115"/>
                  </a:cubicBezTo>
                  <a:cubicBezTo>
                    <a:pt x="31362" y="4651"/>
                    <a:pt x="30993" y="4139"/>
                    <a:pt x="30695" y="3591"/>
                  </a:cubicBezTo>
                  <a:cubicBezTo>
                    <a:pt x="30457" y="3163"/>
                    <a:pt x="30302" y="2675"/>
                    <a:pt x="30076" y="2246"/>
                  </a:cubicBezTo>
                  <a:cubicBezTo>
                    <a:pt x="30445" y="2067"/>
                    <a:pt x="30814" y="1889"/>
                    <a:pt x="31195" y="1722"/>
                  </a:cubicBezTo>
                  <a:lnTo>
                    <a:pt x="31207" y="1722"/>
                  </a:lnTo>
                  <a:cubicBezTo>
                    <a:pt x="32186" y="1298"/>
                    <a:pt x="33293" y="686"/>
                    <a:pt x="34390" y="686"/>
                  </a:cubicBezTo>
                  <a:close/>
                  <a:moveTo>
                    <a:pt x="19289" y="7425"/>
                  </a:moveTo>
                  <a:lnTo>
                    <a:pt x="19289" y="7425"/>
                  </a:lnTo>
                  <a:cubicBezTo>
                    <a:pt x="18753" y="7770"/>
                    <a:pt x="18217" y="8116"/>
                    <a:pt x="17682" y="8473"/>
                  </a:cubicBezTo>
                  <a:cubicBezTo>
                    <a:pt x="17404" y="8465"/>
                    <a:pt x="17126" y="8461"/>
                    <a:pt x="16848" y="8461"/>
                  </a:cubicBezTo>
                  <a:cubicBezTo>
                    <a:pt x="15459" y="8461"/>
                    <a:pt x="14072" y="8560"/>
                    <a:pt x="12693" y="8759"/>
                  </a:cubicBezTo>
                  <a:cubicBezTo>
                    <a:pt x="11931" y="8866"/>
                    <a:pt x="11181" y="9009"/>
                    <a:pt x="10431" y="9175"/>
                  </a:cubicBezTo>
                  <a:cubicBezTo>
                    <a:pt x="9800" y="9318"/>
                    <a:pt x="9073" y="9449"/>
                    <a:pt x="8466" y="9735"/>
                  </a:cubicBezTo>
                  <a:cubicBezTo>
                    <a:pt x="8311" y="9449"/>
                    <a:pt x="8133" y="9092"/>
                    <a:pt x="8157" y="8925"/>
                  </a:cubicBezTo>
                  <a:cubicBezTo>
                    <a:pt x="8192" y="8604"/>
                    <a:pt x="8716" y="8580"/>
                    <a:pt x="9002" y="8509"/>
                  </a:cubicBezTo>
                  <a:cubicBezTo>
                    <a:pt x="9788" y="8318"/>
                    <a:pt x="10597" y="8223"/>
                    <a:pt x="11383" y="8104"/>
                  </a:cubicBezTo>
                  <a:cubicBezTo>
                    <a:pt x="12848" y="7890"/>
                    <a:pt x="14312" y="7687"/>
                    <a:pt x="15777" y="7556"/>
                  </a:cubicBezTo>
                  <a:cubicBezTo>
                    <a:pt x="16955" y="7449"/>
                    <a:pt x="18110" y="7437"/>
                    <a:pt x="19289" y="7425"/>
                  </a:cubicBezTo>
                  <a:close/>
                  <a:moveTo>
                    <a:pt x="29576" y="2460"/>
                  </a:moveTo>
                  <a:lnTo>
                    <a:pt x="29588" y="2472"/>
                  </a:lnTo>
                  <a:cubicBezTo>
                    <a:pt x="29683" y="3556"/>
                    <a:pt x="30517" y="4711"/>
                    <a:pt x="31171" y="5473"/>
                  </a:cubicBezTo>
                  <a:cubicBezTo>
                    <a:pt x="31874" y="6282"/>
                    <a:pt x="32981" y="7247"/>
                    <a:pt x="34100" y="7509"/>
                  </a:cubicBezTo>
                  <a:cubicBezTo>
                    <a:pt x="33696" y="8128"/>
                    <a:pt x="33267" y="8735"/>
                    <a:pt x="32850" y="9306"/>
                  </a:cubicBezTo>
                  <a:cubicBezTo>
                    <a:pt x="32695" y="9533"/>
                    <a:pt x="32529" y="9747"/>
                    <a:pt x="32362" y="9961"/>
                  </a:cubicBezTo>
                  <a:cubicBezTo>
                    <a:pt x="31040" y="9271"/>
                    <a:pt x="29850" y="8354"/>
                    <a:pt x="28850" y="7247"/>
                  </a:cubicBezTo>
                  <a:cubicBezTo>
                    <a:pt x="28350" y="6675"/>
                    <a:pt x="27897" y="6056"/>
                    <a:pt x="27516" y="5401"/>
                  </a:cubicBezTo>
                  <a:cubicBezTo>
                    <a:pt x="27219" y="4925"/>
                    <a:pt x="27016" y="4365"/>
                    <a:pt x="26707" y="3889"/>
                  </a:cubicBezTo>
                  <a:cubicBezTo>
                    <a:pt x="27647" y="3389"/>
                    <a:pt x="28600" y="2913"/>
                    <a:pt x="29576" y="2460"/>
                  </a:cubicBezTo>
                  <a:close/>
                  <a:moveTo>
                    <a:pt x="16721" y="8814"/>
                  </a:moveTo>
                  <a:cubicBezTo>
                    <a:pt x="16879" y="8814"/>
                    <a:pt x="17036" y="8816"/>
                    <a:pt x="17193" y="8818"/>
                  </a:cubicBezTo>
                  <a:cubicBezTo>
                    <a:pt x="16050" y="9604"/>
                    <a:pt x="14919" y="10414"/>
                    <a:pt x="13848" y="11307"/>
                  </a:cubicBezTo>
                  <a:cubicBezTo>
                    <a:pt x="13193" y="11747"/>
                    <a:pt x="12562" y="12235"/>
                    <a:pt x="11967" y="12747"/>
                  </a:cubicBezTo>
                  <a:cubicBezTo>
                    <a:pt x="11609" y="13045"/>
                    <a:pt x="11336" y="13426"/>
                    <a:pt x="11133" y="13843"/>
                  </a:cubicBezTo>
                  <a:cubicBezTo>
                    <a:pt x="10169" y="12723"/>
                    <a:pt x="9359" y="11485"/>
                    <a:pt x="8704" y="10164"/>
                  </a:cubicBezTo>
                  <a:cubicBezTo>
                    <a:pt x="8681" y="10116"/>
                    <a:pt x="8633" y="10045"/>
                    <a:pt x="8585" y="9949"/>
                  </a:cubicBezTo>
                  <a:cubicBezTo>
                    <a:pt x="9192" y="9854"/>
                    <a:pt x="9812" y="9640"/>
                    <a:pt x="10407" y="9509"/>
                  </a:cubicBezTo>
                  <a:cubicBezTo>
                    <a:pt x="11252" y="9330"/>
                    <a:pt x="12098" y="9175"/>
                    <a:pt x="12955" y="9068"/>
                  </a:cubicBezTo>
                  <a:cubicBezTo>
                    <a:pt x="14204" y="8899"/>
                    <a:pt x="15462" y="8814"/>
                    <a:pt x="16721" y="8814"/>
                  </a:cubicBezTo>
                  <a:close/>
                  <a:moveTo>
                    <a:pt x="18090" y="14382"/>
                  </a:moveTo>
                  <a:cubicBezTo>
                    <a:pt x="18198" y="14382"/>
                    <a:pt x="18315" y="14423"/>
                    <a:pt x="18456" y="14521"/>
                  </a:cubicBezTo>
                  <a:cubicBezTo>
                    <a:pt x="19087" y="14962"/>
                    <a:pt x="19610" y="15676"/>
                    <a:pt x="20063" y="16307"/>
                  </a:cubicBezTo>
                  <a:lnTo>
                    <a:pt x="14765" y="20570"/>
                  </a:lnTo>
                  <a:cubicBezTo>
                    <a:pt x="14693" y="20486"/>
                    <a:pt x="14622" y="20403"/>
                    <a:pt x="14550" y="20332"/>
                  </a:cubicBezTo>
                  <a:cubicBezTo>
                    <a:pt x="13931" y="19629"/>
                    <a:pt x="13372" y="18879"/>
                    <a:pt x="12872" y="18093"/>
                  </a:cubicBezTo>
                  <a:cubicBezTo>
                    <a:pt x="14110" y="17272"/>
                    <a:pt x="15300" y="16331"/>
                    <a:pt x="16503" y="15438"/>
                  </a:cubicBezTo>
                  <a:lnTo>
                    <a:pt x="16491" y="15438"/>
                  </a:lnTo>
                  <a:lnTo>
                    <a:pt x="17396" y="14771"/>
                  </a:lnTo>
                  <a:cubicBezTo>
                    <a:pt x="17672" y="14568"/>
                    <a:pt x="17859" y="14382"/>
                    <a:pt x="18090" y="14382"/>
                  </a:cubicBezTo>
                  <a:close/>
                  <a:moveTo>
                    <a:pt x="18370" y="12606"/>
                  </a:moveTo>
                  <a:cubicBezTo>
                    <a:pt x="18399" y="12606"/>
                    <a:pt x="18428" y="12609"/>
                    <a:pt x="18456" y="12616"/>
                  </a:cubicBezTo>
                  <a:cubicBezTo>
                    <a:pt x="18646" y="12652"/>
                    <a:pt x="19027" y="12985"/>
                    <a:pt x="19146" y="13057"/>
                  </a:cubicBezTo>
                  <a:cubicBezTo>
                    <a:pt x="19539" y="13355"/>
                    <a:pt x="19908" y="13688"/>
                    <a:pt x="20253" y="14045"/>
                  </a:cubicBezTo>
                  <a:cubicBezTo>
                    <a:pt x="20968" y="14795"/>
                    <a:pt x="21611" y="15629"/>
                    <a:pt x="22158" y="16510"/>
                  </a:cubicBezTo>
                  <a:cubicBezTo>
                    <a:pt x="20218" y="18415"/>
                    <a:pt x="18134" y="20058"/>
                    <a:pt x="16003" y="21725"/>
                  </a:cubicBezTo>
                  <a:cubicBezTo>
                    <a:pt x="15979" y="21736"/>
                    <a:pt x="15967" y="21748"/>
                    <a:pt x="15943" y="21772"/>
                  </a:cubicBezTo>
                  <a:cubicBezTo>
                    <a:pt x="15622" y="21475"/>
                    <a:pt x="15312" y="21165"/>
                    <a:pt x="15027" y="20855"/>
                  </a:cubicBezTo>
                  <a:lnTo>
                    <a:pt x="20420" y="16510"/>
                  </a:lnTo>
                  <a:cubicBezTo>
                    <a:pt x="20503" y="16450"/>
                    <a:pt x="20539" y="16331"/>
                    <a:pt x="20480" y="16236"/>
                  </a:cubicBezTo>
                  <a:cubicBezTo>
                    <a:pt x="19956" y="15462"/>
                    <a:pt x="19325" y="14759"/>
                    <a:pt x="18598" y="14152"/>
                  </a:cubicBezTo>
                  <a:cubicBezTo>
                    <a:pt x="18412" y="14004"/>
                    <a:pt x="18260" y="13943"/>
                    <a:pt x="18119" y="13943"/>
                  </a:cubicBezTo>
                  <a:cubicBezTo>
                    <a:pt x="17864" y="13943"/>
                    <a:pt x="17646" y="14141"/>
                    <a:pt x="17324" y="14378"/>
                  </a:cubicBezTo>
                  <a:cubicBezTo>
                    <a:pt x="15789" y="15521"/>
                    <a:pt x="14181" y="16617"/>
                    <a:pt x="12705" y="17831"/>
                  </a:cubicBezTo>
                  <a:cubicBezTo>
                    <a:pt x="12538" y="17569"/>
                    <a:pt x="12383" y="17295"/>
                    <a:pt x="12240" y="17034"/>
                  </a:cubicBezTo>
                  <a:cubicBezTo>
                    <a:pt x="14026" y="15676"/>
                    <a:pt x="15789" y="14283"/>
                    <a:pt x="17622" y="13009"/>
                  </a:cubicBezTo>
                  <a:cubicBezTo>
                    <a:pt x="17815" y="12880"/>
                    <a:pt x="18106" y="12606"/>
                    <a:pt x="18370" y="12606"/>
                  </a:cubicBezTo>
                  <a:close/>
                  <a:moveTo>
                    <a:pt x="11609" y="17272"/>
                  </a:moveTo>
                  <a:cubicBezTo>
                    <a:pt x="11836" y="17688"/>
                    <a:pt x="12086" y="18093"/>
                    <a:pt x="12324" y="18474"/>
                  </a:cubicBezTo>
                  <a:cubicBezTo>
                    <a:pt x="13038" y="19593"/>
                    <a:pt x="13872" y="20641"/>
                    <a:pt x="14824" y="21582"/>
                  </a:cubicBezTo>
                  <a:cubicBezTo>
                    <a:pt x="15050" y="21820"/>
                    <a:pt x="15300" y="22070"/>
                    <a:pt x="15562" y="22308"/>
                  </a:cubicBezTo>
                  <a:cubicBezTo>
                    <a:pt x="15419" y="22546"/>
                    <a:pt x="15193" y="22903"/>
                    <a:pt x="15062" y="22915"/>
                  </a:cubicBezTo>
                  <a:cubicBezTo>
                    <a:pt x="15053" y="22917"/>
                    <a:pt x="15043" y="22917"/>
                    <a:pt x="15032" y="22917"/>
                  </a:cubicBezTo>
                  <a:cubicBezTo>
                    <a:pt x="14766" y="22917"/>
                    <a:pt x="14317" y="22481"/>
                    <a:pt x="14145" y="22344"/>
                  </a:cubicBezTo>
                  <a:cubicBezTo>
                    <a:pt x="13562" y="21903"/>
                    <a:pt x="13038" y="21379"/>
                    <a:pt x="12598" y="20784"/>
                  </a:cubicBezTo>
                  <a:cubicBezTo>
                    <a:pt x="12193" y="20260"/>
                    <a:pt x="11836" y="19701"/>
                    <a:pt x="11514" y="19129"/>
                  </a:cubicBezTo>
                  <a:cubicBezTo>
                    <a:pt x="11336" y="18808"/>
                    <a:pt x="10967" y="18284"/>
                    <a:pt x="11086" y="17903"/>
                  </a:cubicBezTo>
                  <a:cubicBezTo>
                    <a:pt x="11157" y="17700"/>
                    <a:pt x="11383" y="17474"/>
                    <a:pt x="11609" y="17272"/>
                  </a:cubicBezTo>
                  <a:close/>
                  <a:moveTo>
                    <a:pt x="26266" y="4115"/>
                  </a:moveTo>
                  <a:cubicBezTo>
                    <a:pt x="26385" y="4687"/>
                    <a:pt x="26707" y="5246"/>
                    <a:pt x="26992" y="5723"/>
                  </a:cubicBezTo>
                  <a:cubicBezTo>
                    <a:pt x="27373" y="6401"/>
                    <a:pt x="27838" y="7032"/>
                    <a:pt x="28350" y="7616"/>
                  </a:cubicBezTo>
                  <a:cubicBezTo>
                    <a:pt x="29374" y="8783"/>
                    <a:pt x="30600" y="9747"/>
                    <a:pt x="31981" y="10449"/>
                  </a:cubicBezTo>
                  <a:cubicBezTo>
                    <a:pt x="30838" y="11890"/>
                    <a:pt x="29612" y="13283"/>
                    <a:pt x="28326" y="14617"/>
                  </a:cubicBezTo>
                  <a:cubicBezTo>
                    <a:pt x="26695" y="16295"/>
                    <a:pt x="24980" y="17891"/>
                    <a:pt x="23230" y="19439"/>
                  </a:cubicBezTo>
                  <a:cubicBezTo>
                    <a:pt x="22349" y="20212"/>
                    <a:pt x="21468" y="20986"/>
                    <a:pt x="20587" y="21760"/>
                  </a:cubicBezTo>
                  <a:cubicBezTo>
                    <a:pt x="19879" y="22368"/>
                    <a:pt x="19157" y="23074"/>
                    <a:pt x="18284" y="23074"/>
                  </a:cubicBezTo>
                  <a:cubicBezTo>
                    <a:pt x="18012" y="23074"/>
                    <a:pt x="17725" y="23005"/>
                    <a:pt x="17420" y="22844"/>
                  </a:cubicBezTo>
                  <a:cubicBezTo>
                    <a:pt x="17074" y="22653"/>
                    <a:pt x="16753" y="22439"/>
                    <a:pt x="16443" y="22189"/>
                  </a:cubicBezTo>
                  <a:cubicBezTo>
                    <a:pt x="18753" y="20653"/>
                    <a:pt x="20861" y="18724"/>
                    <a:pt x="22825" y="16783"/>
                  </a:cubicBezTo>
                  <a:cubicBezTo>
                    <a:pt x="22920" y="16664"/>
                    <a:pt x="22932" y="16510"/>
                    <a:pt x="22849" y="16391"/>
                  </a:cubicBezTo>
                  <a:cubicBezTo>
                    <a:pt x="22194" y="15295"/>
                    <a:pt x="21408" y="14283"/>
                    <a:pt x="20515" y="13390"/>
                  </a:cubicBezTo>
                  <a:cubicBezTo>
                    <a:pt x="20041" y="12939"/>
                    <a:pt x="19095" y="11940"/>
                    <a:pt x="18339" y="11940"/>
                  </a:cubicBezTo>
                  <a:cubicBezTo>
                    <a:pt x="18298" y="11940"/>
                    <a:pt x="18257" y="11943"/>
                    <a:pt x="18217" y="11950"/>
                  </a:cubicBezTo>
                  <a:cubicBezTo>
                    <a:pt x="17646" y="12045"/>
                    <a:pt x="17074" y="12640"/>
                    <a:pt x="16622" y="12962"/>
                  </a:cubicBezTo>
                  <a:cubicBezTo>
                    <a:pt x="16098" y="13331"/>
                    <a:pt x="15586" y="13712"/>
                    <a:pt x="15062" y="14105"/>
                  </a:cubicBezTo>
                  <a:cubicBezTo>
                    <a:pt x="14026" y="14902"/>
                    <a:pt x="12991" y="15724"/>
                    <a:pt x="12026" y="16617"/>
                  </a:cubicBezTo>
                  <a:cubicBezTo>
                    <a:pt x="11478" y="15521"/>
                    <a:pt x="11205" y="14367"/>
                    <a:pt x="12157" y="13366"/>
                  </a:cubicBezTo>
                  <a:lnTo>
                    <a:pt x="12169" y="13366"/>
                  </a:lnTo>
                  <a:cubicBezTo>
                    <a:pt x="12276" y="13259"/>
                    <a:pt x="12383" y="13152"/>
                    <a:pt x="12491" y="13045"/>
                  </a:cubicBezTo>
                  <a:cubicBezTo>
                    <a:pt x="14407" y="11747"/>
                    <a:pt x="16229" y="10283"/>
                    <a:pt x="18146" y="8985"/>
                  </a:cubicBezTo>
                  <a:cubicBezTo>
                    <a:pt x="20182" y="7604"/>
                    <a:pt x="22277" y="6306"/>
                    <a:pt x="24432" y="5103"/>
                  </a:cubicBezTo>
                  <a:cubicBezTo>
                    <a:pt x="25040" y="4770"/>
                    <a:pt x="25647" y="4437"/>
                    <a:pt x="26266" y="4115"/>
                  </a:cubicBezTo>
                  <a:close/>
                  <a:moveTo>
                    <a:pt x="25325" y="18462"/>
                  </a:moveTo>
                  <a:lnTo>
                    <a:pt x="25325" y="18462"/>
                  </a:lnTo>
                  <a:cubicBezTo>
                    <a:pt x="24849" y="19689"/>
                    <a:pt x="24432" y="20951"/>
                    <a:pt x="23897" y="22153"/>
                  </a:cubicBezTo>
                  <a:cubicBezTo>
                    <a:pt x="23563" y="22868"/>
                    <a:pt x="23206" y="23582"/>
                    <a:pt x="22837" y="24273"/>
                  </a:cubicBezTo>
                  <a:cubicBezTo>
                    <a:pt x="22456" y="24987"/>
                    <a:pt x="22004" y="26118"/>
                    <a:pt x="21301" y="26582"/>
                  </a:cubicBezTo>
                  <a:cubicBezTo>
                    <a:pt x="20372" y="25701"/>
                    <a:pt x="19515" y="24749"/>
                    <a:pt x="18741" y="23725"/>
                  </a:cubicBezTo>
                  <a:lnTo>
                    <a:pt x="18753" y="23725"/>
                  </a:lnTo>
                  <a:cubicBezTo>
                    <a:pt x="19313" y="23582"/>
                    <a:pt x="19837" y="23308"/>
                    <a:pt x="20265" y="22927"/>
                  </a:cubicBezTo>
                  <a:cubicBezTo>
                    <a:pt x="22004" y="21498"/>
                    <a:pt x="23694" y="19986"/>
                    <a:pt x="25325" y="18462"/>
                  </a:cubicBezTo>
                  <a:close/>
                  <a:moveTo>
                    <a:pt x="10800" y="19308"/>
                  </a:moveTo>
                  <a:cubicBezTo>
                    <a:pt x="11169" y="19986"/>
                    <a:pt x="11598" y="20641"/>
                    <a:pt x="12086" y="21248"/>
                  </a:cubicBezTo>
                  <a:cubicBezTo>
                    <a:pt x="12479" y="21760"/>
                    <a:pt x="12931" y="22225"/>
                    <a:pt x="13419" y="22641"/>
                  </a:cubicBezTo>
                  <a:cubicBezTo>
                    <a:pt x="13181" y="24332"/>
                    <a:pt x="12145" y="25820"/>
                    <a:pt x="10633" y="26630"/>
                  </a:cubicBezTo>
                  <a:cubicBezTo>
                    <a:pt x="10752" y="26094"/>
                    <a:pt x="10812" y="25546"/>
                    <a:pt x="10812" y="24999"/>
                  </a:cubicBezTo>
                  <a:cubicBezTo>
                    <a:pt x="10803" y="24814"/>
                    <a:pt x="10651" y="24687"/>
                    <a:pt x="10485" y="24687"/>
                  </a:cubicBezTo>
                  <a:cubicBezTo>
                    <a:pt x="10427" y="24687"/>
                    <a:pt x="10367" y="24703"/>
                    <a:pt x="10312" y="24737"/>
                  </a:cubicBezTo>
                  <a:cubicBezTo>
                    <a:pt x="9145" y="25451"/>
                    <a:pt x="7930" y="26189"/>
                    <a:pt x="6549" y="26320"/>
                  </a:cubicBezTo>
                  <a:cubicBezTo>
                    <a:pt x="7335" y="25165"/>
                    <a:pt x="8049" y="23975"/>
                    <a:pt x="8716" y="22749"/>
                  </a:cubicBezTo>
                  <a:cubicBezTo>
                    <a:pt x="8800" y="22558"/>
                    <a:pt x="8704" y="22344"/>
                    <a:pt x="8502" y="22296"/>
                  </a:cubicBezTo>
                  <a:cubicBezTo>
                    <a:pt x="8145" y="22177"/>
                    <a:pt x="7788" y="22070"/>
                    <a:pt x="7418" y="21998"/>
                  </a:cubicBezTo>
                  <a:cubicBezTo>
                    <a:pt x="8192" y="20724"/>
                    <a:pt x="9383" y="19772"/>
                    <a:pt x="10800" y="19308"/>
                  </a:cubicBezTo>
                  <a:close/>
                  <a:moveTo>
                    <a:pt x="27242" y="16653"/>
                  </a:moveTo>
                  <a:cubicBezTo>
                    <a:pt x="26861" y="17736"/>
                    <a:pt x="26659" y="18927"/>
                    <a:pt x="26314" y="20010"/>
                  </a:cubicBezTo>
                  <a:lnTo>
                    <a:pt x="26326" y="20010"/>
                  </a:lnTo>
                  <a:cubicBezTo>
                    <a:pt x="25837" y="21522"/>
                    <a:pt x="25254" y="23010"/>
                    <a:pt x="24587" y="24463"/>
                  </a:cubicBezTo>
                  <a:cubicBezTo>
                    <a:pt x="24290" y="25154"/>
                    <a:pt x="23944" y="25832"/>
                    <a:pt x="23563" y="26487"/>
                  </a:cubicBezTo>
                  <a:cubicBezTo>
                    <a:pt x="23373" y="26809"/>
                    <a:pt x="23123" y="27344"/>
                    <a:pt x="22801" y="27547"/>
                  </a:cubicBezTo>
                  <a:cubicBezTo>
                    <a:pt x="22737" y="27586"/>
                    <a:pt x="22674" y="27603"/>
                    <a:pt x="22612" y="27603"/>
                  </a:cubicBezTo>
                  <a:cubicBezTo>
                    <a:pt x="22354" y="27603"/>
                    <a:pt x="22120" y="27310"/>
                    <a:pt x="21908" y="27118"/>
                  </a:cubicBezTo>
                  <a:cubicBezTo>
                    <a:pt x="21789" y="27023"/>
                    <a:pt x="21682" y="26916"/>
                    <a:pt x="21563" y="26820"/>
                  </a:cubicBezTo>
                  <a:cubicBezTo>
                    <a:pt x="22111" y="26439"/>
                    <a:pt x="22408" y="25761"/>
                    <a:pt x="22730" y="25201"/>
                  </a:cubicBezTo>
                  <a:cubicBezTo>
                    <a:pt x="23206" y="24368"/>
                    <a:pt x="23647" y="23511"/>
                    <a:pt x="24051" y="22641"/>
                  </a:cubicBezTo>
                  <a:cubicBezTo>
                    <a:pt x="24730" y="21189"/>
                    <a:pt x="25468" y="19605"/>
                    <a:pt x="25814" y="18010"/>
                  </a:cubicBezTo>
                  <a:lnTo>
                    <a:pt x="26230" y="17617"/>
                  </a:lnTo>
                  <a:cubicBezTo>
                    <a:pt x="26564" y="17295"/>
                    <a:pt x="26909" y="16974"/>
                    <a:pt x="27242" y="16653"/>
                  </a:cubicBezTo>
                  <a:close/>
                  <a:moveTo>
                    <a:pt x="10359" y="18153"/>
                  </a:moveTo>
                  <a:cubicBezTo>
                    <a:pt x="10359" y="18272"/>
                    <a:pt x="10383" y="18379"/>
                    <a:pt x="10431" y="18486"/>
                  </a:cubicBezTo>
                  <a:cubicBezTo>
                    <a:pt x="10478" y="18617"/>
                    <a:pt x="10538" y="18748"/>
                    <a:pt x="10597" y="18879"/>
                  </a:cubicBezTo>
                  <a:cubicBezTo>
                    <a:pt x="8907" y="19367"/>
                    <a:pt x="7502" y="20534"/>
                    <a:pt x="6704" y="22094"/>
                  </a:cubicBezTo>
                  <a:cubicBezTo>
                    <a:pt x="6621" y="22260"/>
                    <a:pt x="6716" y="22475"/>
                    <a:pt x="6895" y="22510"/>
                  </a:cubicBezTo>
                  <a:cubicBezTo>
                    <a:pt x="7264" y="22582"/>
                    <a:pt x="7633" y="22665"/>
                    <a:pt x="7978" y="22772"/>
                  </a:cubicBezTo>
                  <a:cubicBezTo>
                    <a:pt x="7276" y="24034"/>
                    <a:pt x="6525" y="25273"/>
                    <a:pt x="5740" y="26499"/>
                  </a:cubicBezTo>
                  <a:cubicBezTo>
                    <a:pt x="5609" y="26689"/>
                    <a:pt x="5811" y="26916"/>
                    <a:pt x="6002" y="26916"/>
                  </a:cubicBezTo>
                  <a:cubicBezTo>
                    <a:pt x="6056" y="26917"/>
                    <a:pt x="6111" y="26918"/>
                    <a:pt x="6165" y="26918"/>
                  </a:cubicBezTo>
                  <a:cubicBezTo>
                    <a:pt x="7610" y="26918"/>
                    <a:pt x="8893" y="26317"/>
                    <a:pt x="10121" y="25606"/>
                  </a:cubicBezTo>
                  <a:lnTo>
                    <a:pt x="10121" y="25606"/>
                  </a:lnTo>
                  <a:cubicBezTo>
                    <a:pt x="10074" y="26130"/>
                    <a:pt x="9954" y="26654"/>
                    <a:pt x="9788" y="27154"/>
                  </a:cubicBezTo>
                  <a:cubicBezTo>
                    <a:pt x="9746" y="27381"/>
                    <a:pt x="9920" y="27573"/>
                    <a:pt x="10130" y="27573"/>
                  </a:cubicBezTo>
                  <a:cubicBezTo>
                    <a:pt x="10162" y="27573"/>
                    <a:pt x="10195" y="27568"/>
                    <a:pt x="10228" y="27559"/>
                  </a:cubicBezTo>
                  <a:cubicBezTo>
                    <a:pt x="12181" y="26832"/>
                    <a:pt x="13634" y="25165"/>
                    <a:pt x="14074" y="23130"/>
                  </a:cubicBezTo>
                  <a:cubicBezTo>
                    <a:pt x="14157" y="23177"/>
                    <a:pt x="14241" y="23237"/>
                    <a:pt x="14336" y="23284"/>
                  </a:cubicBezTo>
                  <a:lnTo>
                    <a:pt x="14467" y="23368"/>
                  </a:lnTo>
                  <a:lnTo>
                    <a:pt x="14467" y="23391"/>
                  </a:lnTo>
                  <a:cubicBezTo>
                    <a:pt x="14157" y="25094"/>
                    <a:pt x="13764" y="26832"/>
                    <a:pt x="12491" y="28094"/>
                  </a:cubicBezTo>
                  <a:lnTo>
                    <a:pt x="12502" y="28094"/>
                  </a:lnTo>
                  <a:cubicBezTo>
                    <a:pt x="11288" y="29285"/>
                    <a:pt x="9716" y="30154"/>
                    <a:pt x="8121" y="30750"/>
                  </a:cubicBezTo>
                  <a:cubicBezTo>
                    <a:pt x="8335" y="30035"/>
                    <a:pt x="8573" y="29309"/>
                    <a:pt x="8835" y="28606"/>
                  </a:cubicBezTo>
                  <a:cubicBezTo>
                    <a:pt x="8930" y="28370"/>
                    <a:pt x="8768" y="28125"/>
                    <a:pt x="8549" y="28125"/>
                  </a:cubicBezTo>
                  <a:cubicBezTo>
                    <a:pt x="8492" y="28125"/>
                    <a:pt x="8432" y="28141"/>
                    <a:pt x="8371" y="28178"/>
                  </a:cubicBezTo>
                  <a:cubicBezTo>
                    <a:pt x="6273" y="29425"/>
                    <a:pt x="3928" y="30424"/>
                    <a:pt x="1467" y="30424"/>
                  </a:cubicBezTo>
                  <a:cubicBezTo>
                    <a:pt x="1344" y="30424"/>
                    <a:pt x="1220" y="30421"/>
                    <a:pt x="1096" y="30416"/>
                  </a:cubicBezTo>
                  <a:cubicBezTo>
                    <a:pt x="1787" y="29654"/>
                    <a:pt x="2406" y="28833"/>
                    <a:pt x="2942" y="27963"/>
                  </a:cubicBezTo>
                  <a:cubicBezTo>
                    <a:pt x="3608" y="26880"/>
                    <a:pt x="4025" y="25618"/>
                    <a:pt x="4871" y="24642"/>
                  </a:cubicBezTo>
                  <a:cubicBezTo>
                    <a:pt x="5013" y="24487"/>
                    <a:pt x="4966" y="24237"/>
                    <a:pt x="4787" y="24130"/>
                  </a:cubicBezTo>
                  <a:cubicBezTo>
                    <a:pt x="4263" y="23903"/>
                    <a:pt x="3728" y="23713"/>
                    <a:pt x="3180" y="23558"/>
                  </a:cubicBezTo>
                  <a:cubicBezTo>
                    <a:pt x="4335" y="20510"/>
                    <a:pt x="7347" y="18939"/>
                    <a:pt x="10359" y="18153"/>
                  </a:cubicBezTo>
                  <a:close/>
                  <a:moveTo>
                    <a:pt x="34404" y="0"/>
                  </a:moveTo>
                  <a:cubicBezTo>
                    <a:pt x="33528" y="0"/>
                    <a:pt x="32675" y="347"/>
                    <a:pt x="31874" y="686"/>
                  </a:cubicBezTo>
                  <a:cubicBezTo>
                    <a:pt x="30588" y="1234"/>
                    <a:pt x="29314" y="1817"/>
                    <a:pt x="28064" y="2436"/>
                  </a:cubicBezTo>
                  <a:cubicBezTo>
                    <a:pt x="25325" y="3770"/>
                    <a:pt x="22670" y="5258"/>
                    <a:pt x="20099" y="6901"/>
                  </a:cubicBezTo>
                  <a:cubicBezTo>
                    <a:pt x="19476" y="6817"/>
                    <a:pt x="18844" y="6784"/>
                    <a:pt x="18210" y="6784"/>
                  </a:cubicBezTo>
                  <a:cubicBezTo>
                    <a:pt x="17134" y="6784"/>
                    <a:pt x="16052" y="6880"/>
                    <a:pt x="15003" y="6985"/>
                  </a:cubicBezTo>
                  <a:cubicBezTo>
                    <a:pt x="13217" y="7163"/>
                    <a:pt x="11431" y="7401"/>
                    <a:pt x="9669" y="7711"/>
                  </a:cubicBezTo>
                  <a:cubicBezTo>
                    <a:pt x="9085" y="7818"/>
                    <a:pt x="7954" y="7878"/>
                    <a:pt x="7561" y="8390"/>
                  </a:cubicBezTo>
                  <a:cubicBezTo>
                    <a:pt x="7216" y="8866"/>
                    <a:pt x="7728" y="9652"/>
                    <a:pt x="7930" y="10080"/>
                  </a:cubicBezTo>
                  <a:cubicBezTo>
                    <a:pt x="8681" y="11723"/>
                    <a:pt x="9669" y="13247"/>
                    <a:pt x="10871" y="14593"/>
                  </a:cubicBezTo>
                  <a:cubicBezTo>
                    <a:pt x="10883" y="14605"/>
                    <a:pt x="10895" y="14617"/>
                    <a:pt x="10907" y="14617"/>
                  </a:cubicBezTo>
                  <a:cubicBezTo>
                    <a:pt x="10871" y="14867"/>
                    <a:pt x="10883" y="15129"/>
                    <a:pt x="10919" y="15379"/>
                  </a:cubicBezTo>
                  <a:cubicBezTo>
                    <a:pt x="11002" y="15867"/>
                    <a:pt x="11157" y="16343"/>
                    <a:pt x="11371" y="16795"/>
                  </a:cubicBezTo>
                  <a:cubicBezTo>
                    <a:pt x="10990" y="16986"/>
                    <a:pt x="10681" y="17295"/>
                    <a:pt x="10466" y="17665"/>
                  </a:cubicBezTo>
                  <a:cubicBezTo>
                    <a:pt x="6895" y="18117"/>
                    <a:pt x="3549" y="20165"/>
                    <a:pt x="2394" y="23713"/>
                  </a:cubicBezTo>
                  <a:cubicBezTo>
                    <a:pt x="2358" y="23892"/>
                    <a:pt x="2465" y="24082"/>
                    <a:pt x="2656" y="24118"/>
                  </a:cubicBezTo>
                  <a:cubicBezTo>
                    <a:pt x="3144" y="24237"/>
                    <a:pt x="3632" y="24392"/>
                    <a:pt x="4097" y="24570"/>
                  </a:cubicBezTo>
                  <a:cubicBezTo>
                    <a:pt x="3501" y="25392"/>
                    <a:pt x="3132" y="26356"/>
                    <a:pt x="2620" y="27237"/>
                  </a:cubicBezTo>
                  <a:cubicBezTo>
                    <a:pt x="1942" y="28416"/>
                    <a:pt x="1120" y="29499"/>
                    <a:pt x="156" y="30464"/>
                  </a:cubicBezTo>
                  <a:cubicBezTo>
                    <a:pt x="1" y="30619"/>
                    <a:pt x="84" y="30964"/>
                    <a:pt x="322" y="30988"/>
                  </a:cubicBezTo>
                  <a:cubicBezTo>
                    <a:pt x="696" y="31031"/>
                    <a:pt x="1068" y="31051"/>
                    <a:pt x="1437" y="31051"/>
                  </a:cubicBezTo>
                  <a:cubicBezTo>
                    <a:pt x="3723" y="31051"/>
                    <a:pt x="5911" y="30265"/>
                    <a:pt x="7930" y="29178"/>
                  </a:cubicBezTo>
                  <a:lnTo>
                    <a:pt x="7930" y="29178"/>
                  </a:lnTo>
                  <a:cubicBezTo>
                    <a:pt x="7692" y="29857"/>
                    <a:pt x="7490" y="30535"/>
                    <a:pt x="7287" y="31214"/>
                  </a:cubicBezTo>
                  <a:cubicBezTo>
                    <a:pt x="7246" y="31431"/>
                    <a:pt x="7420" y="31621"/>
                    <a:pt x="7622" y="31621"/>
                  </a:cubicBezTo>
                  <a:cubicBezTo>
                    <a:pt x="7653" y="31621"/>
                    <a:pt x="7685" y="31616"/>
                    <a:pt x="7716" y="31607"/>
                  </a:cubicBezTo>
                  <a:cubicBezTo>
                    <a:pt x="9633" y="30976"/>
                    <a:pt x="11562" y="29988"/>
                    <a:pt x="13014" y="28571"/>
                  </a:cubicBezTo>
                  <a:cubicBezTo>
                    <a:pt x="14372" y="27225"/>
                    <a:pt x="14824" y="25404"/>
                    <a:pt x="15146" y="23582"/>
                  </a:cubicBezTo>
                  <a:cubicBezTo>
                    <a:pt x="15181" y="23582"/>
                    <a:pt x="15205" y="23570"/>
                    <a:pt x="15229" y="23570"/>
                  </a:cubicBezTo>
                  <a:cubicBezTo>
                    <a:pt x="15562" y="23475"/>
                    <a:pt x="15812" y="23034"/>
                    <a:pt x="16015" y="22713"/>
                  </a:cubicBezTo>
                  <a:cubicBezTo>
                    <a:pt x="16455" y="23106"/>
                    <a:pt x="16967" y="23415"/>
                    <a:pt x="17515" y="23641"/>
                  </a:cubicBezTo>
                  <a:cubicBezTo>
                    <a:pt x="17622" y="23677"/>
                    <a:pt x="17741" y="23713"/>
                    <a:pt x="17860" y="23737"/>
                  </a:cubicBezTo>
                  <a:cubicBezTo>
                    <a:pt x="18979" y="25273"/>
                    <a:pt x="20265" y="26666"/>
                    <a:pt x="21718" y="27904"/>
                  </a:cubicBezTo>
                  <a:cubicBezTo>
                    <a:pt x="22014" y="28159"/>
                    <a:pt x="22305" y="28403"/>
                    <a:pt x="22634" y="28403"/>
                  </a:cubicBezTo>
                  <a:cubicBezTo>
                    <a:pt x="22780" y="28403"/>
                    <a:pt x="22934" y="28355"/>
                    <a:pt x="23099" y="28237"/>
                  </a:cubicBezTo>
                  <a:cubicBezTo>
                    <a:pt x="23754" y="27773"/>
                    <a:pt x="24194" y="26844"/>
                    <a:pt x="24563" y="26142"/>
                  </a:cubicBezTo>
                  <a:cubicBezTo>
                    <a:pt x="25373" y="24558"/>
                    <a:pt x="26064" y="22915"/>
                    <a:pt x="26647" y="21225"/>
                  </a:cubicBezTo>
                  <a:cubicBezTo>
                    <a:pt x="26945" y="20367"/>
                    <a:pt x="27207" y="19486"/>
                    <a:pt x="27433" y="18605"/>
                  </a:cubicBezTo>
                  <a:cubicBezTo>
                    <a:pt x="27647" y="17772"/>
                    <a:pt x="27873" y="16879"/>
                    <a:pt x="27873" y="16022"/>
                  </a:cubicBezTo>
                  <a:cubicBezTo>
                    <a:pt x="29302" y="14617"/>
                    <a:pt x="30648" y="13140"/>
                    <a:pt x="31922" y="11592"/>
                  </a:cubicBezTo>
                  <a:cubicBezTo>
                    <a:pt x="33565" y="9592"/>
                    <a:pt x="35136" y="7425"/>
                    <a:pt x="36172" y="5044"/>
                  </a:cubicBezTo>
                  <a:cubicBezTo>
                    <a:pt x="36910" y="3318"/>
                    <a:pt x="37577" y="674"/>
                    <a:pt x="35100" y="79"/>
                  </a:cubicBezTo>
                  <a:cubicBezTo>
                    <a:pt x="34867" y="24"/>
                    <a:pt x="34635" y="0"/>
                    <a:pt x="344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843;p40">
              <a:extLst>
                <a:ext uri="{FF2B5EF4-FFF2-40B4-BE49-F238E27FC236}">
                  <a16:creationId xmlns:a16="http://schemas.microsoft.com/office/drawing/2014/main" id="{3D0B033F-F508-0E5A-494A-AEE2B3DC76CE}"/>
                </a:ext>
              </a:extLst>
            </p:cNvPr>
            <p:cNvSpPr/>
            <p:nvPr/>
          </p:nvSpPr>
          <p:spPr>
            <a:xfrm>
              <a:off x="6722125" y="1629000"/>
              <a:ext cx="95750" cy="17925"/>
            </a:xfrm>
            <a:custGeom>
              <a:avLst/>
              <a:gdLst/>
              <a:ahLst/>
              <a:cxnLst/>
              <a:rect l="l" t="t" r="r" b="b"/>
              <a:pathLst>
                <a:path w="3830" h="717" extrusionOk="0">
                  <a:moveTo>
                    <a:pt x="3666" y="0"/>
                  </a:moveTo>
                  <a:cubicBezTo>
                    <a:pt x="3662" y="0"/>
                    <a:pt x="3659" y="0"/>
                    <a:pt x="3655" y="1"/>
                  </a:cubicBezTo>
                  <a:cubicBezTo>
                    <a:pt x="2512" y="13"/>
                    <a:pt x="1321" y="227"/>
                    <a:pt x="190" y="406"/>
                  </a:cubicBezTo>
                  <a:cubicBezTo>
                    <a:pt x="7" y="429"/>
                    <a:pt x="0" y="716"/>
                    <a:pt x="181" y="716"/>
                  </a:cubicBezTo>
                  <a:cubicBezTo>
                    <a:pt x="188" y="716"/>
                    <a:pt x="195" y="716"/>
                    <a:pt x="202" y="715"/>
                  </a:cubicBezTo>
                  <a:cubicBezTo>
                    <a:pt x="1357" y="608"/>
                    <a:pt x="2572" y="513"/>
                    <a:pt x="3691" y="251"/>
                  </a:cubicBezTo>
                  <a:cubicBezTo>
                    <a:pt x="3830" y="216"/>
                    <a:pt x="3800" y="0"/>
                    <a:pt x="3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844;p40">
              <a:extLst>
                <a:ext uri="{FF2B5EF4-FFF2-40B4-BE49-F238E27FC236}">
                  <a16:creationId xmlns:a16="http://schemas.microsoft.com/office/drawing/2014/main" id="{C5615C41-DC75-9B64-291C-B17FCAD37968}"/>
                </a:ext>
              </a:extLst>
            </p:cNvPr>
            <p:cNvSpPr/>
            <p:nvPr/>
          </p:nvSpPr>
          <p:spPr>
            <a:xfrm>
              <a:off x="6736975" y="1659525"/>
              <a:ext cx="71175" cy="16600"/>
            </a:xfrm>
            <a:custGeom>
              <a:avLst/>
              <a:gdLst/>
              <a:ahLst/>
              <a:cxnLst/>
              <a:rect l="l" t="t" r="r" b="b"/>
              <a:pathLst>
                <a:path w="2847" h="664" extrusionOk="0">
                  <a:moveTo>
                    <a:pt x="2362" y="1"/>
                  </a:moveTo>
                  <a:cubicBezTo>
                    <a:pt x="2101" y="1"/>
                    <a:pt x="1830" y="59"/>
                    <a:pt x="1597" y="89"/>
                  </a:cubicBezTo>
                  <a:cubicBezTo>
                    <a:pt x="1132" y="149"/>
                    <a:pt x="680" y="220"/>
                    <a:pt x="215" y="304"/>
                  </a:cubicBezTo>
                  <a:cubicBezTo>
                    <a:pt x="0" y="349"/>
                    <a:pt x="87" y="664"/>
                    <a:pt x="290" y="664"/>
                  </a:cubicBezTo>
                  <a:cubicBezTo>
                    <a:pt x="301" y="664"/>
                    <a:pt x="312" y="663"/>
                    <a:pt x="323" y="661"/>
                  </a:cubicBezTo>
                  <a:cubicBezTo>
                    <a:pt x="811" y="578"/>
                    <a:pt x="1287" y="494"/>
                    <a:pt x="1775" y="435"/>
                  </a:cubicBezTo>
                  <a:cubicBezTo>
                    <a:pt x="2109" y="375"/>
                    <a:pt x="2513" y="387"/>
                    <a:pt x="2799" y="185"/>
                  </a:cubicBezTo>
                  <a:cubicBezTo>
                    <a:pt x="2847" y="161"/>
                    <a:pt x="2835" y="101"/>
                    <a:pt x="2799" y="78"/>
                  </a:cubicBezTo>
                  <a:cubicBezTo>
                    <a:pt x="2663" y="21"/>
                    <a:pt x="2515" y="1"/>
                    <a:pt x="2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845;p40">
              <a:extLst>
                <a:ext uri="{FF2B5EF4-FFF2-40B4-BE49-F238E27FC236}">
                  <a16:creationId xmlns:a16="http://schemas.microsoft.com/office/drawing/2014/main" id="{E9717D52-E7B5-38C8-C407-F48FCE478B9F}"/>
                </a:ext>
              </a:extLst>
            </p:cNvPr>
            <p:cNvSpPr/>
            <p:nvPr/>
          </p:nvSpPr>
          <p:spPr>
            <a:xfrm>
              <a:off x="6933900" y="1611275"/>
              <a:ext cx="33600" cy="25350"/>
            </a:xfrm>
            <a:custGeom>
              <a:avLst/>
              <a:gdLst/>
              <a:ahLst/>
              <a:cxnLst/>
              <a:rect l="l" t="t" r="r" b="b"/>
              <a:pathLst>
                <a:path w="1344" h="1014" extrusionOk="0">
                  <a:moveTo>
                    <a:pt x="149" y="1"/>
                  </a:moveTo>
                  <a:cubicBezTo>
                    <a:pt x="74" y="1"/>
                    <a:pt x="0" y="75"/>
                    <a:pt x="66" y="150"/>
                  </a:cubicBezTo>
                  <a:cubicBezTo>
                    <a:pt x="351" y="543"/>
                    <a:pt x="744" y="841"/>
                    <a:pt x="1197" y="1007"/>
                  </a:cubicBezTo>
                  <a:cubicBezTo>
                    <a:pt x="1207" y="1011"/>
                    <a:pt x="1217" y="1013"/>
                    <a:pt x="1226" y="1013"/>
                  </a:cubicBezTo>
                  <a:cubicBezTo>
                    <a:pt x="1303" y="1013"/>
                    <a:pt x="1344" y="893"/>
                    <a:pt x="1280" y="829"/>
                  </a:cubicBezTo>
                  <a:cubicBezTo>
                    <a:pt x="1113" y="686"/>
                    <a:pt x="911" y="579"/>
                    <a:pt x="732" y="448"/>
                  </a:cubicBezTo>
                  <a:cubicBezTo>
                    <a:pt x="554" y="305"/>
                    <a:pt x="399" y="150"/>
                    <a:pt x="208" y="19"/>
                  </a:cubicBezTo>
                  <a:cubicBezTo>
                    <a:pt x="191" y="6"/>
                    <a:pt x="170"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46;p40">
              <a:extLst>
                <a:ext uri="{FF2B5EF4-FFF2-40B4-BE49-F238E27FC236}">
                  <a16:creationId xmlns:a16="http://schemas.microsoft.com/office/drawing/2014/main" id="{706DF2FB-D923-E73E-4D6B-0571493D8E0D}"/>
                </a:ext>
              </a:extLst>
            </p:cNvPr>
            <p:cNvSpPr/>
            <p:nvPr/>
          </p:nvSpPr>
          <p:spPr>
            <a:xfrm>
              <a:off x="6952900" y="1606825"/>
              <a:ext cx="20625" cy="15050"/>
            </a:xfrm>
            <a:custGeom>
              <a:avLst/>
              <a:gdLst/>
              <a:ahLst/>
              <a:cxnLst/>
              <a:rect l="l" t="t" r="r" b="b"/>
              <a:pathLst>
                <a:path w="825" h="602" extrusionOk="0">
                  <a:moveTo>
                    <a:pt x="95" y="1"/>
                  </a:moveTo>
                  <a:cubicBezTo>
                    <a:pt x="45" y="1"/>
                    <a:pt x="0" y="43"/>
                    <a:pt x="20" y="102"/>
                  </a:cubicBezTo>
                  <a:cubicBezTo>
                    <a:pt x="91" y="340"/>
                    <a:pt x="401" y="507"/>
                    <a:pt x="615" y="590"/>
                  </a:cubicBezTo>
                  <a:cubicBezTo>
                    <a:pt x="631" y="598"/>
                    <a:pt x="646" y="601"/>
                    <a:pt x="661" y="601"/>
                  </a:cubicBezTo>
                  <a:cubicBezTo>
                    <a:pt x="758" y="601"/>
                    <a:pt x="824" y="450"/>
                    <a:pt x="711" y="388"/>
                  </a:cubicBezTo>
                  <a:cubicBezTo>
                    <a:pt x="603" y="328"/>
                    <a:pt x="496" y="269"/>
                    <a:pt x="401" y="197"/>
                  </a:cubicBezTo>
                  <a:cubicBezTo>
                    <a:pt x="318" y="126"/>
                    <a:pt x="222" y="54"/>
                    <a:pt x="127" y="7"/>
                  </a:cubicBezTo>
                  <a:cubicBezTo>
                    <a:pt x="117" y="3"/>
                    <a:pt x="106" y="1"/>
                    <a:pt x="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47;p40">
              <a:extLst>
                <a:ext uri="{FF2B5EF4-FFF2-40B4-BE49-F238E27FC236}">
                  <a16:creationId xmlns:a16="http://schemas.microsoft.com/office/drawing/2014/main" id="{A8DD1AAF-1C0F-FD0C-2CF8-BC8F67B0229C}"/>
                </a:ext>
              </a:extLst>
            </p:cNvPr>
            <p:cNvSpPr/>
            <p:nvPr/>
          </p:nvSpPr>
          <p:spPr>
            <a:xfrm>
              <a:off x="6965900" y="1598275"/>
              <a:ext cx="10950" cy="8175"/>
            </a:xfrm>
            <a:custGeom>
              <a:avLst/>
              <a:gdLst/>
              <a:ahLst/>
              <a:cxnLst/>
              <a:rect l="l" t="t" r="r" b="b"/>
              <a:pathLst>
                <a:path w="438" h="327" extrusionOk="0">
                  <a:moveTo>
                    <a:pt x="111" y="1"/>
                  </a:moveTo>
                  <a:cubicBezTo>
                    <a:pt x="102" y="1"/>
                    <a:pt x="92" y="2"/>
                    <a:pt x="83" y="3"/>
                  </a:cubicBezTo>
                  <a:cubicBezTo>
                    <a:pt x="60" y="3"/>
                    <a:pt x="48" y="15"/>
                    <a:pt x="48" y="39"/>
                  </a:cubicBezTo>
                  <a:cubicBezTo>
                    <a:pt x="0" y="170"/>
                    <a:pt x="179" y="301"/>
                    <a:pt x="298" y="325"/>
                  </a:cubicBezTo>
                  <a:cubicBezTo>
                    <a:pt x="302" y="326"/>
                    <a:pt x="307" y="326"/>
                    <a:pt x="312" y="326"/>
                  </a:cubicBezTo>
                  <a:cubicBezTo>
                    <a:pt x="378" y="326"/>
                    <a:pt x="437" y="249"/>
                    <a:pt x="393" y="182"/>
                  </a:cubicBezTo>
                  <a:cubicBezTo>
                    <a:pt x="349" y="127"/>
                    <a:pt x="224" y="1"/>
                    <a:pt x="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48;p40">
              <a:extLst>
                <a:ext uri="{FF2B5EF4-FFF2-40B4-BE49-F238E27FC236}">
                  <a16:creationId xmlns:a16="http://schemas.microsoft.com/office/drawing/2014/main" id="{D595002F-4171-6F85-EE6C-95AD759A377F}"/>
                </a:ext>
              </a:extLst>
            </p:cNvPr>
            <p:cNvSpPr/>
            <p:nvPr/>
          </p:nvSpPr>
          <p:spPr>
            <a:xfrm>
              <a:off x="6976675" y="1588200"/>
              <a:ext cx="10150" cy="6900"/>
            </a:xfrm>
            <a:custGeom>
              <a:avLst/>
              <a:gdLst/>
              <a:ahLst/>
              <a:cxnLst/>
              <a:rect l="l" t="t" r="r" b="b"/>
              <a:pathLst>
                <a:path w="406" h="276" extrusionOk="0">
                  <a:moveTo>
                    <a:pt x="93" y="1"/>
                  </a:moveTo>
                  <a:cubicBezTo>
                    <a:pt x="30" y="1"/>
                    <a:pt x="0" y="87"/>
                    <a:pt x="45" y="121"/>
                  </a:cubicBezTo>
                  <a:cubicBezTo>
                    <a:pt x="93" y="168"/>
                    <a:pt x="141" y="204"/>
                    <a:pt x="188" y="252"/>
                  </a:cubicBezTo>
                  <a:cubicBezTo>
                    <a:pt x="209" y="269"/>
                    <a:pt x="231" y="276"/>
                    <a:pt x="251" y="276"/>
                  </a:cubicBezTo>
                  <a:cubicBezTo>
                    <a:pt x="342" y="276"/>
                    <a:pt x="405" y="124"/>
                    <a:pt x="307" y="85"/>
                  </a:cubicBezTo>
                  <a:cubicBezTo>
                    <a:pt x="236" y="61"/>
                    <a:pt x="164" y="25"/>
                    <a:pt x="105" y="2"/>
                  </a:cubicBezTo>
                  <a:cubicBezTo>
                    <a:pt x="101" y="1"/>
                    <a:pt x="97" y="1"/>
                    <a:pt x="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49;p40">
              <a:extLst>
                <a:ext uri="{FF2B5EF4-FFF2-40B4-BE49-F238E27FC236}">
                  <a16:creationId xmlns:a16="http://schemas.microsoft.com/office/drawing/2014/main" id="{930FD31B-1FEC-465B-D24D-467ADC2D241F}"/>
                </a:ext>
              </a:extLst>
            </p:cNvPr>
            <p:cNvSpPr/>
            <p:nvPr/>
          </p:nvSpPr>
          <p:spPr>
            <a:xfrm>
              <a:off x="7019575" y="1455175"/>
              <a:ext cx="35325" cy="76250"/>
            </a:xfrm>
            <a:custGeom>
              <a:avLst/>
              <a:gdLst/>
              <a:ahLst/>
              <a:cxnLst/>
              <a:rect l="l" t="t" r="r" b="b"/>
              <a:pathLst>
                <a:path w="1413" h="3050" extrusionOk="0">
                  <a:moveTo>
                    <a:pt x="1209" y="0"/>
                  </a:moveTo>
                  <a:cubicBezTo>
                    <a:pt x="1182" y="0"/>
                    <a:pt x="1157" y="15"/>
                    <a:pt x="1151" y="48"/>
                  </a:cubicBezTo>
                  <a:cubicBezTo>
                    <a:pt x="984" y="548"/>
                    <a:pt x="925" y="1084"/>
                    <a:pt x="722" y="1584"/>
                  </a:cubicBezTo>
                  <a:cubicBezTo>
                    <a:pt x="520" y="2037"/>
                    <a:pt x="294" y="2465"/>
                    <a:pt x="44" y="2882"/>
                  </a:cubicBezTo>
                  <a:cubicBezTo>
                    <a:pt x="0" y="2969"/>
                    <a:pt x="65" y="3049"/>
                    <a:pt x="140" y="3049"/>
                  </a:cubicBezTo>
                  <a:cubicBezTo>
                    <a:pt x="168" y="3049"/>
                    <a:pt x="197" y="3039"/>
                    <a:pt x="222" y="3013"/>
                  </a:cubicBezTo>
                  <a:cubicBezTo>
                    <a:pt x="853" y="2322"/>
                    <a:pt x="1413" y="1013"/>
                    <a:pt x="1282" y="60"/>
                  </a:cubicBezTo>
                  <a:cubicBezTo>
                    <a:pt x="1276" y="21"/>
                    <a:pt x="1241" y="0"/>
                    <a:pt x="1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50;p40">
              <a:extLst>
                <a:ext uri="{FF2B5EF4-FFF2-40B4-BE49-F238E27FC236}">
                  <a16:creationId xmlns:a16="http://schemas.microsoft.com/office/drawing/2014/main" id="{915F3A55-0BD9-60E4-2E04-DE03E98FA401}"/>
                </a:ext>
              </a:extLst>
            </p:cNvPr>
            <p:cNvSpPr/>
            <p:nvPr/>
          </p:nvSpPr>
          <p:spPr>
            <a:xfrm>
              <a:off x="7004675" y="1539750"/>
              <a:ext cx="14950" cy="19350"/>
            </a:xfrm>
            <a:custGeom>
              <a:avLst/>
              <a:gdLst/>
              <a:ahLst/>
              <a:cxnLst/>
              <a:rect l="l" t="t" r="r" b="b"/>
              <a:pathLst>
                <a:path w="598" h="774" extrusionOk="0">
                  <a:moveTo>
                    <a:pt x="483" y="0"/>
                  </a:moveTo>
                  <a:cubicBezTo>
                    <a:pt x="461" y="0"/>
                    <a:pt x="439" y="10"/>
                    <a:pt x="425" y="35"/>
                  </a:cubicBezTo>
                  <a:cubicBezTo>
                    <a:pt x="283" y="213"/>
                    <a:pt x="152" y="404"/>
                    <a:pt x="44" y="594"/>
                  </a:cubicBezTo>
                  <a:cubicBezTo>
                    <a:pt x="1" y="690"/>
                    <a:pt x="79" y="774"/>
                    <a:pt x="161" y="774"/>
                  </a:cubicBezTo>
                  <a:cubicBezTo>
                    <a:pt x="191" y="774"/>
                    <a:pt x="221" y="763"/>
                    <a:pt x="247" y="737"/>
                  </a:cubicBezTo>
                  <a:cubicBezTo>
                    <a:pt x="414" y="570"/>
                    <a:pt x="533" y="356"/>
                    <a:pt x="580" y="118"/>
                  </a:cubicBezTo>
                  <a:cubicBezTo>
                    <a:pt x="597" y="59"/>
                    <a:pt x="537" y="0"/>
                    <a:pt x="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67;p40">
              <a:extLst>
                <a:ext uri="{FF2B5EF4-FFF2-40B4-BE49-F238E27FC236}">
                  <a16:creationId xmlns:a16="http://schemas.microsoft.com/office/drawing/2014/main" id="{634CF472-EC5C-C21D-FCCC-079B016B8A79}"/>
                </a:ext>
              </a:extLst>
            </p:cNvPr>
            <p:cNvSpPr/>
            <p:nvPr/>
          </p:nvSpPr>
          <p:spPr>
            <a:xfrm>
              <a:off x="7502775" y="801736"/>
              <a:ext cx="479850" cy="554525"/>
            </a:xfrm>
            <a:custGeom>
              <a:avLst/>
              <a:gdLst/>
              <a:ahLst/>
              <a:cxnLst/>
              <a:rect l="l" t="t" r="r" b="b"/>
              <a:pathLst>
                <a:path w="19194" h="22181" extrusionOk="0">
                  <a:moveTo>
                    <a:pt x="8115" y="836"/>
                  </a:moveTo>
                  <a:cubicBezTo>
                    <a:pt x="9365" y="836"/>
                    <a:pt x="10609" y="1040"/>
                    <a:pt x="11800" y="1504"/>
                  </a:cubicBezTo>
                  <a:cubicBezTo>
                    <a:pt x="14395" y="2540"/>
                    <a:pt x="16300" y="4636"/>
                    <a:pt x="16907" y="7374"/>
                  </a:cubicBezTo>
                  <a:cubicBezTo>
                    <a:pt x="18086" y="12684"/>
                    <a:pt x="15360" y="18876"/>
                    <a:pt x="10073" y="20733"/>
                  </a:cubicBezTo>
                  <a:cubicBezTo>
                    <a:pt x="8970" y="21118"/>
                    <a:pt x="7851" y="21282"/>
                    <a:pt x="6734" y="21282"/>
                  </a:cubicBezTo>
                  <a:cubicBezTo>
                    <a:pt x="5017" y="21282"/>
                    <a:pt x="3305" y="20893"/>
                    <a:pt x="1667" y="20316"/>
                  </a:cubicBezTo>
                  <a:cubicBezTo>
                    <a:pt x="5644" y="18530"/>
                    <a:pt x="8990" y="15387"/>
                    <a:pt x="9549" y="10815"/>
                  </a:cubicBezTo>
                  <a:cubicBezTo>
                    <a:pt x="9776" y="8803"/>
                    <a:pt x="9359" y="6767"/>
                    <a:pt x="8359" y="5017"/>
                  </a:cubicBezTo>
                  <a:cubicBezTo>
                    <a:pt x="8347" y="4969"/>
                    <a:pt x="8335" y="4933"/>
                    <a:pt x="8311" y="4898"/>
                  </a:cubicBezTo>
                  <a:cubicBezTo>
                    <a:pt x="8287" y="4862"/>
                    <a:pt x="8252" y="4814"/>
                    <a:pt x="8228" y="4779"/>
                  </a:cubicBezTo>
                  <a:cubicBezTo>
                    <a:pt x="7513" y="3576"/>
                    <a:pt x="6478" y="2600"/>
                    <a:pt x="5239" y="1969"/>
                  </a:cubicBezTo>
                  <a:cubicBezTo>
                    <a:pt x="4906" y="1766"/>
                    <a:pt x="4561" y="1600"/>
                    <a:pt x="4215" y="1445"/>
                  </a:cubicBezTo>
                  <a:cubicBezTo>
                    <a:pt x="5484" y="1061"/>
                    <a:pt x="6802" y="836"/>
                    <a:pt x="8115" y="836"/>
                  </a:cubicBezTo>
                  <a:close/>
                  <a:moveTo>
                    <a:pt x="8139" y="1"/>
                  </a:moveTo>
                  <a:cubicBezTo>
                    <a:pt x="6328" y="1"/>
                    <a:pt x="4499" y="394"/>
                    <a:pt x="2799" y="1040"/>
                  </a:cubicBezTo>
                  <a:cubicBezTo>
                    <a:pt x="2370" y="1207"/>
                    <a:pt x="2525" y="1743"/>
                    <a:pt x="2894" y="1850"/>
                  </a:cubicBezTo>
                  <a:cubicBezTo>
                    <a:pt x="3620" y="2064"/>
                    <a:pt x="4311" y="2362"/>
                    <a:pt x="4965" y="2743"/>
                  </a:cubicBezTo>
                  <a:cubicBezTo>
                    <a:pt x="7763" y="4505"/>
                    <a:pt x="9299" y="7636"/>
                    <a:pt x="8680" y="11137"/>
                  </a:cubicBezTo>
                  <a:cubicBezTo>
                    <a:pt x="7954" y="15411"/>
                    <a:pt x="4394" y="18697"/>
                    <a:pt x="370" y="19947"/>
                  </a:cubicBezTo>
                  <a:cubicBezTo>
                    <a:pt x="1" y="20066"/>
                    <a:pt x="48" y="20578"/>
                    <a:pt x="346" y="20721"/>
                  </a:cubicBezTo>
                  <a:cubicBezTo>
                    <a:pt x="2243" y="21645"/>
                    <a:pt x="4415" y="22180"/>
                    <a:pt x="6560" y="22180"/>
                  </a:cubicBezTo>
                  <a:cubicBezTo>
                    <a:pt x="7511" y="22180"/>
                    <a:pt x="8457" y="22075"/>
                    <a:pt x="9371" y="21852"/>
                  </a:cubicBezTo>
                  <a:cubicBezTo>
                    <a:pt x="12228" y="21150"/>
                    <a:pt x="14657" y="19245"/>
                    <a:pt x="16169" y="16732"/>
                  </a:cubicBezTo>
                  <a:cubicBezTo>
                    <a:pt x="19193" y="11684"/>
                    <a:pt x="18753" y="4160"/>
                    <a:pt x="13145" y="1195"/>
                  </a:cubicBezTo>
                  <a:cubicBezTo>
                    <a:pt x="11576" y="358"/>
                    <a:pt x="9865" y="1"/>
                    <a:pt x="8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68;p40">
              <a:extLst>
                <a:ext uri="{FF2B5EF4-FFF2-40B4-BE49-F238E27FC236}">
                  <a16:creationId xmlns:a16="http://schemas.microsoft.com/office/drawing/2014/main" id="{BE5ED70F-ECC4-AC8B-FB65-7DC4A2192F6D}"/>
                </a:ext>
              </a:extLst>
            </p:cNvPr>
            <p:cNvSpPr/>
            <p:nvPr/>
          </p:nvSpPr>
          <p:spPr>
            <a:xfrm>
              <a:off x="7693625" y="845436"/>
              <a:ext cx="125000" cy="373950"/>
            </a:xfrm>
            <a:custGeom>
              <a:avLst/>
              <a:gdLst/>
              <a:ahLst/>
              <a:cxnLst/>
              <a:rect l="l" t="t" r="r" b="b"/>
              <a:pathLst>
                <a:path w="5000" h="14958" extrusionOk="0">
                  <a:moveTo>
                    <a:pt x="241" y="1"/>
                  </a:moveTo>
                  <a:cubicBezTo>
                    <a:pt x="88" y="1"/>
                    <a:pt x="0" y="228"/>
                    <a:pt x="153" y="304"/>
                  </a:cubicBezTo>
                  <a:cubicBezTo>
                    <a:pt x="2761" y="1697"/>
                    <a:pt x="4106" y="4459"/>
                    <a:pt x="4178" y="7365"/>
                  </a:cubicBezTo>
                  <a:cubicBezTo>
                    <a:pt x="4237" y="10198"/>
                    <a:pt x="3011" y="12460"/>
                    <a:pt x="1344" y="14627"/>
                  </a:cubicBezTo>
                  <a:cubicBezTo>
                    <a:pt x="1235" y="14782"/>
                    <a:pt x="1396" y="14957"/>
                    <a:pt x="1553" y="14957"/>
                  </a:cubicBezTo>
                  <a:cubicBezTo>
                    <a:pt x="1602" y="14957"/>
                    <a:pt x="1650" y="14941"/>
                    <a:pt x="1689" y="14901"/>
                  </a:cubicBezTo>
                  <a:cubicBezTo>
                    <a:pt x="3892" y="12758"/>
                    <a:pt x="4999" y="9424"/>
                    <a:pt x="4618" y="6388"/>
                  </a:cubicBezTo>
                  <a:cubicBezTo>
                    <a:pt x="4320" y="3959"/>
                    <a:pt x="2927" y="637"/>
                    <a:pt x="284" y="6"/>
                  </a:cubicBezTo>
                  <a:cubicBezTo>
                    <a:pt x="269" y="3"/>
                    <a:pt x="255" y="1"/>
                    <a:pt x="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69;p40">
              <a:extLst>
                <a:ext uri="{FF2B5EF4-FFF2-40B4-BE49-F238E27FC236}">
                  <a16:creationId xmlns:a16="http://schemas.microsoft.com/office/drawing/2014/main" id="{7D21B562-92F7-4531-A840-B0D778886F8F}"/>
                </a:ext>
              </a:extLst>
            </p:cNvPr>
            <p:cNvSpPr/>
            <p:nvPr/>
          </p:nvSpPr>
          <p:spPr>
            <a:xfrm>
              <a:off x="7902574" y="1298611"/>
              <a:ext cx="16400" cy="12525"/>
            </a:xfrm>
            <a:custGeom>
              <a:avLst/>
              <a:gdLst/>
              <a:ahLst/>
              <a:cxnLst/>
              <a:rect l="l" t="t" r="r" b="b"/>
              <a:pathLst>
                <a:path w="656" h="501" extrusionOk="0">
                  <a:moveTo>
                    <a:pt x="334" y="1"/>
                  </a:moveTo>
                  <a:cubicBezTo>
                    <a:pt x="0" y="1"/>
                    <a:pt x="0" y="501"/>
                    <a:pt x="334" y="501"/>
                  </a:cubicBezTo>
                  <a:cubicBezTo>
                    <a:pt x="655" y="501"/>
                    <a:pt x="655"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2870;p40">
              <a:extLst>
                <a:ext uri="{FF2B5EF4-FFF2-40B4-BE49-F238E27FC236}">
                  <a16:creationId xmlns:a16="http://schemas.microsoft.com/office/drawing/2014/main" id="{C09DBD45-C1C0-95A5-3D03-7BEEF2305F99}"/>
                </a:ext>
              </a:extLst>
            </p:cNvPr>
            <p:cNvSpPr/>
            <p:nvPr/>
          </p:nvSpPr>
          <p:spPr>
            <a:xfrm>
              <a:off x="7718025" y="1459650"/>
              <a:ext cx="12525" cy="9550"/>
            </a:xfrm>
            <a:custGeom>
              <a:avLst/>
              <a:gdLst/>
              <a:ahLst/>
              <a:cxnLst/>
              <a:rect l="l" t="t" r="r" b="b"/>
              <a:pathLst>
                <a:path w="501" h="382" extrusionOk="0">
                  <a:moveTo>
                    <a:pt x="251" y="1"/>
                  </a:moveTo>
                  <a:cubicBezTo>
                    <a:pt x="1" y="1"/>
                    <a:pt x="1" y="382"/>
                    <a:pt x="251" y="382"/>
                  </a:cubicBezTo>
                  <a:cubicBezTo>
                    <a:pt x="501" y="382"/>
                    <a:pt x="501"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71;p40">
              <a:extLst>
                <a:ext uri="{FF2B5EF4-FFF2-40B4-BE49-F238E27FC236}">
                  <a16:creationId xmlns:a16="http://schemas.microsoft.com/office/drawing/2014/main" id="{4CC42BF4-6873-C5D3-402E-AE244CBA7648}"/>
                </a:ext>
              </a:extLst>
            </p:cNvPr>
            <p:cNvSpPr/>
            <p:nvPr/>
          </p:nvSpPr>
          <p:spPr>
            <a:xfrm>
              <a:off x="7723100" y="1495075"/>
              <a:ext cx="14900" cy="12225"/>
            </a:xfrm>
            <a:custGeom>
              <a:avLst/>
              <a:gdLst/>
              <a:ahLst/>
              <a:cxnLst/>
              <a:rect l="l" t="t" r="r" b="b"/>
              <a:pathLst>
                <a:path w="596" h="489" extrusionOk="0">
                  <a:moveTo>
                    <a:pt x="298" y="1"/>
                  </a:moveTo>
                  <a:cubicBezTo>
                    <a:pt x="0" y="25"/>
                    <a:pt x="0" y="465"/>
                    <a:pt x="298" y="489"/>
                  </a:cubicBezTo>
                  <a:cubicBezTo>
                    <a:pt x="595" y="465"/>
                    <a:pt x="595" y="25"/>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72;p40">
              <a:extLst>
                <a:ext uri="{FF2B5EF4-FFF2-40B4-BE49-F238E27FC236}">
                  <a16:creationId xmlns:a16="http://schemas.microsoft.com/office/drawing/2014/main" id="{A1C0AA8A-329B-7219-E66E-2DE54028576C}"/>
                </a:ext>
              </a:extLst>
            </p:cNvPr>
            <p:cNvSpPr/>
            <p:nvPr/>
          </p:nvSpPr>
          <p:spPr>
            <a:xfrm>
              <a:off x="7755475" y="1505125"/>
              <a:ext cx="15350" cy="11225"/>
            </a:xfrm>
            <a:custGeom>
              <a:avLst/>
              <a:gdLst/>
              <a:ahLst/>
              <a:cxnLst/>
              <a:rect l="l" t="t" r="r" b="b"/>
              <a:pathLst>
                <a:path w="614" h="449" extrusionOk="0">
                  <a:moveTo>
                    <a:pt x="328" y="0"/>
                  </a:moveTo>
                  <a:cubicBezTo>
                    <a:pt x="282" y="0"/>
                    <a:pt x="235" y="19"/>
                    <a:pt x="193" y="63"/>
                  </a:cubicBezTo>
                  <a:lnTo>
                    <a:pt x="146" y="111"/>
                  </a:lnTo>
                  <a:cubicBezTo>
                    <a:pt x="1" y="256"/>
                    <a:pt x="125" y="449"/>
                    <a:pt x="276" y="449"/>
                  </a:cubicBezTo>
                  <a:cubicBezTo>
                    <a:pt x="324" y="449"/>
                    <a:pt x="374" y="430"/>
                    <a:pt x="420" y="385"/>
                  </a:cubicBezTo>
                  <a:lnTo>
                    <a:pt x="467" y="337"/>
                  </a:lnTo>
                  <a:cubicBezTo>
                    <a:pt x="613" y="200"/>
                    <a:pt x="479" y="0"/>
                    <a:pt x="3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73;p40">
              <a:extLst>
                <a:ext uri="{FF2B5EF4-FFF2-40B4-BE49-F238E27FC236}">
                  <a16:creationId xmlns:a16="http://schemas.microsoft.com/office/drawing/2014/main" id="{BA0AFE47-9168-39C7-99AA-F0E80973BBF2}"/>
                </a:ext>
              </a:extLst>
            </p:cNvPr>
            <p:cNvSpPr/>
            <p:nvPr/>
          </p:nvSpPr>
          <p:spPr>
            <a:xfrm>
              <a:off x="7818625" y="1475425"/>
              <a:ext cx="14925" cy="11050"/>
            </a:xfrm>
            <a:custGeom>
              <a:avLst/>
              <a:gdLst/>
              <a:ahLst/>
              <a:cxnLst/>
              <a:rect l="l" t="t" r="r" b="b"/>
              <a:pathLst>
                <a:path w="597" h="442" extrusionOk="0">
                  <a:moveTo>
                    <a:pt x="310" y="1"/>
                  </a:moveTo>
                  <a:cubicBezTo>
                    <a:pt x="306" y="1"/>
                    <a:pt x="302" y="1"/>
                    <a:pt x="299" y="1"/>
                  </a:cubicBezTo>
                  <a:cubicBezTo>
                    <a:pt x="1" y="1"/>
                    <a:pt x="1" y="441"/>
                    <a:pt x="299" y="441"/>
                  </a:cubicBezTo>
                  <a:cubicBezTo>
                    <a:pt x="592" y="441"/>
                    <a:pt x="596" y="1"/>
                    <a:pt x="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2874;p40">
              <a:extLst>
                <a:ext uri="{FF2B5EF4-FFF2-40B4-BE49-F238E27FC236}">
                  <a16:creationId xmlns:a16="http://schemas.microsoft.com/office/drawing/2014/main" id="{DF609E81-1C82-DB2D-7521-1772BF73FE45}"/>
                </a:ext>
              </a:extLst>
            </p:cNvPr>
            <p:cNvSpPr/>
            <p:nvPr/>
          </p:nvSpPr>
          <p:spPr>
            <a:xfrm>
              <a:off x="7857925" y="1429000"/>
              <a:ext cx="14900" cy="12225"/>
            </a:xfrm>
            <a:custGeom>
              <a:avLst/>
              <a:gdLst/>
              <a:ahLst/>
              <a:cxnLst/>
              <a:rect l="l" t="t" r="r" b="b"/>
              <a:pathLst>
                <a:path w="596" h="489" extrusionOk="0">
                  <a:moveTo>
                    <a:pt x="298" y="1"/>
                  </a:moveTo>
                  <a:cubicBezTo>
                    <a:pt x="1" y="24"/>
                    <a:pt x="1" y="465"/>
                    <a:pt x="298" y="489"/>
                  </a:cubicBezTo>
                  <a:cubicBezTo>
                    <a:pt x="596" y="465"/>
                    <a:pt x="596" y="24"/>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75;p40">
              <a:extLst>
                <a:ext uri="{FF2B5EF4-FFF2-40B4-BE49-F238E27FC236}">
                  <a16:creationId xmlns:a16="http://schemas.microsoft.com/office/drawing/2014/main" id="{FB025C19-32B9-834B-77FB-2EB56C0BA0C9}"/>
                </a:ext>
              </a:extLst>
            </p:cNvPr>
            <p:cNvSpPr/>
            <p:nvPr/>
          </p:nvSpPr>
          <p:spPr>
            <a:xfrm>
              <a:off x="7716970" y="1260648"/>
              <a:ext cx="38202" cy="37493"/>
            </a:xfrm>
            <a:custGeom>
              <a:avLst/>
              <a:gdLst/>
              <a:ahLst/>
              <a:cxnLst/>
              <a:rect l="l" t="t" r="r" b="b"/>
              <a:pathLst>
                <a:path w="683" h="469" extrusionOk="0">
                  <a:moveTo>
                    <a:pt x="367" y="0"/>
                  </a:moveTo>
                  <a:cubicBezTo>
                    <a:pt x="336" y="0"/>
                    <a:pt x="302" y="8"/>
                    <a:pt x="268" y="27"/>
                  </a:cubicBezTo>
                  <a:lnTo>
                    <a:pt x="160" y="87"/>
                  </a:lnTo>
                  <a:cubicBezTo>
                    <a:pt x="1" y="183"/>
                    <a:pt x="79" y="469"/>
                    <a:pt x="251" y="469"/>
                  </a:cubicBezTo>
                  <a:cubicBezTo>
                    <a:pt x="271" y="469"/>
                    <a:pt x="292" y="465"/>
                    <a:pt x="315" y="456"/>
                  </a:cubicBezTo>
                  <a:lnTo>
                    <a:pt x="458" y="384"/>
                  </a:lnTo>
                  <a:cubicBezTo>
                    <a:pt x="682" y="293"/>
                    <a:pt x="557"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2876;p40">
              <a:extLst>
                <a:ext uri="{FF2B5EF4-FFF2-40B4-BE49-F238E27FC236}">
                  <a16:creationId xmlns:a16="http://schemas.microsoft.com/office/drawing/2014/main" id="{D071EF22-60B6-79D8-CF53-7C4CF2F97BA9}"/>
                </a:ext>
              </a:extLst>
            </p:cNvPr>
            <p:cNvSpPr/>
            <p:nvPr/>
          </p:nvSpPr>
          <p:spPr>
            <a:xfrm>
              <a:off x="7648950" y="1283229"/>
              <a:ext cx="14925" cy="11325"/>
            </a:xfrm>
            <a:custGeom>
              <a:avLst/>
              <a:gdLst/>
              <a:ahLst/>
              <a:cxnLst/>
              <a:rect l="l" t="t" r="r" b="b"/>
              <a:pathLst>
                <a:path w="597" h="453" extrusionOk="0">
                  <a:moveTo>
                    <a:pt x="298" y="0"/>
                  </a:moveTo>
                  <a:cubicBezTo>
                    <a:pt x="1" y="0"/>
                    <a:pt x="1" y="453"/>
                    <a:pt x="298" y="453"/>
                  </a:cubicBezTo>
                  <a:cubicBezTo>
                    <a:pt x="596" y="453"/>
                    <a:pt x="596" y="0"/>
                    <a:pt x="2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2877;p40">
              <a:extLst>
                <a:ext uri="{FF2B5EF4-FFF2-40B4-BE49-F238E27FC236}">
                  <a16:creationId xmlns:a16="http://schemas.microsoft.com/office/drawing/2014/main" id="{F669F201-D5D0-5800-730E-2F3156E9AC95}"/>
                </a:ext>
              </a:extLst>
            </p:cNvPr>
            <p:cNvSpPr/>
            <p:nvPr/>
          </p:nvSpPr>
          <p:spPr>
            <a:xfrm>
              <a:off x="7125885" y="2263441"/>
              <a:ext cx="230088" cy="200313"/>
            </a:xfrm>
            <a:custGeom>
              <a:avLst/>
              <a:gdLst/>
              <a:ahLst/>
              <a:cxnLst/>
              <a:rect l="l" t="t" r="r" b="b"/>
              <a:pathLst>
                <a:path w="6895" h="6595" extrusionOk="0">
                  <a:moveTo>
                    <a:pt x="3525" y="748"/>
                  </a:moveTo>
                  <a:lnTo>
                    <a:pt x="3525" y="748"/>
                  </a:lnTo>
                  <a:cubicBezTo>
                    <a:pt x="3775" y="1320"/>
                    <a:pt x="3954" y="1903"/>
                    <a:pt x="4073" y="2510"/>
                  </a:cubicBezTo>
                  <a:cubicBezTo>
                    <a:pt x="4073" y="2570"/>
                    <a:pt x="4097" y="2641"/>
                    <a:pt x="4120" y="2701"/>
                  </a:cubicBezTo>
                  <a:cubicBezTo>
                    <a:pt x="4216" y="2855"/>
                    <a:pt x="4418" y="2903"/>
                    <a:pt x="4597" y="2939"/>
                  </a:cubicBezTo>
                  <a:cubicBezTo>
                    <a:pt x="5037" y="3022"/>
                    <a:pt x="5478" y="3082"/>
                    <a:pt x="5930" y="3129"/>
                  </a:cubicBezTo>
                  <a:cubicBezTo>
                    <a:pt x="5597" y="3451"/>
                    <a:pt x="5216" y="3725"/>
                    <a:pt x="4787" y="3927"/>
                  </a:cubicBezTo>
                  <a:lnTo>
                    <a:pt x="4716" y="3975"/>
                  </a:lnTo>
                  <a:cubicBezTo>
                    <a:pt x="4680" y="3987"/>
                    <a:pt x="4644" y="4022"/>
                    <a:pt x="4620" y="4046"/>
                  </a:cubicBezTo>
                  <a:cubicBezTo>
                    <a:pt x="4525" y="4165"/>
                    <a:pt x="4573" y="4332"/>
                    <a:pt x="4620" y="4463"/>
                  </a:cubicBezTo>
                  <a:lnTo>
                    <a:pt x="5049" y="5784"/>
                  </a:lnTo>
                  <a:lnTo>
                    <a:pt x="3596" y="5058"/>
                  </a:lnTo>
                  <a:cubicBezTo>
                    <a:pt x="3497" y="4994"/>
                    <a:pt x="3387" y="4962"/>
                    <a:pt x="3279" y="4962"/>
                  </a:cubicBezTo>
                  <a:cubicBezTo>
                    <a:pt x="3127" y="4962"/>
                    <a:pt x="2976" y="5023"/>
                    <a:pt x="2858" y="5141"/>
                  </a:cubicBezTo>
                  <a:lnTo>
                    <a:pt x="1870" y="5796"/>
                  </a:lnTo>
                  <a:cubicBezTo>
                    <a:pt x="1941" y="5368"/>
                    <a:pt x="2072" y="4963"/>
                    <a:pt x="2263" y="4582"/>
                  </a:cubicBezTo>
                  <a:cubicBezTo>
                    <a:pt x="2299" y="4522"/>
                    <a:pt x="2322" y="4451"/>
                    <a:pt x="2334" y="4379"/>
                  </a:cubicBezTo>
                  <a:cubicBezTo>
                    <a:pt x="2334" y="4225"/>
                    <a:pt x="2203" y="4118"/>
                    <a:pt x="2096" y="4034"/>
                  </a:cubicBezTo>
                  <a:cubicBezTo>
                    <a:pt x="1620" y="3665"/>
                    <a:pt x="1203" y="3236"/>
                    <a:pt x="846" y="2760"/>
                  </a:cubicBezTo>
                  <a:lnTo>
                    <a:pt x="846" y="2760"/>
                  </a:lnTo>
                  <a:lnTo>
                    <a:pt x="2382" y="2867"/>
                  </a:lnTo>
                  <a:cubicBezTo>
                    <a:pt x="2399" y="2869"/>
                    <a:pt x="2415" y="2870"/>
                    <a:pt x="2430" y="2870"/>
                  </a:cubicBezTo>
                  <a:cubicBezTo>
                    <a:pt x="2608" y="2870"/>
                    <a:pt x="2673" y="2746"/>
                    <a:pt x="2739" y="2582"/>
                  </a:cubicBezTo>
                  <a:cubicBezTo>
                    <a:pt x="2894" y="2129"/>
                    <a:pt x="3108" y="1677"/>
                    <a:pt x="3299" y="1236"/>
                  </a:cubicBezTo>
                  <a:cubicBezTo>
                    <a:pt x="3335" y="1165"/>
                    <a:pt x="3549" y="808"/>
                    <a:pt x="3525" y="748"/>
                  </a:cubicBezTo>
                  <a:close/>
                  <a:moveTo>
                    <a:pt x="3549" y="1"/>
                  </a:moveTo>
                  <a:cubicBezTo>
                    <a:pt x="3471" y="1"/>
                    <a:pt x="3394" y="40"/>
                    <a:pt x="3346" y="117"/>
                  </a:cubicBezTo>
                  <a:cubicBezTo>
                    <a:pt x="2989" y="796"/>
                    <a:pt x="2513" y="1629"/>
                    <a:pt x="2430" y="2427"/>
                  </a:cubicBezTo>
                  <a:cubicBezTo>
                    <a:pt x="1763" y="2236"/>
                    <a:pt x="1013" y="2224"/>
                    <a:pt x="322" y="2213"/>
                  </a:cubicBezTo>
                  <a:cubicBezTo>
                    <a:pt x="120" y="2224"/>
                    <a:pt x="1" y="2439"/>
                    <a:pt x="96" y="2605"/>
                  </a:cubicBezTo>
                  <a:cubicBezTo>
                    <a:pt x="537" y="3296"/>
                    <a:pt x="1072" y="3915"/>
                    <a:pt x="1703" y="4439"/>
                  </a:cubicBezTo>
                  <a:cubicBezTo>
                    <a:pt x="1477" y="5022"/>
                    <a:pt x="1310" y="5630"/>
                    <a:pt x="1227" y="6249"/>
                  </a:cubicBezTo>
                  <a:cubicBezTo>
                    <a:pt x="1180" y="6437"/>
                    <a:pt x="1326" y="6595"/>
                    <a:pt x="1495" y="6595"/>
                  </a:cubicBezTo>
                  <a:cubicBezTo>
                    <a:pt x="1540" y="6595"/>
                    <a:pt x="1587" y="6583"/>
                    <a:pt x="1632" y="6558"/>
                  </a:cubicBezTo>
                  <a:cubicBezTo>
                    <a:pt x="2203" y="6273"/>
                    <a:pt x="2739" y="5903"/>
                    <a:pt x="3204" y="5451"/>
                  </a:cubicBezTo>
                  <a:cubicBezTo>
                    <a:pt x="3870" y="5868"/>
                    <a:pt x="4573" y="6225"/>
                    <a:pt x="5311" y="6511"/>
                  </a:cubicBezTo>
                  <a:cubicBezTo>
                    <a:pt x="5356" y="6536"/>
                    <a:pt x="5403" y="6547"/>
                    <a:pt x="5448" y="6547"/>
                  </a:cubicBezTo>
                  <a:cubicBezTo>
                    <a:pt x="5617" y="6547"/>
                    <a:pt x="5763" y="6389"/>
                    <a:pt x="5716" y="6201"/>
                  </a:cubicBezTo>
                  <a:cubicBezTo>
                    <a:pt x="5609" y="5630"/>
                    <a:pt x="5454" y="4903"/>
                    <a:pt x="5120" y="4379"/>
                  </a:cubicBezTo>
                  <a:cubicBezTo>
                    <a:pt x="5740" y="4070"/>
                    <a:pt x="6287" y="3641"/>
                    <a:pt x="6728" y="3106"/>
                  </a:cubicBezTo>
                  <a:cubicBezTo>
                    <a:pt x="6894" y="2927"/>
                    <a:pt x="6775" y="2629"/>
                    <a:pt x="6525" y="2629"/>
                  </a:cubicBezTo>
                  <a:cubicBezTo>
                    <a:pt x="5871" y="2546"/>
                    <a:pt x="5204" y="2427"/>
                    <a:pt x="4537" y="2403"/>
                  </a:cubicBezTo>
                  <a:cubicBezTo>
                    <a:pt x="4382" y="1617"/>
                    <a:pt x="4108" y="843"/>
                    <a:pt x="3751" y="117"/>
                  </a:cubicBezTo>
                  <a:cubicBezTo>
                    <a:pt x="3704" y="40"/>
                    <a:pt x="3626" y="1"/>
                    <a:pt x="3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2878;p40">
              <a:extLst>
                <a:ext uri="{FF2B5EF4-FFF2-40B4-BE49-F238E27FC236}">
                  <a16:creationId xmlns:a16="http://schemas.microsoft.com/office/drawing/2014/main" id="{90F4B71A-E003-5FEF-1EE7-24AB5A1F1D99}"/>
                </a:ext>
              </a:extLst>
            </p:cNvPr>
            <p:cNvSpPr/>
            <p:nvPr/>
          </p:nvSpPr>
          <p:spPr>
            <a:xfrm>
              <a:off x="1070857" y="2269958"/>
              <a:ext cx="172350" cy="164800"/>
            </a:xfrm>
            <a:custGeom>
              <a:avLst/>
              <a:gdLst/>
              <a:ahLst/>
              <a:cxnLst/>
              <a:rect l="l" t="t" r="r" b="b"/>
              <a:pathLst>
                <a:path w="6894" h="6592" extrusionOk="0">
                  <a:moveTo>
                    <a:pt x="3524" y="751"/>
                  </a:moveTo>
                  <a:lnTo>
                    <a:pt x="3524" y="751"/>
                  </a:lnTo>
                  <a:cubicBezTo>
                    <a:pt x="3774" y="1311"/>
                    <a:pt x="3953" y="1906"/>
                    <a:pt x="4072" y="2501"/>
                  </a:cubicBezTo>
                  <a:cubicBezTo>
                    <a:pt x="4084" y="2573"/>
                    <a:pt x="4096" y="2632"/>
                    <a:pt x="4132" y="2692"/>
                  </a:cubicBezTo>
                  <a:cubicBezTo>
                    <a:pt x="4215" y="2858"/>
                    <a:pt x="4417" y="2906"/>
                    <a:pt x="4596" y="2930"/>
                  </a:cubicBezTo>
                  <a:cubicBezTo>
                    <a:pt x="5037" y="3013"/>
                    <a:pt x="5489" y="3073"/>
                    <a:pt x="5930" y="3120"/>
                  </a:cubicBezTo>
                  <a:cubicBezTo>
                    <a:pt x="5596" y="3454"/>
                    <a:pt x="5215" y="3727"/>
                    <a:pt x="4798" y="3930"/>
                  </a:cubicBezTo>
                  <a:cubicBezTo>
                    <a:pt x="4763" y="3942"/>
                    <a:pt x="4739" y="3954"/>
                    <a:pt x="4715" y="3966"/>
                  </a:cubicBezTo>
                  <a:cubicBezTo>
                    <a:pt x="4679" y="3989"/>
                    <a:pt x="4644" y="4013"/>
                    <a:pt x="4620" y="4049"/>
                  </a:cubicBezTo>
                  <a:cubicBezTo>
                    <a:pt x="4525" y="4156"/>
                    <a:pt x="4572" y="4323"/>
                    <a:pt x="4620" y="4466"/>
                  </a:cubicBezTo>
                  <a:lnTo>
                    <a:pt x="5060" y="5787"/>
                  </a:lnTo>
                  <a:lnTo>
                    <a:pt x="3596" y="5049"/>
                  </a:lnTo>
                  <a:cubicBezTo>
                    <a:pt x="3513" y="5001"/>
                    <a:pt x="3417" y="4966"/>
                    <a:pt x="3310" y="4954"/>
                  </a:cubicBezTo>
                  <a:cubicBezTo>
                    <a:pt x="3155" y="4966"/>
                    <a:pt x="2989" y="5025"/>
                    <a:pt x="2870" y="5132"/>
                  </a:cubicBezTo>
                  <a:lnTo>
                    <a:pt x="1881" y="5787"/>
                  </a:lnTo>
                  <a:cubicBezTo>
                    <a:pt x="1941" y="5359"/>
                    <a:pt x="2072" y="4954"/>
                    <a:pt x="2262" y="4573"/>
                  </a:cubicBezTo>
                  <a:cubicBezTo>
                    <a:pt x="2310" y="4513"/>
                    <a:pt x="2334" y="4442"/>
                    <a:pt x="2334" y="4370"/>
                  </a:cubicBezTo>
                  <a:cubicBezTo>
                    <a:pt x="2334" y="4228"/>
                    <a:pt x="2215" y="4120"/>
                    <a:pt x="2096" y="4025"/>
                  </a:cubicBezTo>
                  <a:cubicBezTo>
                    <a:pt x="1631" y="3656"/>
                    <a:pt x="1203" y="3227"/>
                    <a:pt x="857" y="2751"/>
                  </a:cubicBezTo>
                  <a:lnTo>
                    <a:pt x="857" y="2751"/>
                  </a:lnTo>
                  <a:lnTo>
                    <a:pt x="2381" y="2870"/>
                  </a:lnTo>
                  <a:cubicBezTo>
                    <a:pt x="2391" y="2871"/>
                    <a:pt x="2401" y="2871"/>
                    <a:pt x="2410" y="2871"/>
                  </a:cubicBezTo>
                  <a:cubicBezTo>
                    <a:pt x="2602" y="2871"/>
                    <a:pt x="2670" y="2755"/>
                    <a:pt x="2739" y="2584"/>
                  </a:cubicBezTo>
                  <a:cubicBezTo>
                    <a:pt x="2893" y="2120"/>
                    <a:pt x="3108" y="1680"/>
                    <a:pt x="3298" y="1227"/>
                  </a:cubicBezTo>
                  <a:cubicBezTo>
                    <a:pt x="3334" y="1168"/>
                    <a:pt x="3548" y="810"/>
                    <a:pt x="3524" y="751"/>
                  </a:cubicBezTo>
                  <a:close/>
                  <a:moveTo>
                    <a:pt x="3550" y="1"/>
                  </a:moveTo>
                  <a:cubicBezTo>
                    <a:pt x="3474" y="1"/>
                    <a:pt x="3399" y="37"/>
                    <a:pt x="3358" y="108"/>
                  </a:cubicBezTo>
                  <a:cubicBezTo>
                    <a:pt x="3001" y="787"/>
                    <a:pt x="2512" y="1620"/>
                    <a:pt x="2429" y="2418"/>
                  </a:cubicBezTo>
                  <a:cubicBezTo>
                    <a:pt x="1762" y="2227"/>
                    <a:pt x="1012" y="2227"/>
                    <a:pt x="322" y="2215"/>
                  </a:cubicBezTo>
                  <a:cubicBezTo>
                    <a:pt x="131" y="2215"/>
                    <a:pt x="0" y="2430"/>
                    <a:pt x="107" y="2596"/>
                  </a:cubicBezTo>
                  <a:cubicBezTo>
                    <a:pt x="536" y="3299"/>
                    <a:pt x="1072" y="3918"/>
                    <a:pt x="1703" y="4442"/>
                  </a:cubicBezTo>
                  <a:cubicBezTo>
                    <a:pt x="1477" y="5013"/>
                    <a:pt x="1310" y="5621"/>
                    <a:pt x="1227" y="6240"/>
                  </a:cubicBezTo>
                  <a:cubicBezTo>
                    <a:pt x="1179" y="6431"/>
                    <a:pt x="1331" y="6592"/>
                    <a:pt x="1504" y="6592"/>
                  </a:cubicBezTo>
                  <a:cubicBezTo>
                    <a:pt x="1546" y="6592"/>
                    <a:pt x="1589" y="6582"/>
                    <a:pt x="1631" y="6561"/>
                  </a:cubicBezTo>
                  <a:cubicBezTo>
                    <a:pt x="2215" y="6275"/>
                    <a:pt x="2739" y="5894"/>
                    <a:pt x="3203" y="5454"/>
                  </a:cubicBezTo>
                  <a:cubicBezTo>
                    <a:pt x="3870" y="5859"/>
                    <a:pt x="4584" y="6216"/>
                    <a:pt x="5310" y="6514"/>
                  </a:cubicBezTo>
                  <a:cubicBezTo>
                    <a:pt x="5352" y="6535"/>
                    <a:pt x="5396" y="6544"/>
                    <a:pt x="5438" y="6544"/>
                  </a:cubicBezTo>
                  <a:cubicBezTo>
                    <a:pt x="5611" y="6544"/>
                    <a:pt x="5765" y="6383"/>
                    <a:pt x="5727" y="6192"/>
                  </a:cubicBezTo>
                  <a:cubicBezTo>
                    <a:pt x="5608" y="5632"/>
                    <a:pt x="5465" y="4906"/>
                    <a:pt x="5132" y="4382"/>
                  </a:cubicBezTo>
                  <a:cubicBezTo>
                    <a:pt x="5739" y="4073"/>
                    <a:pt x="6287" y="3632"/>
                    <a:pt x="6727" y="3096"/>
                  </a:cubicBezTo>
                  <a:cubicBezTo>
                    <a:pt x="6894" y="2918"/>
                    <a:pt x="6775" y="2632"/>
                    <a:pt x="6525" y="2620"/>
                  </a:cubicBezTo>
                  <a:cubicBezTo>
                    <a:pt x="5870" y="2537"/>
                    <a:pt x="5203" y="2418"/>
                    <a:pt x="4536" y="2406"/>
                  </a:cubicBezTo>
                  <a:cubicBezTo>
                    <a:pt x="4382" y="1608"/>
                    <a:pt x="4120" y="834"/>
                    <a:pt x="3751" y="108"/>
                  </a:cubicBezTo>
                  <a:cubicBezTo>
                    <a:pt x="3703" y="37"/>
                    <a:pt x="3626"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2" name="Google Shape;2888;p40">
            <a:extLst>
              <a:ext uri="{FF2B5EF4-FFF2-40B4-BE49-F238E27FC236}">
                <a16:creationId xmlns:a16="http://schemas.microsoft.com/office/drawing/2014/main" id="{B25199C0-7066-1272-355F-F47D545A7188}"/>
              </a:ext>
            </a:extLst>
          </p:cNvPr>
          <p:cNvGrpSpPr/>
          <p:nvPr/>
        </p:nvGrpSpPr>
        <p:grpSpPr>
          <a:xfrm>
            <a:off x="191807" y="2419720"/>
            <a:ext cx="3475481" cy="992734"/>
            <a:chOff x="1114567" y="2672982"/>
            <a:chExt cx="2904060" cy="814115"/>
          </a:xfrm>
        </p:grpSpPr>
        <p:grpSp>
          <p:nvGrpSpPr>
            <p:cNvPr id="63" name="Google Shape;2889;p40">
              <a:extLst>
                <a:ext uri="{FF2B5EF4-FFF2-40B4-BE49-F238E27FC236}">
                  <a16:creationId xmlns:a16="http://schemas.microsoft.com/office/drawing/2014/main" id="{11D13721-8822-5974-D404-2BA1A497CAA7}"/>
                </a:ext>
              </a:extLst>
            </p:cNvPr>
            <p:cNvGrpSpPr/>
            <p:nvPr/>
          </p:nvGrpSpPr>
          <p:grpSpPr>
            <a:xfrm>
              <a:off x="3640277" y="2917381"/>
              <a:ext cx="378350" cy="377450"/>
              <a:chOff x="3640277" y="2917381"/>
              <a:chExt cx="378350" cy="377450"/>
            </a:xfrm>
          </p:grpSpPr>
          <p:sp>
            <p:nvSpPr>
              <p:cNvPr id="67" name="Google Shape;2890;p40">
                <a:extLst>
                  <a:ext uri="{FF2B5EF4-FFF2-40B4-BE49-F238E27FC236}">
                    <a16:creationId xmlns:a16="http://schemas.microsoft.com/office/drawing/2014/main" id="{D4E0F63C-B39B-7931-39F8-806FBD914D78}"/>
                  </a:ext>
                </a:extLst>
              </p:cNvPr>
              <p:cNvSpPr/>
              <p:nvPr/>
            </p:nvSpPr>
            <p:spPr>
              <a:xfrm>
                <a:off x="3640277" y="2917381"/>
                <a:ext cx="378350" cy="377450"/>
              </a:xfrm>
              <a:custGeom>
                <a:avLst/>
                <a:gdLst/>
                <a:ahLst/>
                <a:cxnLst/>
                <a:rect l="l" t="t" r="r" b="b"/>
                <a:pathLst>
                  <a:path w="15134" h="15098" extrusionOk="0">
                    <a:moveTo>
                      <a:pt x="7585" y="1"/>
                    </a:moveTo>
                    <a:cubicBezTo>
                      <a:pt x="7430" y="1"/>
                      <a:pt x="7288" y="1"/>
                      <a:pt x="7133" y="13"/>
                    </a:cubicBezTo>
                    <a:cubicBezTo>
                      <a:pt x="6573" y="48"/>
                      <a:pt x="6607" y="883"/>
                      <a:pt x="7147" y="883"/>
                    </a:cubicBezTo>
                    <a:cubicBezTo>
                      <a:pt x="7158" y="883"/>
                      <a:pt x="7169" y="883"/>
                      <a:pt x="7180" y="882"/>
                    </a:cubicBezTo>
                    <a:cubicBezTo>
                      <a:pt x="7311" y="870"/>
                      <a:pt x="7442" y="870"/>
                      <a:pt x="7573" y="870"/>
                    </a:cubicBezTo>
                    <a:cubicBezTo>
                      <a:pt x="8097" y="870"/>
                      <a:pt x="8609" y="929"/>
                      <a:pt x="9121" y="1049"/>
                    </a:cubicBezTo>
                    <a:cubicBezTo>
                      <a:pt x="9155" y="1049"/>
                      <a:pt x="9190" y="1060"/>
                      <a:pt x="9224" y="1060"/>
                    </a:cubicBezTo>
                    <a:lnTo>
                      <a:pt x="9224" y="1060"/>
                    </a:lnTo>
                    <a:cubicBezTo>
                      <a:pt x="9741" y="1053"/>
                      <a:pt x="9821" y="310"/>
                      <a:pt x="9324" y="203"/>
                    </a:cubicBezTo>
                    <a:cubicBezTo>
                      <a:pt x="8752" y="72"/>
                      <a:pt x="8169" y="1"/>
                      <a:pt x="7585" y="1"/>
                    </a:cubicBezTo>
                    <a:close/>
                    <a:moveTo>
                      <a:pt x="9224" y="1060"/>
                    </a:moveTo>
                    <a:lnTo>
                      <a:pt x="9224" y="1060"/>
                    </a:lnTo>
                    <a:cubicBezTo>
                      <a:pt x="9222" y="1060"/>
                      <a:pt x="9219" y="1060"/>
                      <a:pt x="9216" y="1060"/>
                    </a:cubicBezTo>
                    <a:lnTo>
                      <a:pt x="9228" y="1060"/>
                    </a:lnTo>
                    <a:cubicBezTo>
                      <a:pt x="9227" y="1060"/>
                      <a:pt x="9225" y="1060"/>
                      <a:pt x="9224" y="1060"/>
                    </a:cubicBezTo>
                    <a:close/>
                    <a:moveTo>
                      <a:pt x="5171" y="416"/>
                    </a:moveTo>
                    <a:cubicBezTo>
                      <a:pt x="5114" y="416"/>
                      <a:pt x="5053" y="427"/>
                      <a:pt x="4990" y="453"/>
                    </a:cubicBezTo>
                    <a:cubicBezTo>
                      <a:pt x="4299" y="715"/>
                      <a:pt x="3644" y="1060"/>
                      <a:pt x="3061" y="1501"/>
                    </a:cubicBezTo>
                    <a:cubicBezTo>
                      <a:pt x="2716" y="1751"/>
                      <a:pt x="2894" y="2287"/>
                      <a:pt x="3311" y="2287"/>
                    </a:cubicBezTo>
                    <a:cubicBezTo>
                      <a:pt x="3406" y="2287"/>
                      <a:pt x="3501" y="2263"/>
                      <a:pt x="3585" y="2203"/>
                    </a:cubicBezTo>
                    <a:cubicBezTo>
                      <a:pt x="4097" y="1811"/>
                      <a:pt x="4680" y="1501"/>
                      <a:pt x="5287" y="1275"/>
                    </a:cubicBezTo>
                    <a:cubicBezTo>
                      <a:pt x="5804" y="1116"/>
                      <a:pt x="5611" y="416"/>
                      <a:pt x="5171" y="416"/>
                    </a:cubicBezTo>
                    <a:close/>
                    <a:moveTo>
                      <a:pt x="11135" y="949"/>
                    </a:moveTo>
                    <a:cubicBezTo>
                      <a:pt x="10749" y="949"/>
                      <a:pt x="10509" y="1522"/>
                      <a:pt x="10931" y="1763"/>
                    </a:cubicBezTo>
                    <a:cubicBezTo>
                      <a:pt x="11490" y="2084"/>
                      <a:pt x="12002" y="2489"/>
                      <a:pt x="12455" y="2965"/>
                    </a:cubicBezTo>
                    <a:cubicBezTo>
                      <a:pt x="12531" y="3042"/>
                      <a:pt x="12627" y="3098"/>
                      <a:pt x="12734" y="3098"/>
                    </a:cubicBezTo>
                    <a:cubicBezTo>
                      <a:pt x="12744" y="3098"/>
                      <a:pt x="12754" y="3097"/>
                      <a:pt x="12764" y="3096"/>
                    </a:cubicBezTo>
                    <a:cubicBezTo>
                      <a:pt x="13145" y="3096"/>
                      <a:pt x="13348" y="2644"/>
                      <a:pt x="13086" y="2370"/>
                    </a:cubicBezTo>
                    <a:cubicBezTo>
                      <a:pt x="12574" y="1834"/>
                      <a:pt x="12002" y="1382"/>
                      <a:pt x="11360" y="1013"/>
                    </a:cubicBezTo>
                    <a:cubicBezTo>
                      <a:pt x="11282" y="968"/>
                      <a:pt x="11206" y="949"/>
                      <a:pt x="11135" y="949"/>
                    </a:cubicBezTo>
                    <a:close/>
                    <a:moveTo>
                      <a:pt x="1836" y="2868"/>
                    </a:moveTo>
                    <a:cubicBezTo>
                      <a:pt x="1717" y="2868"/>
                      <a:pt x="1596" y="2921"/>
                      <a:pt x="1501" y="3049"/>
                    </a:cubicBezTo>
                    <a:cubicBezTo>
                      <a:pt x="1061" y="3644"/>
                      <a:pt x="703" y="4299"/>
                      <a:pt x="453" y="4989"/>
                    </a:cubicBezTo>
                    <a:cubicBezTo>
                      <a:pt x="358" y="5275"/>
                      <a:pt x="561" y="5573"/>
                      <a:pt x="858" y="5573"/>
                    </a:cubicBezTo>
                    <a:cubicBezTo>
                      <a:pt x="1049" y="5573"/>
                      <a:pt x="1203" y="5454"/>
                      <a:pt x="1275" y="5287"/>
                    </a:cubicBezTo>
                    <a:cubicBezTo>
                      <a:pt x="1489" y="4668"/>
                      <a:pt x="1799" y="4097"/>
                      <a:pt x="2192" y="3573"/>
                    </a:cubicBezTo>
                    <a:cubicBezTo>
                      <a:pt x="2442" y="3236"/>
                      <a:pt x="2148" y="2868"/>
                      <a:pt x="1836" y="2868"/>
                    </a:cubicBezTo>
                    <a:close/>
                    <a:moveTo>
                      <a:pt x="13961" y="3926"/>
                    </a:moveTo>
                    <a:cubicBezTo>
                      <a:pt x="13673" y="3926"/>
                      <a:pt x="13388" y="4212"/>
                      <a:pt x="13562" y="4561"/>
                    </a:cubicBezTo>
                    <a:cubicBezTo>
                      <a:pt x="13860" y="5132"/>
                      <a:pt x="14062" y="5763"/>
                      <a:pt x="14181" y="6406"/>
                    </a:cubicBezTo>
                    <a:cubicBezTo>
                      <a:pt x="14217" y="6609"/>
                      <a:pt x="14396" y="6764"/>
                      <a:pt x="14598" y="6764"/>
                    </a:cubicBezTo>
                    <a:cubicBezTo>
                      <a:pt x="14872" y="6752"/>
                      <a:pt x="15074" y="6513"/>
                      <a:pt x="15027" y="6252"/>
                    </a:cubicBezTo>
                    <a:cubicBezTo>
                      <a:pt x="14908" y="5525"/>
                      <a:pt x="14669" y="4823"/>
                      <a:pt x="14336" y="4168"/>
                    </a:cubicBezTo>
                    <a:cubicBezTo>
                      <a:pt x="14249" y="3997"/>
                      <a:pt x="14105" y="3926"/>
                      <a:pt x="13961" y="3926"/>
                    </a:cubicBezTo>
                    <a:close/>
                    <a:moveTo>
                      <a:pt x="456" y="6727"/>
                    </a:moveTo>
                    <a:cubicBezTo>
                      <a:pt x="227" y="6727"/>
                      <a:pt x="36" y="6913"/>
                      <a:pt x="25" y="7133"/>
                    </a:cubicBezTo>
                    <a:cubicBezTo>
                      <a:pt x="13" y="7275"/>
                      <a:pt x="13" y="7418"/>
                      <a:pt x="13" y="7573"/>
                    </a:cubicBezTo>
                    <a:cubicBezTo>
                      <a:pt x="1" y="8157"/>
                      <a:pt x="72" y="8752"/>
                      <a:pt x="203" y="9323"/>
                    </a:cubicBezTo>
                    <a:cubicBezTo>
                      <a:pt x="251" y="9514"/>
                      <a:pt x="430" y="9657"/>
                      <a:pt x="632" y="9657"/>
                    </a:cubicBezTo>
                    <a:cubicBezTo>
                      <a:pt x="656" y="9657"/>
                      <a:pt x="692" y="9657"/>
                      <a:pt x="727" y="9645"/>
                    </a:cubicBezTo>
                    <a:cubicBezTo>
                      <a:pt x="965" y="9585"/>
                      <a:pt x="1108" y="9359"/>
                      <a:pt x="1049" y="9121"/>
                    </a:cubicBezTo>
                    <a:cubicBezTo>
                      <a:pt x="930" y="8609"/>
                      <a:pt x="870" y="8097"/>
                      <a:pt x="870" y="7573"/>
                    </a:cubicBezTo>
                    <a:cubicBezTo>
                      <a:pt x="870" y="7442"/>
                      <a:pt x="882" y="7311"/>
                      <a:pt x="882" y="7180"/>
                    </a:cubicBezTo>
                    <a:cubicBezTo>
                      <a:pt x="906" y="6942"/>
                      <a:pt x="715" y="6740"/>
                      <a:pt x="477" y="6728"/>
                    </a:cubicBezTo>
                    <a:cubicBezTo>
                      <a:pt x="470" y="6727"/>
                      <a:pt x="463" y="6727"/>
                      <a:pt x="456" y="6727"/>
                    </a:cubicBezTo>
                    <a:close/>
                    <a:moveTo>
                      <a:pt x="14699" y="7136"/>
                    </a:moveTo>
                    <a:cubicBezTo>
                      <a:pt x="14482" y="7136"/>
                      <a:pt x="14265" y="7281"/>
                      <a:pt x="14265" y="7573"/>
                    </a:cubicBezTo>
                    <a:cubicBezTo>
                      <a:pt x="14265" y="8228"/>
                      <a:pt x="14181" y="8871"/>
                      <a:pt x="13991" y="9490"/>
                    </a:cubicBezTo>
                    <a:cubicBezTo>
                      <a:pt x="13919" y="9728"/>
                      <a:pt x="14050" y="9966"/>
                      <a:pt x="14288" y="10038"/>
                    </a:cubicBezTo>
                    <a:cubicBezTo>
                      <a:pt x="14324" y="10050"/>
                      <a:pt x="14372" y="10050"/>
                      <a:pt x="14419" y="10050"/>
                    </a:cubicBezTo>
                    <a:cubicBezTo>
                      <a:pt x="14598" y="10050"/>
                      <a:pt x="14765" y="9919"/>
                      <a:pt x="14824" y="9740"/>
                    </a:cubicBezTo>
                    <a:cubicBezTo>
                      <a:pt x="15027" y="9038"/>
                      <a:pt x="15134" y="8311"/>
                      <a:pt x="15134" y="7573"/>
                    </a:cubicBezTo>
                    <a:cubicBezTo>
                      <a:pt x="15134" y="7281"/>
                      <a:pt x="14916" y="7136"/>
                      <a:pt x="14699" y="7136"/>
                    </a:cubicBezTo>
                    <a:close/>
                    <a:moveTo>
                      <a:pt x="1408" y="10715"/>
                    </a:moveTo>
                    <a:cubicBezTo>
                      <a:pt x="1116" y="10715"/>
                      <a:pt x="824" y="11023"/>
                      <a:pt x="1013" y="11359"/>
                    </a:cubicBezTo>
                    <a:cubicBezTo>
                      <a:pt x="1382" y="12002"/>
                      <a:pt x="1846" y="12574"/>
                      <a:pt x="2382" y="13086"/>
                    </a:cubicBezTo>
                    <a:cubicBezTo>
                      <a:pt x="2454" y="13157"/>
                      <a:pt x="2561" y="13205"/>
                      <a:pt x="2680" y="13205"/>
                    </a:cubicBezTo>
                    <a:lnTo>
                      <a:pt x="2680" y="13193"/>
                    </a:lnTo>
                    <a:cubicBezTo>
                      <a:pt x="3061" y="13193"/>
                      <a:pt x="3251" y="12717"/>
                      <a:pt x="2978" y="12455"/>
                    </a:cubicBezTo>
                    <a:cubicBezTo>
                      <a:pt x="2501" y="12002"/>
                      <a:pt x="2096" y="11490"/>
                      <a:pt x="1763" y="10931"/>
                    </a:cubicBezTo>
                    <a:cubicBezTo>
                      <a:pt x="1674" y="10779"/>
                      <a:pt x="1541" y="10715"/>
                      <a:pt x="1408" y="10715"/>
                    </a:cubicBezTo>
                    <a:close/>
                    <a:moveTo>
                      <a:pt x="13515" y="11071"/>
                    </a:moveTo>
                    <a:cubicBezTo>
                      <a:pt x="13392" y="11071"/>
                      <a:pt x="13266" y="11124"/>
                      <a:pt x="13169" y="11252"/>
                    </a:cubicBezTo>
                    <a:cubicBezTo>
                      <a:pt x="12812" y="11800"/>
                      <a:pt x="12383" y="12288"/>
                      <a:pt x="11883" y="12705"/>
                    </a:cubicBezTo>
                    <a:cubicBezTo>
                      <a:pt x="11574" y="12967"/>
                      <a:pt x="11764" y="13479"/>
                      <a:pt x="12169" y="13479"/>
                    </a:cubicBezTo>
                    <a:cubicBezTo>
                      <a:pt x="12264" y="13479"/>
                      <a:pt x="12360" y="13431"/>
                      <a:pt x="12443" y="13371"/>
                    </a:cubicBezTo>
                    <a:cubicBezTo>
                      <a:pt x="13003" y="12895"/>
                      <a:pt x="13491" y="12348"/>
                      <a:pt x="13896" y="11728"/>
                    </a:cubicBezTo>
                    <a:cubicBezTo>
                      <a:pt x="14098" y="11391"/>
                      <a:pt x="13816" y="11071"/>
                      <a:pt x="13515" y="11071"/>
                    </a:cubicBezTo>
                    <a:close/>
                    <a:moveTo>
                      <a:pt x="4338" y="13506"/>
                    </a:moveTo>
                    <a:cubicBezTo>
                      <a:pt x="3932" y="13506"/>
                      <a:pt x="3706" y="14136"/>
                      <a:pt x="4180" y="14348"/>
                    </a:cubicBezTo>
                    <a:cubicBezTo>
                      <a:pt x="4835" y="14681"/>
                      <a:pt x="5537" y="14907"/>
                      <a:pt x="6264" y="15038"/>
                    </a:cubicBezTo>
                    <a:lnTo>
                      <a:pt x="6335" y="15038"/>
                    </a:lnTo>
                    <a:cubicBezTo>
                      <a:pt x="6859" y="15038"/>
                      <a:pt x="6930" y="14276"/>
                      <a:pt x="6407" y="14181"/>
                    </a:cubicBezTo>
                    <a:cubicBezTo>
                      <a:pt x="5775" y="14074"/>
                      <a:pt x="5144" y="13860"/>
                      <a:pt x="4573" y="13574"/>
                    </a:cubicBezTo>
                    <a:cubicBezTo>
                      <a:pt x="4491" y="13526"/>
                      <a:pt x="4412" y="13506"/>
                      <a:pt x="4338" y="13506"/>
                    </a:cubicBezTo>
                    <a:close/>
                    <a:moveTo>
                      <a:pt x="10393" y="13698"/>
                    </a:moveTo>
                    <a:cubicBezTo>
                      <a:pt x="10341" y="13698"/>
                      <a:pt x="10286" y="13707"/>
                      <a:pt x="10228" y="13729"/>
                    </a:cubicBezTo>
                    <a:cubicBezTo>
                      <a:pt x="9633" y="13991"/>
                      <a:pt x="9002" y="14157"/>
                      <a:pt x="8359" y="14229"/>
                    </a:cubicBezTo>
                    <a:cubicBezTo>
                      <a:pt x="7811" y="14288"/>
                      <a:pt x="7859" y="15098"/>
                      <a:pt x="8407" y="15098"/>
                    </a:cubicBezTo>
                    <a:lnTo>
                      <a:pt x="8454" y="15098"/>
                    </a:lnTo>
                    <a:cubicBezTo>
                      <a:pt x="9181" y="15015"/>
                      <a:pt x="9895" y="14812"/>
                      <a:pt x="10574" y="14526"/>
                    </a:cubicBezTo>
                    <a:cubicBezTo>
                      <a:pt x="11007" y="14304"/>
                      <a:pt x="10802" y="13698"/>
                      <a:pt x="10393" y="1369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9Slide03 AmpleSoft" panose="02000000000000000000" pitchFamily="2" charset="0"/>
                </a:endParaRPr>
              </a:p>
            </p:txBody>
          </p:sp>
          <p:sp>
            <p:nvSpPr>
              <p:cNvPr id="68" name="Google Shape;2891;p40">
                <a:extLst>
                  <a:ext uri="{FF2B5EF4-FFF2-40B4-BE49-F238E27FC236}">
                    <a16:creationId xmlns:a16="http://schemas.microsoft.com/office/drawing/2014/main" id="{C697953B-8B2D-E39E-14B3-338AECB79C0D}"/>
                  </a:ext>
                </a:extLst>
              </p:cNvPr>
              <p:cNvSpPr/>
              <p:nvPr/>
            </p:nvSpPr>
            <p:spPr>
              <a:xfrm>
                <a:off x="3701902" y="2990856"/>
                <a:ext cx="255425" cy="231875"/>
              </a:xfrm>
              <a:custGeom>
                <a:avLst/>
                <a:gdLst/>
                <a:ahLst/>
                <a:cxnLst/>
                <a:rect l="l" t="t" r="r" b="b"/>
                <a:pathLst>
                  <a:path w="10217" h="9275" extrusionOk="0">
                    <a:moveTo>
                      <a:pt x="5095" y="1"/>
                    </a:moveTo>
                    <a:cubicBezTo>
                      <a:pt x="3007" y="1"/>
                      <a:pt x="1115" y="1431"/>
                      <a:pt x="608" y="3563"/>
                    </a:cubicBezTo>
                    <a:cubicBezTo>
                      <a:pt x="1" y="6051"/>
                      <a:pt x="1536" y="8551"/>
                      <a:pt x="4037" y="9147"/>
                    </a:cubicBezTo>
                    <a:cubicBezTo>
                      <a:pt x="4399" y="9233"/>
                      <a:pt x="4761" y="9275"/>
                      <a:pt x="5118" y="9275"/>
                    </a:cubicBezTo>
                    <a:cubicBezTo>
                      <a:pt x="7213" y="9275"/>
                      <a:pt x="9112" y="7844"/>
                      <a:pt x="9621" y="5718"/>
                    </a:cubicBezTo>
                    <a:cubicBezTo>
                      <a:pt x="10216" y="3229"/>
                      <a:pt x="8680" y="729"/>
                      <a:pt x="6192" y="134"/>
                    </a:cubicBezTo>
                    <a:cubicBezTo>
                      <a:pt x="5824" y="44"/>
                      <a:pt x="5457" y="1"/>
                      <a:pt x="50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latin typeface="#9Slide03 AmpleSoft" panose="02000000000000000000" pitchFamily="2" charset="0"/>
                </a:endParaRPr>
              </a:p>
            </p:txBody>
          </p:sp>
        </p:grpSp>
        <p:sp>
          <p:nvSpPr>
            <p:cNvPr id="65" name="Google Shape;2893;p40">
              <a:extLst>
                <a:ext uri="{FF2B5EF4-FFF2-40B4-BE49-F238E27FC236}">
                  <a16:creationId xmlns:a16="http://schemas.microsoft.com/office/drawing/2014/main" id="{C83EE1F2-F8C8-2458-0516-6A9CA5B6C85E}"/>
                </a:ext>
              </a:extLst>
            </p:cNvPr>
            <p:cNvSpPr txBox="1"/>
            <p:nvPr/>
          </p:nvSpPr>
          <p:spPr>
            <a:xfrm>
              <a:off x="1114567" y="2672982"/>
              <a:ext cx="2422470" cy="814115"/>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a:latin typeface="#9Slide03 AmpleSoft" panose="02000000000000000000" pitchFamily="2" charset="0"/>
                </a:rPr>
                <a:t>“</a:t>
              </a:r>
              <a:r>
                <a:rPr lang="en-US" sz="2000" dirty="0" err="1">
                  <a:latin typeface="#9Slide03 AmpleSoft" panose="02000000000000000000" pitchFamily="2" charset="0"/>
                </a:rPr>
                <a:t>tôi</a:t>
              </a:r>
              <a:r>
                <a:rPr lang="en-US" sz="2000" dirty="0">
                  <a:latin typeface="#9Slide03 AmpleSoft" panose="02000000000000000000" pitchFamily="2" charset="0"/>
                </a:rPr>
                <a:t>” (</a:t>
              </a:r>
              <a:r>
                <a:rPr lang="en-US" sz="2000" dirty="0" err="1">
                  <a:latin typeface="#9Slide03 AmpleSoft" panose="02000000000000000000" pitchFamily="2" charset="0"/>
                </a:rPr>
                <a:t>Mác</a:t>
              </a:r>
              <a:r>
                <a:rPr lang="en-US" sz="2000" dirty="0">
                  <a:latin typeface="#9Slide03 AmpleSoft" panose="02000000000000000000" pitchFamily="2" charset="0"/>
                </a:rPr>
                <a:t> </a:t>
              </a:r>
              <a:r>
                <a:rPr lang="en-US" sz="2000" dirty="0" err="1">
                  <a:latin typeface="#9Slide03 AmpleSoft" panose="02000000000000000000" pitchFamily="2" charset="0"/>
                </a:rPr>
                <a:t>Oát-ni</a:t>
              </a:r>
              <a:r>
                <a:rPr lang="en-US" sz="2000" dirty="0">
                  <a:latin typeface="#9Slide03 AmpleSoft" panose="02000000000000000000" pitchFamily="2" charset="0"/>
                </a:rPr>
                <a:t>) </a:t>
              </a:r>
              <a:r>
                <a:rPr lang="en-US" sz="2000" dirty="0" err="1">
                  <a:latin typeface="#9Slide03 AmpleSoft" panose="02000000000000000000" pitchFamily="2" charset="0"/>
                </a:rPr>
                <a:t>suýt</a:t>
              </a:r>
              <a:r>
                <a:rPr lang="en-US" sz="2000" dirty="0">
                  <a:latin typeface="#9Slide03 AmpleSoft" panose="02000000000000000000" pitchFamily="2" charset="0"/>
                </a:rPr>
                <a:t> </a:t>
              </a:r>
              <a:r>
                <a:rPr lang="en-US" sz="2000" dirty="0" err="1">
                  <a:latin typeface="#9Slide03 AmpleSoft" panose="02000000000000000000" pitchFamily="2" charset="0"/>
                </a:rPr>
                <a:t>mất</a:t>
              </a:r>
              <a:r>
                <a:rPr lang="en-US" sz="2000" dirty="0">
                  <a:latin typeface="#9Slide03 AmpleSoft" panose="02000000000000000000" pitchFamily="2" charset="0"/>
                </a:rPr>
                <a:t> </a:t>
              </a:r>
              <a:r>
                <a:rPr lang="en-US" sz="2000" dirty="0" err="1">
                  <a:latin typeface="#9Slide03 AmpleSoft" panose="02000000000000000000" pitchFamily="2" charset="0"/>
                </a:rPr>
                <a:t>mạng</a:t>
              </a:r>
              <a:r>
                <a:rPr lang="en-US" sz="2000" dirty="0">
                  <a:latin typeface="#9Slide03 AmpleSoft" panose="02000000000000000000" pitchFamily="2" charset="0"/>
                </a:rPr>
                <a:t> </a:t>
              </a:r>
              <a:r>
                <a:rPr lang="en-US" sz="2000" dirty="0" err="1">
                  <a:latin typeface="#9Slide03 AmpleSoft" panose="02000000000000000000" pitchFamily="2" charset="0"/>
                </a:rPr>
                <a:t>vì</a:t>
              </a:r>
              <a:r>
                <a:rPr lang="en-US" sz="2000" dirty="0">
                  <a:latin typeface="#9Slide03 AmpleSoft" panose="02000000000000000000" pitchFamily="2" charset="0"/>
                </a:rPr>
                <a:t> </a:t>
              </a:r>
              <a:r>
                <a:rPr lang="en-US" sz="2000" dirty="0" err="1">
                  <a:latin typeface="#9Slide03 AmpleSoft" panose="02000000000000000000" pitchFamily="2" charset="0"/>
                </a:rPr>
                <a:t>cơn</a:t>
              </a:r>
              <a:r>
                <a:rPr lang="en-US" sz="2000" dirty="0">
                  <a:latin typeface="#9Slide03 AmpleSoft" panose="02000000000000000000" pitchFamily="2" charset="0"/>
                </a:rPr>
                <a:t> </a:t>
              </a:r>
              <a:r>
                <a:rPr lang="en-US" sz="2000" dirty="0" err="1">
                  <a:latin typeface="#9Slide03 AmpleSoft" panose="02000000000000000000" pitchFamily="2" charset="0"/>
                </a:rPr>
                <a:t>bão</a:t>
              </a:r>
              <a:r>
                <a:rPr lang="en-US" sz="2000" dirty="0">
                  <a:latin typeface="#9Slide03 AmpleSoft" panose="02000000000000000000" pitchFamily="2" charset="0"/>
                </a:rPr>
                <a:t> </a:t>
              </a:r>
              <a:r>
                <a:rPr lang="en-US" sz="2000" dirty="0" err="1">
                  <a:latin typeface="#9Slide03 AmpleSoft" panose="02000000000000000000" pitchFamily="2" charset="0"/>
                </a:rPr>
                <a:t>cát</a:t>
              </a:r>
              <a:endParaRPr lang="en-US" sz="2000" dirty="0">
                <a:latin typeface="#9Slide03 AmpleSoft" panose="02000000000000000000" pitchFamily="2" charset="0"/>
              </a:endParaRPr>
            </a:p>
          </p:txBody>
        </p:sp>
      </p:grpSp>
      <p:sp>
        <p:nvSpPr>
          <p:cNvPr id="28" name="Rectangle 27">
            <a:extLst>
              <a:ext uri="{FF2B5EF4-FFF2-40B4-BE49-F238E27FC236}">
                <a16:creationId xmlns:a16="http://schemas.microsoft.com/office/drawing/2014/main" id="{44D78DDB-EDCF-34D4-0CDD-BD9F35BB01F6}"/>
              </a:ext>
            </a:extLst>
          </p:cNvPr>
          <p:cNvSpPr/>
          <p:nvPr/>
        </p:nvSpPr>
        <p:spPr>
          <a:xfrm>
            <a:off x="2714036" y="3243353"/>
            <a:ext cx="1119857" cy="1109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oogle Shape;2902;p40">
            <a:extLst>
              <a:ext uri="{FF2B5EF4-FFF2-40B4-BE49-F238E27FC236}">
                <a16:creationId xmlns:a16="http://schemas.microsoft.com/office/drawing/2014/main" id="{2AD2F516-B82B-E265-78A7-F75419E25121}"/>
              </a:ext>
            </a:extLst>
          </p:cNvPr>
          <p:cNvGrpSpPr/>
          <p:nvPr/>
        </p:nvGrpSpPr>
        <p:grpSpPr>
          <a:xfrm>
            <a:off x="5764948" y="3077082"/>
            <a:ext cx="3114142" cy="632504"/>
            <a:chOff x="5621675" y="3072443"/>
            <a:chExt cx="2602130" cy="518700"/>
          </a:xfrm>
        </p:grpSpPr>
        <p:grpSp>
          <p:nvGrpSpPr>
            <p:cNvPr id="48" name="Google Shape;2903;p40">
              <a:extLst>
                <a:ext uri="{FF2B5EF4-FFF2-40B4-BE49-F238E27FC236}">
                  <a16:creationId xmlns:a16="http://schemas.microsoft.com/office/drawing/2014/main" id="{3F662695-A1B7-627D-854E-48D232AD12DD}"/>
                </a:ext>
              </a:extLst>
            </p:cNvPr>
            <p:cNvGrpSpPr/>
            <p:nvPr/>
          </p:nvGrpSpPr>
          <p:grpSpPr>
            <a:xfrm>
              <a:off x="5621675" y="3162225"/>
              <a:ext cx="378650" cy="377775"/>
              <a:chOff x="5621675" y="3162225"/>
              <a:chExt cx="378650" cy="377775"/>
            </a:xfrm>
          </p:grpSpPr>
          <p:sp>
            <p:nvSpPr>
              <p:cNvPr id="50" name="Google Shape;2904;p40">
                <a:extLst>
                  <a:ext uri="{FF2B5EF4-FFF2-40B4-BE49-F238E27FC236}">
                    <a16:creationId xmlns:a16="http://schemas.microsoft.com/office/drawing/2014/main" id="{E314B530-B073-34F5-369D-0B1D164E3E87}"/>
                  </a:ext>
                </a:extLst>
              </p:cNvPr>
              <p:cNvSpPr/>
              <p:nvPr/>
            </p:nvSpPr>
            <p:spPr>
              <a:xfrm>
                <a:off x="5621675" y="3162225"/>
                <a:ext cx="378650" cy="377775"/>
              </a:xfrm>
              <a:custGeom>
                <a:avLst/>
                <a:gdLst/>
                <a:ahLst/>
                <a:cxnLst/>
                <a:rect l="l" t="t" r="r" b="b"/>
                <a:pathLst>
                  <a:path w="15146" h="15111" extrusionOk="0">
                    <a:moveTo>
                      <a:pt x="7585" y="1"/>
                    </a:moveTo>
                    <a:cubicBezTo>
                      <a:pt x="7430" y="1"/>
                      <a:pt x="7287" y="13"/>
                      <a:pt x="7132" y="25"/>
                    </a:cubicBezTo>
                    <a:cubicBezTo>
                      <a:pt x="6572" y="48"/>
                      <a:pt x="6607" y="883"/>
                      <a:pt x="7146" y="883"/>
                    </a:cubicBezTo>
                    <a:cubicBezTo>
                      <a:pt x="7157" y="883"/>
                      <a:pt x="7168" y="883"/>
                      <a:pt x="7180" y="882"/>
                    </a:cubicBezTo>
                    <a:cubicBezTo>
                      <a:pt x="7311" y="870"/>
                      <a:pt x="7442" y="870"/>
                      <a:pt x="7573" y="870"/>
                    </a:cubicBezTo>
                    <a:cubicBezTo>
                      <a:pt x="8097" y="882"/>
                      <a:pt x="8609" y="941"/>
                      <a:pt x="9121" y="1049"/>
                    </a:cubicBezTo>
                    <a:cubicBezTo>
                      <a:pt x="9153" y="1059"/>
                      <a:pt x="9186" y="1060"/>
                      <a:pt x="9219" y="1060"/>
                    </a:cubicBezTo>
                    <a:lnTo>
                      <a:pt x="9219" y="1060"/>
                    </a:lnTo>
                    <a:cubicBezTo>
                      <a:pt x="9740" y="1058"/>
                      <a:pt x="9822" y="322"/>
                      <a:pt x="9323" y="203"/>
                    </a:cubicBezTo>
                    <a:cubicBezTo>
                      <a:pt x="8752" y="72"/>
                      <a:pt x="8168" y="13"/>
                      <a:pt x="7585" y="1"/>
                    </a:cubicBezTo>
                    <a:close/>
                    <a:moveTo>
                      <a:pt x="9219" y="1060"/>
                    </a:moveTo>
                    <a:lnTo>
                      <a:pt x="9219" y="1060"/>
                    </a:lnTo>
                    <a:cubicBezTo>
                      <a:pt x="9218" y="1060"/>
                      <a:pt x="9217" y="1060"/>
                      <a:pt x="9216" y="1060"/>
                    </a:cubicBezTo>
                    <a:lnTo>
                      <a:pt x="9228" y="1060"/>
                    </a:lnTo>
                    <a:cubicBezTo>
                      <a:pt x="9225" y="1060"/>
                      <a:pt x="9222" y="1060"/>
                      <a:pt x="9219" y="1060"/>
                    </a:cubicBezTo>
                    <a:close/>
                    <a:moveTo>
                      <a:pt x="5178" y="424"/>
                    </a:moveTo>
                    <a:cubicBezTo>
                      <a:pt x="5119" y="424"/>
                      <a:pt x="5056" y="437"/>
                      <a:pt x="4989" y="465"/>
                    </a:cubicBezTo>
                    <a:cubicBezTo>
                      <a:pt x="4299" y="715"/>
                      <a:pt x="3644" y="1072"/>
                      <a:pt x="3060" y="1513"/>
                    </a:cubicBezTo>
                    <a:cubicBezTo>
                      <a:pt x="2727" y="1763"/>
                      <a:pt x="2894" y="2287"/>
                      <a:pt x="3310" y="2287"/>
                    </a:cubicBezTo>
                    <a:cubicBezTo>
                      <a:pt x="3323" y="2288"/>
                      <a:pt x="3335" y="2289"/>
                      <a:pt x="3347" y="2289"/>
                    </a:cubicBezTo>
                    <a:cubicBezTo>
                      <a:pt x="3430" y="2289"/>
                      <a:pt x="3512" y="2255"/>
                      <a:pt x="3584" y="2203"/>
                    </a:cubicBezTo>
                    <a:cubicBezTo>
                      <a:pt x="4096" y="1822"/>
                      <a:pt x="4680" y="1501"/>
                      <a:pt x="5287" y="1287"/>
                    </a:cubicBezTo>
                    <a:cubicBezTo>
                      <a:pt x="5801" y="1119"/>
                      <a:pt x="5612" y="424"/>
                      <a:pt x="5178" y="424"/>
                    </a:cubicBezTo>
                    <a:close/>
                    <a:moveTo>
                      <a:pt x="11096" y="930"/>
                    </a:moveTo>
                    <a:cubicBezTo>
                      <a:pt x="10702" y="930"/>
                      <a:pt x="10439" y="1559"/>
                      <a:pt x="10930" y="1775"/>
                    </a:cubicBezTo>
                    <a:cubicBezTo>
                      <a:pt x="11490" y="2096"/>
                      <a:pt x="12002" y="2501"/>
                      <a:pt x="12454" y="2977"/>
                    </a:cubicBezTo>
                    <a:cubicBezTo>
                      <a:pt x="12538" y="3061"/>
                      <a:pt x="12645" y="3108"/>
                      <a:pt x="12764" y="3108"/>
                    </a:cubicBezTo>
                    <a:lnTo>
                      <a:pt x="12764" y="3120"/>
                    </a:lnTo>
                    <a:cubicBezTo>
                      <a:pt x="13145" y="3120"/>
                      <a:pt x="13347" y="2668"/>
                      <a:pt x="13085" y="2382"/>
                    </a:cubicBezTo>
                    <a:cubicBezTo>
                      <a:pt x="12573" y="1846"/>
                      <a:pt x="12002" y="1394"/>
                      <a:pt x="11359" y="1025"/>
                    </a:cubicBezTo>
                    <a:cubicBezTo>
                      <a:pt x="11269" y="958"/>
                      <a:pt x="11180" y="930"/>
                      <a:pt x="11096" y="930"/>
                    </a:cubicBezTo>
                    <a:close/>
                    <a:moveTo>
                      <a:pt x="1826" y="2895"/>
                    </a:moveTo>
                    <a:cubicBezTo>
                      <a:pt x="1712" y="2895"/>
                      <a:pt x="1595" y="2944"/>
                      <a:pt x="1501" y="3061"/>
                    </a:cubicBezTo>
                    <a:cubicBezTo>
                      <a:pt x="1060" y="3644"/>
                      <a:pt x="703" y="4299"/>
                      <a:pt x="453" y="4989"/>
                    </a:cubicBezTo>
                    <a:cubicBezTo>
                      <a:pt x="370" y="5216"/>
                      <a:pt x="489" y="5466"/>
                      <a:pt x="715" y="5549"/>
                    </a:cubicBezTo>
                    <a:cubicBezTo>
                      <a:pt x="762" y="5573"/>
                      <a:pt x="810" y="5573"/>
                      <a:pt x="858" y="5573"/>
                    </a:cubicBezTo>
                    <a:lnTo>
                      <a:pt x="858" y="5585"/>
                    </a:lnTo>
                    <a:cubicBezTo>
                      <a:pt x="1048" y="5573"/>
                      <a:pt x="1203" y="5466"/>
                      <a:pt x="1274" y="5287"/>
                    </a:cubicBezTo>
                    <a:cubicBezTo>
                      <a:pt x="1489" y="4680"/>
                      <a:pt x="1798" y="4097"/>
                      <a:pt x="2191" y="3573"/>
                    </a:cubicBezTo>
                    <a:cubicBezTo>
                      <a:pt x="2416" y="3243"/>
                      <a:pt x="2131" y="2895"/>
                      <a:pt x="1826" y="2895"/>
                    </a:cubicBezTo>
                    <a:close/>
                    <a:moveTo>
                      <a:pt x="13964" y="3928"/>
                    </a:moveTo>
                    <a:cubicBezTo>
                      <a:pt x="13675" y="3928"/>
                      <a:pt x="13386" y="4218"/>
                      <a:pt x="13562" y="4561"/>
                    </a:cubicBezTo>
                    <a:cubicBezTo>
                      <a:pt x="13859" y="5144"/>
                      <a:pt x="14062" y="5763"/>
                      <a:pt x="14181" y="6406"/>
                    </a:cubicBezTo>
                    <a:cubicBezTo>
                      <a:pt x="14216" y="6621"/>
                      <a:pt x="14395" y="6763"/>
                      <a:pt x="14597" y="6763"/>
                    </a:cubicBezTo>
                    <a:cubicBezTo>
                      <a:pt x="14871" y="6763"/>
                      <a:pt x="15074" y="6525"/>
                      <a:pt x="15026" y="6252"/>
                    </a:cubicBezTo>
                    <a:cubicBezTo>
                      <a:pt x="14907" y="5537"/>
                      <a:pt x="14669" y="4835"/>
                      <a:pt x="14336" y="4168"/>
                    </a:cubicBezTo>
                    <a:cubicBezTo>
                      <a:pt x="14249" y="3999"/>
                      <a:pt x="14107" y="3928"/>
                      <a:pt x="13964" y="3928"/>
                    </a:cubicBezTo>
                    <a:close/>
                    <a:moveTo>
                      <a:pt x="454" y="6739"/>
                    </a:moveTo>
                    <a:cubicBezTo>
                      <a:pt x="226" y="6739"/>
                      <a:pt x="35" y="6914"/>
                      <a:pt x="12" y="7144"/>
                    </a:cubicBezTo>
                    <a:cubicBezTo>
                      <a:pt x="0" y="7287"/>
                      <a:pt x="0" y="7430"/>
                      <a:pt x="0" y="7585"/>
                    </a:cubicBezTo>
                    <a:cubicBezTo>
                      <a:pt x="0" y="8168"/>
                      <a:pt x="72" y="8752"/>
                      <a:pt x="203" y="9335"/>
                    </a:cubicBezTo>
                    <a:cubicBezTo>
                      <a:pt x="250" y="9526"/>
                      <a:pt x="429" y="9669"/>
                      <a:pt x="631" y="9669"/>
                    </a:cubicBezTo>
                    <a:cubicBezTo>
                      <a:pt x="655" y="9669"/>
                      <a:pt x="691" y="9657"/>
                      <a:pt x="727" y="9657"/>
                    </a:cubicBezTo>
                    <a:cubicBezTo>
                      <a:pt x="965" y="9597"/>
                      <a:pt x="1108" y="9359"/>
                      <a:pt x="1048" y="9133"/>
                    </a:cubicBezTo>
                    <a:cubicBezTo>
                      <a:pt x="929" y="8621"/>
                      <a:pt x="870" y="8097"/>
                      <a:pt x="870" y="7585"/>
                    </a:cubicBezTo>
                    <a:cubicBezTo>
                      <a:pt x="870" y="7454"/>
                      <a:pt x="881" y="7323"/>
                      <a:pt x="881" y="7192"/>
                    </a:cubicBezTo>
                    <a:cubicBezTo>
                      <a:pt x="893" y="6954"/>
                      <a:pt x="715" y="6752"/>
                      <a:pt x="477" y="6740"/>
                    </a:cubicBezTo>
                    <a:cubicBezTo>
                      <a:pt x="469" y="6739"/>
                      <a:pt x="462" y="6739"/>
                      <a:pt x="454" y="6739"/>
                    </a:cubicBezTo>
                    <a:close/>
                    <a:moveTo>
                      <a:pt x="14706" y="7174"/>
                    </a:moveTo>
                    <a:cubicBezTo>
                      <a:pt x="14496" y="7174"/>
                      <a:pt x="14288" y="7311"/>
                      <a:pt x="14276" y="7585"/>
                    </a:cubicBezTo>
                    <a:cubicBezTo>
                      <a:pt x="14276" y="8228"/>
                      <a:pt x="14181" y="8883"/>
                      <a:pt x="13990" y="9502"/>
                    </a:cubicBezTo>
                    <a:cubicBezTo>
                      <a:pt x="13919" y="9728"/>
                      <a:pt x="14062" y="9978"/>
                      <a:pt x="14288" y="10038"/>
                    </a:cubicBezTo>
                    <a:cubicBezTo>
                      <a:pt x="14336" y="10050"/>
                      <a:pt x="14371" y="10062"/>
                      <a:pt x="14419" y="10062"/>
                    </a:cubicBezTo>
                    <a:cubicBezTo>
                      <a:pt x="14609" y="10062"/>
                      <a:pt x="14764" y="9931"/>
                      <a:pt x="14824" y="9752"/>
                    </a:cubicBezTo>
                    <a:cubicBezTo>
                      <a:pt x="15038" y="9049"/>
                      <a:pt x="15145" y="8311"/>
                      <a:pt x="15145" y="7585"/>
                    </a:cubicBezTo>
                    <a:cubicBezTo>
                      <a:pt x="15127" y="7311"/>
                      <a:pt x="14916" y="7174"/>
                      <a:pt x="14706" y="7174"/>
                    </a:cubicBezTo>
                    <a:close/>
                    <a:moveTo>
                      <a:pt x="1414" y="10729"/>
                    </a:moveTo>
                    <a:cubicBezTo>
                      <a:pt x="1124" y="10729"/>
                      <a:pt x="839" y="11033"/>
                      <a:pt x="1012" y="11371"/>
                    </a:cubicBezTo>
                    <a:cubicBezTo>
                      <a:pt x="1382" y="12002"/>
                      <a:pt x="1846" y="12586"/>
                      <a:pt x="2382" y="13086"/>
                    </a:cubicBezTo>
                    <a:cubicBezTo>
                      <a:pt x="2465" y="13169"/>
                      <a:pt x="2560" y="13205"/>
                      <a:pt x="2679" y="13205"/>
                    </a:cubicBezTo>
                    <a:cubicBezTo>
                      <a:pt x="3060" y="13193"/>
                      <a:pt x="3251" y="12729"/>
                      <a:pt x="2977" y="12455"/>
                    </a:cubicBezTo>
                    <a:cubicBezTo>
                      <a:pt x="2501" y="12014"/>
                      <a:pt x="2096" y="11502"/>
                      <a:pt x="1763" y="10931"/>
                    </a:cubicBezTo>
                    <a:cubicBezTo>
                      <a:pt x="1671" y="10788"/>
                      <a:pt x="1542" y="10729"/>
                      <a:pt x="1414" y="10729"/>
                    </a:cubicBezTo>
                    <a:close/>
                    <a:moveTo>
                      <a:pt x="13539" y="11044"/>
                    </a:moveTo>
                    <a:cubicBezTo>
                      <a:pt x="13407" y="11044"/>
                      <a:pt x="13273" y="11108"/>
                      <a:pt x="13181" y="11264"/>
                    </a:cubicBezTo>
                    <a:cubicBezTo>
                      <a:pt x="12823" y="11812"/>
                      <a:pt x="12383" y="12300"/>
                      <a:pt x="11883" y="12717"/>
                    </a:cubicBezTo>
                    <a:cubicBezTo>
                      <a:pt x="11573" y="12979"/>
                      <a:pt x="11752" y="13479"/>
                      <a:pt x="12169" y="13479"/>
                    </a:cubicBezTo>
                    <a:cubicBezTo>
                      <a:pt x="12264" y="13479"/>
                      <a:pt x="12359" y="13443"/>
                      <a:pt x="12442" y="13383"/>
                    </a:cubicBezTo>
                    <a:cubicBezTo>
                      <a:pt x="13002" y="12907"/>
                      <a:pt x="13502" y="12359"/>
                      <a:pt x="13895" y="11740"/>
                    </a:cubicBezTo>
                    <a:cubicBezTo>
                      <a:pt x="14154" y="11398"/>
                      <a:pt x="13850" y="11044"/>
                      <a:pt x="13539" y="11044"/>
                    </a:cubicBezTo>
                    <a:close/>
                    <a:moveTo>
                      <a:pt x="4380" y="13543"/>
                    </a:moveTo>
                    <a:cubicBezTo>
                      <a:pt x="3981" y="13543"/>
                      <a:pt x="3766" y="14122"/>
                      <a:pt x="4180" y="14360"/>
                    </a:cubicBezTo>
                    <a:cubicBezTo>
                      <a:pt x="4834" y="14681"/>
                      <a:pt x="5537" y="14919"/>
                      <a:pt x="6263" y="15050"/>
                    </a:cubicBezTo>
                    <a:lnTo>
                      <a:pt x="6335" y="15050"/>
                    </a:lnTo>
                    <a:cubicBezTo>
                      <a:pt x="6858" y="15038"/>
                      <a:pt x="6930" y="14288"/>
                      <a:pt x="6406" y="14193"/>
                    </a:cubicBezTo>
                    <a:cubicBezTo>
                      <a:pt x="5775" y="14074"/>
                      <a:pt x="5144" y="13872"/>
                      <a:pt x="4572" y="13586"/>
                    </a:cubicBezTo>
                    <a:cubicBezTo>
                      <a:pt x="4505" y="13556"/>
                      <a:pt x="4440" y="13543"/>
                      <a:pt x="4380" y="13543"/>
                    </a:cubicBezTo>
                    <a:close/>
                    <a:moveTo>
                      <a:pt x="10406" y="13703"/>
                    </a:moveTo>
                    <a:cubicBezTo>
                      <a:pt x="10350" y="13703"/>
                      <a:pt x="10290" y="13715"/>
                      <a:pt x="10228" y="13741"/>
                    </a:cubicBezTo>
                    <a:cubicBezTo>
                      <a:pt x="9633" y="13991"/>
                      <a:pt x="9002" y="14169"/>
                      <a:pt x="8359" y="14241"/>
                    </a:cubicBezTo>
                    <a:cubicBezTo>
                      <a:pt x="7795" y="14276"/>
                      <a:pt x="7834" y="15110"/>
                      <a:pt x="8383" y="15110"/>
                    </a:cubicBezTo>
                    <a:cubicBezTo>
                      <a:pt x="8391" y="15110"/>
                      <a:pt x="8398" y="15110"/>
                      <a:pt x="8406" y="15110"/>
                    </a:cubicBezTo>
                    <a:lnTo>
                      <a:pt x="8454" y="15098"/>
                    </a:lnTo>
                    <a:cubicBezTo>
                      <a:pt x="9180" y="15015"/>
                      <a:pt x="9895" y="14824"/>
                      <a:pt x="10573" y="14538"/>
                    </a:cubicBezTo>
                    <a:cubicBezTo>
                      <a:pt x="11024" y="14329"/>
                      <a:pt x="10819" y="13703"/>
                      <a:pt x="10406" y="137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9Slide03 AmpleSoft" panose="02000000000000000000" pitchFamily="2" charset="0"/>
                </a:endParaRPr>
              </a:p>
            </p:txBody>
          </p:sp>
          <p:sp>
            <p:nvSpPr>
              <p:cNvPr id="51" name="Google Shape;2905;p40">
                <a:extLst>
                  <a:ext uri="{FF2B5EF4-FFF2-40B4-BE49-F238E27FC236}">
                    <a16:creationId xmlns:a16="http://schemas.microsoft.com/office/drawing/2014/main" id="{39C2624C-CF7C-2F57-74B8-15F62510EAE7}"/>
                  </a:ext>
                </a:extLst>
              </p:cNvPr>
              <p:cNvSpPr/>
              <p:nvPr/>
            </p:nvSpPr>
            <p:spPr>
              <a:xfrm>
                <a:off x="5683575" y="3238121"/>
                <a:ext cx="254825" cy="232125"/>
              </a:xfrm>
              <a:custGeom>
                <a:avLst/>
                <a:gdLst/>
                <a:ahLst/>
                <a:cxnLst/>
                <a:rect l="l" t="t" r="r" b="b"/>
                <a:pathLst>
                  <a:path w="10193" h="9285" extrusionOk="0">
                    <a:moveTo>
                      <a:pt x="5095" y="0"/>
                    </a:moveTo>
                    <a:cubicBezTo>
                      <a:pt x="3909" y="0"/>
                      <a:pt x="2721" y="453"/>
                      <a:pt x="1811" y="1358"/>
                    </a:cubicBezTo>
                    <a:cubicBezTo>
                      <a:pt x="1" y="3179"/>
                      <a:pt x="1" y="6108"/>
                      <a:pt x="1811" y="7918"/>
                    </a:cubicBezTo>
                    <a:cubicBezTo>
                      <a:pt x="2721" y="8829"/>
                      <a:pt x="3909" y="9284"/>
                      <a:pt x="5095" y="9284"/>
                    </a:cubicBezTo>
                    <a:cubicBezTo>
                      <a:pt x="6281" y="9284"/>
                      <a:pt x="7466" y="8829"/>
                      <a:pt x="8371" y="7918"/>
                    </a:cubicBezTo>
                    <a:cubicBezTo>
                      <a:pt x="10193" y="6108"/>
                      <a:pt x="10193" y="3179"/>
                      <a:pt x="8371" y="1358"/>
                    </a:cubicBezTo>
                    <a:cubicBezTo>
                      <a:pt x="7466" y="453"/>
                      <a:pt x="6281" y="0"/>
                      <a:pt x="50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9Slide03 AmpleSoft" panose="02000000000000000000" pitchFamily="2" charset="0"/>
                </a:endParaRPr>
              </a:p>
            </p:txBody>
          </p:sp>
        </p:grpSp>
        <p:sp>
          <p:nvSpPr>
            <p:cNvPr id="49" name="Google Shape;2907;p40">
              <a:extLst>
                <a:ext uri="{FF2B5EF4-FFF2-40B4-BE49-F238E27FC236}">
                  <a16:creationId xmlns:a16="http://schemas.microsoft.com/office/drawing/2014/main" id="{E9F326A7-655B-1B10-6CBA-E310DBADE86F}"/>
                </a:ext>
              </a:extLst>
            </p:cNvPr>
            <p:cNvSpPr txBox="1"/>
            <p:nvPr/>
          </p:nvSpPr>
          <p:spPr>
            <a:xfrm>
              <a:off x="6225653" y="3072443"/>
              <a:ext cx="1998152" cy="5187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err="1">
                  <a:latin typeface="#9Slide03 AmpleSoft" panose="02000000000000000000" pitchFamily="2" charset="0"/>
                </a:rPr>
                <a:t>Mác</a:t>
              </a:r>
              <a:r>
                <a:rPr lang="en-US" sz="2000" dirty="0">
                  <a:latin typeface="#9Slide03 AmpleSoft" panose="02000000000000000000" pitchFamily="2" charset="0"/>
                </a:rPr>
                <a:t> </a:t>
              </a:r>
              <a:r>
                <a:rPr lang="en-US" sz="2000" dirty="0" err="1">
                  <a:latin typeface="#9Slide03 AmpleSoft" panose="02000000000000000000" pitchFamily="2" charset="0"/>
                </a:rPr>
                <a:t>tự</a:t>
              </a:r>
              <a:r>
                <a:rPr lang="en-US" sz="2000" dirty="0">
                  <a:latin typeface="#9Slide03 AmpleSoft" panose="02000000000000000000" pitchFamily="2" charset="0"/>
                </a:rPr>
                <a:t> </a:t>
              </a:r>
              <a:r>
                <a:rPr lang="en-US" sz="2000" dirty="0" err="1">
                  <a:latin typeface="#9Slide03 AmpleSoft" panose="02000000000000000000" pitchFamily="2" charset="0"/>
                </a:rPr>
                <a:t>sửa</a:t>
              </a:r>
              <a:r>
                <a:rPr lang="en-US" sz="2000" dirty="0">
                  <a:latin typeface="#9Slide03 AmpleSoft" panose="02000000000000000000" pitchFamily="2" charset="0"/>
                </a:rPr>
                <a:t> </a:t>
              </a:r>
              <a:r>
                <a:rPr lang="en-US" sz="2000" dirty="0" err="1">
                  <a:latin typeface="#9Slide03 AmpleSoft" panose="02000000000000000000" pitchFamily="2" charset="0"/>
                </a:rPr>
                <a:t>bộ</a:t>
              </a:r>
              <a:r>
                <a:rPr lang="en-US" sz="2000" dirty="0">
                  <a:latin typeface="#9Slide03 AmpleSoft" panose="02000000000000000000" pitchFamily="2" charset="0"/>
                </a:rPr>
                <a:t> </a:t>
              </a:r>
              <a:r>
                <a:rPr lang="en-US" sz="2000" dirty="0" err="1">
                  <a:latin typeface="#9Slide03 AmpleSoft" panose="02000000000000000000" pitchFamily="2" charset="0"/>
                </a:rPr>
                <a:t>đồ</a:t>
              </a:r>
              <a:r>
                <a:rPr lang="en-US" sz="2000" dirty="0">
                  <a:latin typeface="#9Slide03 AmpleSoft" panose="02000000000000000000" pitchFamily="2" charset="0"/>
                </a:rPr>
                <a:t> du </a:t>
              </a:r>
              <a:r>
                <a:rPr lang="en-US" sz="2000" dirty="0" err="1">
                  <a:latin typeface="#9Slide03 AmpleSoft" panose="02000000000000000000" pitchFamily="2" charset="0"/>
                </a:rPr>
                <a:t>hành</a:t>
              </a:r>
              <a:r>
                <a:rPr lang="en-US" sz="2000" dirty="0">
                  <a:latin typeface="#9Slide03 AmpleSoft" panose="02000000000000000000" pitchFamily="2" charset="0"/>
                </a:rPr>
                <a:t> </a:t>
              </a:r>
              <a:r>
                <a:rPr lang="en-US" sz="2000" dirty="0" err="1">
                  <a:latin typeface="#9Slide03 AmpleSoft" panose="02000000000000000000" pitchFamily="2" charset="0"/>
                </a:rPr>
                <a:t>và</a:t>
              </a:r>
              <a:r>
                <a:rPr lang="en-US" sz="2000" dirty="0">
                  <a:latin typeface="#9Slide03 AmpleSoft" panose="02000000000000000000" pitchFamily="2" charset="0"/>
                </a:rPr>
                <a:t> </a:t>
              </a:r>
              <a:r>
                <a:rPr lang="en-US" sz="2000" dirty="0" err="1">
                  <a:latin typeface="#9Slide03 AmpleSoft" panose="02000000000000000000" pitchFamily="2" charset="0"/>
                </a:rPr>
                <a:t>sơ</a:t>
              </a:r>
              <a:r>
                <a:rPr lang="en-US" sz="2000" dirty="0">
                  <a:latin typeface="#9Slide03 AmpleSoft" panose="02000000000000000000" pitchFamily="2" charset="0"/>
                </a:rPr>
                <a:t> </a:t>
              </a:r>
              <a:r>
                <a:rPr lang="en-US" sz="2000" dirty="0" err="1">
                  <a:latin typeface="#9Slide03 AmpleSoft" panose="02000000000000000000" pitchFamily="2" charset="0"/>
                </a:rPr>
                <a:t>cứu</a:t>
              </a:r>
              <a:r>
                <a:rPr lang="en-US" sz="2000" dirty="0">
                  <a:latin typeface="#9Slide03 AmpleSoft" panose="02000000000000000000" pitchFamily="2" charset="0"/>
                </a:rPr>
                <a:t> </a:t>
              </a:r>
              <a:r>
                <a:rPr lang="en-US" sz="2000" dirty="0" err="1">
                  <a:latin typeface="#9Slide03 AmpleSoft" panose="02000000000000000000" pitchFamily="2" charset="0"/>
                </a:rPr>
                <a:t>vết</a:t>
              </a:r>
              <a:r>
                <a:rPr lang="en-US" sz="2000" dirty="0">
                  <a:latin typeface="#9Slide03 AmpleSoft" panose="02000000000000000000" pitchFamily="2" charset="0"/>
                </a:rPr>
                <a:t> </a:t>
              </a:r>
              <a:r>
                <a:rPr lang="en-US" sz="2000" dirty="0" err="1">
                  <a:latin typeface="#9Slide03 AmpleSoft" panose="02000000000000000000" pitchFamily="2" charset="0"/>
                </a:rPr>
                <a:t>thương</a:t>
              </a:r>
              <a:r>
                <a:rPr lang="en-US" sz="2000" dirty="0">
                  <a:latin typeface="#9Slide03 AmpleSoft" panose="02000000000000000000" pitchFamily="2" charset="0"/>
                </a:rPr>
                <a:t> </a:t>
              </a:r>
              <a:r>
                <a:rPr lang="en-US" sz="2000" dirty="0" err="1">
                  <a:latin typeface="#9Slide03 AmpleSoft" panose="02000000000000000000" pitchFamily="2" charset="0"/>
                </a:rPr>
                <a:t>để</a:t>
              </a:r>
              <a:r>
                <a:rPr lang="en-US" sz="2000" dirty="0">
                  <a:latin typeface="#9Slide03 AmpleSoft" panose="02000000000000000000" pitchFamily="2" charset="0"/>
                </a:rPr>
                <a:t> </a:t>
              </a:r>
              <a:r>
                <a:rPr lang="en-US" sz="2000" dirty="0" err="1">
                  <a:latin typeface="#9Slide03 AmpleSoft" panose="02000000000000000000" pitchFamily="2" charset="0"/>
                </a:rPr>
                <a:t>cứu</a:t>
              </a:r>
              <a:r>
                <a:rPr lang="en-US" sz="2000" dirty="0">
                  <a:latin typeface="#9Slide03 AmpleSoft" panose="02000000000000000000" pitchFamily="2" charset="0"/>
                </a:rPr>
                <a:t> </a:t>
              </a:r>
              <a:r>
                <a:rPr lang="en-US" sz="2000" dirty="0" err="1">
                  <a:latin typeface="#9Slide03 AmpleSoft" panose="02000000000000000000" pitchFamily="2" charset="0"/>
                </a:rPr>
                <a:t>mình</a:t>
              </a:r>
              <a:endParaRPr lang="en-US" sz="2000" dirty="0">
                <a:latin typeface="#9Slide03 AmpleSoft" panose="02000000000000000000" pitchFamily="2" charset="0"/>
              </a:endParaRPr>
            </a:p>
          </p:txBody>
        </p:sp>
      </p:grpSp>
      <p:grpSp>
        <p:nvGrpSpPr>
          <p:cNvPr id="52" name="Google Shape;2895;p40">
            <a:extLst>
              <a:ext uri="{FF2B5EF4-FFF2-40B4-BE49-F238E27FC236}">
                <a16:creationId xmlns:a16="http://schemas.microsoft.com/office/drawing/2014/main" id="{F49ED002-CA39-0A64-FF78-16D7E16204B6}"/>
              </a:ext>
            </a:extLst>
          </p:cNvPr>
          <p:cNvGrpSpPr/>
          <p:nvPr/>
        </p:nvGrpSpPr>
        <p:grpSpPr>
          <a:xfrm>
            <a:off x="781473" y="1296482"/>
            <a:ext cx="3922904" cy="923850"/>
            <a:chOff x="1489941" y="1677345"/>
            <a:chExt cx="3277919" cy="757624"/>
          </a:xfrm>
        </p:grpSpPr>
        <p:grpSp>
          <p:nvGrpSpPr>
            <p:cNvPr id="53" name="Google Shape;2896;p40">
              <a:extLst>
                <a:ext uri="{FF2B5EF4-FFF2-40B4-BE49-F238E27FC236}">
                  <a16:creationId xmlns:a16="http://schemas.microsoft.com/office/drawing/2014/main" id="{FB7079BA-CCA3-A904-94FB-F1D1B02B65BA}"/>
                </a:ext>
              </a:extLst>
            </p:cNvPr>
            <p:cNvGrpSpPr/>
            <p:nvPr/>
          </p:nvGrpSpPr>
          <p:grpSpPr>
            <a:xfrm>
              <a:off x="4389210" y="2057494"/>
              <a:ext cx="378650" cy="377475"/>
              <a:chOff x="4389210" y="2057494"/>
              <a:chExt cx="378650" cy="377475"/>
            </a:xfrm>
          </p:grpSpPr>
          <p:sp>
            <p:nvSpPr>
              <p:cNvPr id="83" name="Google Shape;2897;p40">
                <a:extLst>
                  <a:ext uri="{FF2B5EF4-FFF2-40B4-BE49-F238E27FC236}">
                    <a16:creationId xmlns:a16="http://schemas.microsoft.com/office/drawing/2014/main" id="{C77F60EC-D44D-E3D3-560D-5C1E044542E0}"/>
                  </a:ext>
                </a:extLst>
              </p:cNvPr>
              <p:cNvSpPr/>
              <p:nvPr/>
            </p:nvSpPr>
            <p:spPr>
              <a:xfrm>
                <a:off x="4462435" y="2130719"/>
                <a:ext cx="232200" cy="231900"/>
              </a:xfrm>
              <a:custGeom>
                <a:avLst/>
                <a:gdLst/>
                <a:ahLst/>
                <a:cxnLst/>
                <a:rect l="l" t="t" r="r" b="b"/>
                <a:pathLst>
                  <a:path w="9288" h="9276" extrusionOk="0">
                    <a:moveTo>
                      <a:pt x="4644" y="1"/>
                    </a:moveTo>
                    <a:cubicBezTo>
                      <a:pt x="2084" y="1"/>
                      <a:pt x="1" y="2084"/>
                      <a:pt x="1" y="4644"/>
                    </a:cubicBezTo>
                    <a:cubicBezTo>
                      <a:pt x="1" y="7204"/>
                      <a:pt x="2084" y="9276"/>
                      <a:pt x="4644" y="9276"/>
                    </a:cubicBezTo>
                    <a:cubicBezTo>
                      <a:pt x="7204" y="9276"/>
                      <a:pt x="9288" y="7204"/>
                      <a:pt x="9288" y="4644"/>
                    </a:cubicBezTo>
                    <a:cubicBezTo>
                      <a:pt x="9288" y="2084"/>
                      <a:pt x="7204" y="1"/>
                      <a:pt x="4644" y="1"/>
                    </a:cubicBezTo>
                    <a:close/>
                  </a:path>
                </a:pathLst>
              </a:custGeom>
              <a:solidFill>
                <a:srgbClr val="E735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latin typeface="#9Slide03 AmpleSoft" panose="02000000000000000000" pitchFamily="2" charset="0"/>
                </a:endParaRPr>
              </a:p>
            </p:txBody>
          </p:sp>
          <p:sp>
            <p:nvSpPr>
              <p:cNvPr id="84" name="Google Shape;2898;p40">
                <a:extLst>
                  <a:ext uri="{FF2B5EF4-FFF2-40B4-BE49-F238E27FC236}">
                    <a16:creationId xmlns:a16="http://schemas.microsoft.com/office/drawing/2014/main" id="{C495C715-7DED-105D-E91D-BB0D78CA24BE}"/>
                  </a:ext>
                </a:extLst>
              </p:cNvPr>
              <p:cNvSpPr/>
              <p:nvPr/>
            </p:nvSpPr>
            <p:spPr>
              <a:xfrm>
                <a:off x="4389210" y="2057494"/>
                <a:ext cx="378650" cy="377475"/>
              </a:xfrm>
              <a:custGeom>
                <a:avLst/>
                <a:gdLst/>
                <a:ahLst/>
                <a:cxnLst/>
                <a:rect l="l" t="t" r="r" b="b"/>
                <a:pathLst>
                  <a:path w="15146" h="15099" extrusionOk="0">
                    <a:moveTo>
                      <a:pt x="7585" y="1"/>
                    </a:moveTo>
                    <a:cubicBezTo>
                      <a:pt x="7430" y="1"/>
                      <a:pt x="7288" y="1"/>
                      <a:pt x="7133" y="13"/>
                    </a:cubicBezTo>
                    <a:cubicBezTo>
                      <a:pt x="6569" y="48"/>
                      <a:pt x="6608" y="882"/>
                      <a:pt x="7157" y="882"/>
                    </a:cubicBezTo>
                    <a:cubicBezTo>
                      <a:pt x="7165" y="882"/>
                      <a:pt x="7173" y="882"/>
                      <a:pt x="7180" y="882"/>
                    </a:cubicBezTo>
                    <a:cubicBezTo>
                      <a:pt x="7311" y="870"/>
                      <a:pt x="7442" y="870"/>
                      <a:pt x="7585" y="870"/>
                    </a:cubicBezTo>
                    <a:cubicBezTo>
                      <a:pt x="8097" y="870"/>
                      <a:pt x="8609" y="930"/>
                      <a:pt x="9121" y="1049"/>
                    </a:cubicBezTo>
                    <a:cubicBezTo>
                      <a:pt x="9145" y="1049"/>
                      <a:pt x="9181" y="1061"/>
                      <a:pt x="9216" y="1061"/>
                    </a:cubicBezTo>
                    <a:cubicBezTo>
                      <a:pt x="9419" y="1061"/>
                      <a:pt x="9597" y="918"/>
                      <a:pt x="9645" y="727"/>
                    </a:cubicBezTo>
                    <a:cubicBezTo>
                      <a:pt x="9693" y="489"/>
                      <a:pt x="9550" y="251"/>
                      <a:pt x="9323" y="203"/>
                    </a:cubicBezTo>
                    <a:cubicBezTo>
                      <a:pt x="8752" y="60"/>
                      <a:pt x="8169" y="1"/>
                      <a:pt x="7585" y="1"/>
                    </a:cubicBezTo>
                    <a:close/>
                    <a:moveTo>
                      <a:pt x="5159" y="416"/>
                    </a:moveTo>
                    <a:cubicBezTo>
                      <a:pt x="5102" y="416"/>
                      <a:pt x="5041" y="428"/>
                      <a:pt x="4978" y="453"/>
                    </a:cubicBezTo>
                    <a:cubicBezTo>
                      <a:pt x="4287" y="703"/>
                      <a:pt x="3632" y="1061"/>
                      <a:pt x="3049" y="1501"/>
                    </a:cubicBezTo>
                    <a:cubicBezTo>
                      <a:pt x="2704" y="1751"/>
                      <a:pt x="2882" y="2287"/>
                      <a:pt x="3311" y="2287"/>
                    </a:cubicBezTo>
                    <a:cubicBezTo>
                      <a:pt x="3394" y="2287"/>
                      <a:pt x="3489" y="2251"/>
                      <a:pt x="3561" y="2192"/>
                    </a:cubicBezTo>
                    <a:cubicBezTo>
                      <a:pt x="4085" y="1811"/>
                      <a:pt x="4668" y="1489"/>
                      <a:pt x="5275" y="1275"/>
                    </a:cubicBezTo>
                    <a:cubicBezTo>
                      <a:pt x="5792" y="1117"/>
                      <a:pt x="5599" y="416"/>
                      <a:pt x="5159" y="416"/>
                    </a:cubicBezTo>
                    <a:close/>
                    <a:moveTo>
                      <a:pt x="11123" y="937"/>
                    </a:moveTo>
                    <a:cubicBezTo>
                      <a:pt x="10737" y="937"/>
                      <a:pt x="10496" y="1512"/>
                      <a:pt x="10919" y="1763"/>
                    </a:cubicBezTo>
                    <a:cubicBezTo>
                      <a:pt x="11479" y="2085"/>
                      <a:pt x="12002" y="2489"/>
                      <a:pt x="12443" y="2966"/>
                    </a:cubicBezTo>
                    <a:cubicBezTo>
                      <a:pt x="12526" y="3049"/>
                      <a:pt x="12645" y="3097"/>
                      <a:pt x="12764" y="3097"/>
                    </a:cubicBezTo>
                    <a:cubicBezTo>
                      <a:pt x="13133" y="3097"/>
                      <a:pt x="13336" y="2644"/>
                      <a:pt x="13074" y="2370"/>
                    </a:cubicBezTo>
                    <a:cubicBezTo>
                      <a:pt x="12574" y="1834"/>
                      <a:pt x="11990" y="1370"/>
                      <a:pt x="11348" y="1001"/>
                    </a:cubicBezTo>
                    <a:cubicBezTo>
                      <a:pt x="11270" y="957"/>
                      <a:pt x="11194" y="937"/>
                      <a:pt x="11123" y="937"/>
                    </a:cubicBezTo>
                    <a:close/>
                    <a:moveTo>
                      <a:pt x="1843" y="2846"/>
                    </a:moveTo>
                    <a:cubicBezTo>
                      <a:pt x="1716" y="2846"/>
                      <a:pt x="1586" y="2905"/>
                      <a:pt x="1489" y="3049"/>
                    </a:cubicBezTo>
                    <a:cubicBezTo>
                      <a:pt x="1061" y="3644"/>
                      <a:pt x="703" y="4287"/>
                      <a:pt x="453" y="4978"/>
                    </a:cubicBezTo>
                    <a:cubicBezTo>
                      <a:pt x="346" y="5263"/>
                      <a:pt x="560" y="5561"/>
                      <a:pt x="858" y="5561"/>
                    </a:cubicBezTo>
                    <a:lnTo>
                      <a:pt x="858" y="5573"/>
                    </a:lnTo>
                    <a:cubicBezTo>
                      <a:pt x="1037" y="5573"/>
                      <a:pt x="1203" y="5454"/>
                      <a:pt x="1275" y="5287"/>
                    </a:cubicBezTo>
                    <a:cubicBezTo>
                      <a:pt x="1489" y="4668"/>
                      <a:pt x="1799" y="4097"/>
                      <a:pt x="2192" y="3573"/>
                    </a:cubicBezTo>
                    <a:cubicBezTo>
                      <a:pt x="2474" y="3231"/>
                      <a:pt x="2166" y="2846"/>
                      <a:pt x="1843" y="2846"/>
                    </a:cubicBezTo>
                    <a:close/>
                    <a:moveTo>
                      <a:pt x="13957" y="3907"/>
                    </a:moveTo>
                    <a:cubicBezTo>
                      <a:pt x="13665" y="3907"/>
                      <a:pt x="13372" y="4205"/>
                      <a:pt x="13562" y="4561"/>
                    </a:cubicBezTo>
                    <a:cubicBezTo>
                      <a:pt x="13860" y="5132"/>
                      <a:pt x="14062" y="5752"/>
                      <a:pt x="14169" y="6395"/>
                    </a:cubicBezTo>
                    <a:cubicBezTo>
                      <a:pt x="14205" y="6609"/>
                      <a:pt x="14396" y="6752"/>
                      <a:pt x="14598" y="6752"/>
                    </a:cubicBezTo>
                    <a:cubicBezTo>
                      <a:pt x="14604" y="6752"/>
                      <a:pt x="14610" y="6752"/>
                      <a:pt x="14617" y="6752"/>
                    </a:cubicBezTo>
                    <a:cubicBezTo>
                      <a:pt x="14881" y="6752"/>
                      <a:pt x="15073" y="6508"/>
                      <a:pt x="15027" y="6252"/>
                    </a:cubicBezTo>
                    <a:cubicBezTo>
                      <a:pt x="14896" y="5525"/>
                      <a:pt x="14669" y="4823"/>
                      <a:pt x="14336" y="4168"/>
                    </a:cubicBezTo>
                    <a:cubicBezTo>
                      <a:pt x="14252" y="3984"/>
                      <a:pt x="14105" y="3907"/>
                      <a:pt x="13957" y="3907"/>
                    </a:cubicBezTo>
                    <a:close/>
                    <a:moveTo>
                      <a:pt x="443" y="6727"/>
                    </a:moveTo>
                    <a:cubicBezTo>
                      <a:pt x="215" y="6727"/>
                      <a:pt x="36" y="6902"/>
                      <a:pt x="13" y="7133"/>
                    </a:cubicBezTo>
                    <a:cubicBezTo>
                      <a:pt x="1" y="7276"/>
                      <a:pt x="1" y="7418"/>
                      <a:pt x="1" y="7573"/>
                    </a:cubicBezTo>
                    <a:cubicBezTo>
                      <a:pt x="1" y="8157"/>
                      <a:pt x="72" y="8740"/>
                      <a:pt x="203" y="9323"/>
                    </a:cubicBezTo>
                    <a:cubicBezTo>
                      <a:pt x="251" y="9514"/>
                      <a:pt x="430" y="9657"/>
                      <a:pt x="620" y="9657"/>
                    </a:cubicBezTo>
                    <a:cubicBezTo>
                      <a:pt x="656" y="9657"/>
                      <a:pt x="691" y="9645"/>
                      <a:pt x="727" y="9645"/>
                    </a:cubicBezTo>
                    <a:cubicBezTo>
                      <a:pt x="953" y="9585"/>
                      <a:pt x="1096" y="9347"/>
                      <a:pt x="1049" y="9121"/>
                    </a:cubicBezTo>
                    <a:cubicBezTo>
                      <a:pt x="930" y="8609"/>
                      <a:pt x="870" y="8085"/>
                      <a:pt x="870" y="7573"/>
                    </a:cubicBezTo>
                    <a:cubicBezTo>
                      <a:pt x="870" y="7442"/>
                      <a:pt x="870" y="7311"/>
                      <a:pt x="882" y="7180"/>
                    </a:cubicBezTo>
                    <a:cubicBezTo>
                      <a:pt x="894" y="6942"/>
                      <a:pt x="703" y="6740"/>
                      <a:pt x="465" y="6728"/>
                    </a:cubicBezTo>
                    <a:cubicBezTo>
                      <a:pt x="458" y="6728"/>
                      <a:pt x="450" y="6727"/>
                      <a:pt x="443" y="6727"/>
                    </a:cubicBezTo>
                    <a:close/>
                    <a:moveTo>
                      <a:pt x="14711" y="7136"/>
                    </a:moveTo>
                    <a:cubicBezTo>
                      <a:pt x="14494" y="7136"/>
                      <a:pt x="14276" y="7282"/>
                      <a:pt x="14276" y="7573"/>
                    </a:cubicBezTo>
                    <a:cubicBezTo>
                      <a:pt x="14276" y="8216"/>
                      <a:pt x="14181" y="8871"/>
                      <a:pt x="13991" y="9490"/>
                    </a:cubicBezTo>
                    <a:cubicBezTo>
                      <a:pt x="13919" y="9728"/>
                      <a:pt x="14050" y="9966"/>
                      <a:pt x="14288" y="10038"/>
                    </a:cubicBezTo>
                    <a:cubicBezTo>
                      <a:pt x="14324" y="10038"/>
                      <a:pt x="14372" y="10050"/>
                      <a:pt x="14407" y="10050"/>
                    </a:cubicBezTo>
                    <a:cubicBezTo>
                      <a:pt x="14598" y="10050"/>
                      <a:pt x="14777" y="9931"/>
                      <a:pt x="14824" y="9740"/>
                    </a:cubicBezTo>
                    <a:cubicBezTo>
                      <a:pt x="15038" y="9038"/>
                      <a:pt x="15146" y="8311"/>
                      <a:pt x="15146" y="7573"/>
                    </a:cubicBezTo>
                    <a:cubicBezTo>
                      <a:pt x="15146" y="7282"/>
                      <a:pt x="14928" y="7136"/>
                      <a:pt x="14711" y="7136"/>
                    </a:cubicBezTo>
                    <a:close/>
                    <a:moveTo>
                      <a:pt x="1399" y="10713"/>
                    </a:moveTo>
                    <a:cubicBezTo>
                      <a:pt x="1107" y="10713"/>
                      <a:pt x="825" y="11017"/>
                      <a:pt x="1013" y="11359"/>
                    </a:cubicBezTo>
                    <a:cubicBezTo>
                      <a:pt x="1382" y="12002"/>
                      <a:pt x="1846" y="12574"/>
                      <a:pt x="2382" y="13086"/>
                    </a:cubicBezTo>
                    <a:cubicBezTo>
                      <a:pt x="2454" y="13157"/>
                      <a:pt x="2561" y="13193"/>
                      <a:pt x="2680" y="13205"/>
                    </a:cubicBezTo>
                    <a:lnTo>
                      <a:pt x="2680" y="13193"/>
                    </a:lnTo>
                    <a:cubicBezTo>
                      <a:pt x="3061" y="13181"/>
                      <a:pt x="3251" y="12717"/>
                      <a:pt x="2977" y="12455"/>
                    </a:cubicBezTo>
                    <a:cubicBezTo>
                      <a:pt x="2501" y="12002"/>
                      <a:pt x="2096" y="11490"/>
                      <a:pt x="1763" y="10931"/>
                    </a:cubicBezTo>
                    <a:cubicBezTo>
                      <a:pt x="1669" y="10777"/>
                      <a:pt x="1533" y="10713"/>
                      <a:pt x="1399" y="10713"/>
                    </a:cubicBezTo>
                    <a:close/>
                    <a:moveTo>
                      <a:pt x="13515" y="11071"/>
                    </a:moveTo>
                    <a:cubicBezTo>
                      <a:pt x="13392" y="11071"/>
                      <a:pt x="13266" y="11124"/>
                      <a:pt x="13169" y="11252"/>
                    </a:cubicBezTo>
                    <a:cubicBezTo>
                      <a:pt x="12812" y="11800"/>
                      <a:pt x="12383" y="12288"/>
                      <a:pt x="11883" y="12705"/>
                    </a:cubicBezTo>
                    <a:cubicBezTo>
                      <a:pt x="11574" y="12967"/>
                      <a:pt x="11752" y="13467"/>
                      <a:pt x="12157" y="13479"/>
                    </a:cubicBezTo>
                    <a:cubicBezTo>
                      <a:pt x="12264" y="13467"/>
                      <a:pt x="12360" y="13431"/>
                      <a:pt x="12443" y="13372"/>
                    </a:cubicBezTo>
                    <a:cubicBezTo>
                      <a:pt x="13003" y="12895"/>
                      <a:pt x="13491" y="12348"/>
                      <a:pt x="13895" y="11729"/>
                    </a:cubicBezTo>
                    <a:cubicBezTo>
                      <a:pt x="14098" y="11391"/>
                      <a:pt x="13815" y="11071"/>
                      <a:pt x="13515" y="11071"/>
                    </a:cubicBezTo>
                    <a:close/>
                    <a:moveTo>
                      <a:pt x="4331" y="13506"/>
                    </a:moveTo>
                    <a:cubicBezTo>
                      <a:pt x="3932" y="13506"/>
                      <a:pt x="3706" y="14136"/>
                      <a:pt x="4180" y="14348"/>
                    </a:cubicBezTo>
                    <a:cubicBezTo>
                      <a:pt x="4835" y="14681"/>
                      <a:pt x="5537" y="14908"/>
                      <a:pt x="6264" y="15038"/>
                    </a:cubicBezTo>
                    <a:lnTo>
                      <a:pt x="6335" y="15038"/>
                    </a:lnTo>
                    <a:cubicBezTo>
                      <a:pt x="6859" y="15038"/>
                      <a:pt x="6930" y="14276"/>
                      <a:pt x="6406" y="14181"/>
                    </a:cubicBezTo>
                    <a:cubicBezTo>
                      <a:pt x="5764" y="14074"/>
                      <a:pt x="5144" y="13860"/>
                      <a:pt x="4561" y="13574"/>
                    </a:cubicBezTo>
                    <a:cubicBezTo>
                      <a:pt x="4481" y="13527"/>
                      <a:pt x="4403" y="13506"/>
                      <a:pt x="4331" y="13506"/>
                    </a:cubicBezTo>
                    <a:close/>
                    <a:moveTo>
                      <a:pt x="10414" y="13689"/>
                    </a:moveTo>
                    <a:cubicBezTo>
                      <a:pt x="10356" y="13689"/>
                      <a:pt x="10294" y="13701"/>
                      <a:pt x="10228" y="13729"/>
                    </a:cubicBezTo>
                    <a:cubicBezTo>
                      <a:pt x="9633" y="13991"/>
                      <a:pt x="9002" y="14157"/>
                      <a:pt x="8359" y="14229"/>
                    </a:cubicBezTo>
                    <a:cubicBezTo>
                      <a:pt x="7811" y="14288"/>
                      <a:pt x="7859" y="15098"/>
                      <a:pt x="8407" y="15098"/>
                    </a:cubicBezTo>
                    <a:lnTo>
                      <a:pt x="8454" y="15098"/>
                    </a:lnTo>
                    <a:cubicBezTo>
                      <a:pt x="9181" y="15003"/>
                      <a:pt x="9895" y="14812"/>
                      <a:pt x="10574" y="14527"/>
                    </a:cubicBezTo>
                    <a:cubicBezTo>
                      <a:pt x="11034" y="14328"/>
                      <a:pt x="10833" y="13689"/>
                      <a:pt x="10414" y="136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9Slide03 AmpleSoft" panose="02000000000000000000" pitchFamily="2" charset="0"/>
                </a:endParaRPr>
              </a:p>
            </p:txBody>
          </p:sp>
        </p:grpSp>
        <p:sp>
          <p:nvSpPr>
            <p:cNvPr id="54" name="Google Shape;2900;p40">
              <a:extLst>
                <a:ext uri="{FF2B5EF4-FFF2-40B4-BE49-F238E27FC236}">
                  <a16:creationId xmlns:a16="http://schemas.microsoft.com/office/drawing/2014/main" id="{67A4FC83-14FE-5B99-CD88-778B410C3D1A}"/>
                </a:ext>
              </a:extLst>
            </p:cNvPr>
            <p:cNvSpPr txBox="1"/>
            <p:nvPr/>
          </p:nvSpPr>
          <p:spPr>
            <a:xfrm>
              <a:off x="1489941" y="1677345"/>
              <a:ext cx="3051569" cy="5187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000" dirty="0" err="1">
                  <a:latin typeface="#9Slide03 AmpleSoft" panose="02000000000000000000" pitchFamily="2" charset="0"/>
                </a:rPr>
                <a:t>Mác</a:t>
              </a:r>
              <a:r>
                <a:rPr lang="en-US" sz="2000" dirty="0">
                  <a:latin typeface="#9Slide03 AmpleSoft" panose="02000000000000000000" pitchFamily="2" charset="0"/>
                </a:rPr>
                <a:t> </a:t>
              </a:r>
              <a:r>
                <a:rPr lang="en-US" sz="2000" dirty="0" err="1">
                  <a:latin typeface="#9Slide03 AmpleSoft" panose="02000000000000000000" pitchFamily="2" charset="0"/>
                </a:rPr>
                <a:t>liên</a:t>
              </a:r>
              <a:r>
                <a:rPr lang="en-US" sz="2000" dirty="0">
                  <a:latin typeface="#9Slide03 AmpleSoft" panose="02000000000000000000" pitchFamily="2" charset="0"/>
                </a:rPr>
                <a:t> </a:t>
              </a:r>
              <a:r>
                <a:rPr lang="en-US" sz="2000" dirty="0" err="1">
                  <a:latin typeface="#9Slide03 AmpleSoft" panose="02000000000000000000" pitchFamily="2" charset="0"/>
                </a:rPr>
                <a:t>lạc</a:t>
              </a:r>
              <a:r>
                <a:rPr lang="en-US" sz="2000" dirty="0">
                  <a:latin typeface="#9Slide03 AmpleSoft" panose="02000000000000000000" pitchFamily="2" charset="0"/>
                </a:rPr>
                <a:t> </a:t>
              </a:r>
              <a:r>
                <a:rPr lang="en-US" sz="2000" dirty="0" err="1">
                  <a:latin typeface="#9Slide03 AmpleSoft" panose="02000000000000000000" pitchFamily="2" charset="0"/>
                </a:rPr>
                <a:t>với</a:t>
              </a:r>
              <a:r>
                <a:rPr lang="en-US" sz="2000" dirty="0">
                  <a:latin typeface="#9Slide03 AmpleSoft" panose="02000000000000000000" pitchFamily="2" charset="0"/>
                </a:rPr>
                <a:t> </a:t>
              </a:r>
              <a:r>
                <a:rPr lang="en-US" sz="2000" dirty="0" err="1">
                  <a:latin typeface="#9Slide03 AmpleSoft" panose="02000000000000000000" pitchFamily="2" charset="0"/>
                </a:rPr>
                <a:t>Trái</a:t>
              </a:r>
              <a:r>
                <a:rPr lang="en-US" sz="2000" dirty="0">
                  <a:latin typeface="#9Slide03 AmpleSoft" panose="02000000000000000000" pitchFamily="2" charset="0"/>
                </a:rPr>
                <a:t> </a:t>
              </a:r>
              <a:r>
                <a:rPr lang="en-US" sz="2000" dirty="0" err="1">
                  <a:latin typeface="#9Slide03 AmpleSoft" panose="02000000000000000000" pitchFamily="2" charset="0"/>
                </a:rPr>
                <a:t>đất</a:t>
              </a:r>
              <a:r>
                <a:rPr lang="en-US" sz="2000" dirty="0">
                  <a:latin typeface="#9Slide03 AmpleSoft" panose="02000000000000000000" pitchFamily="2" charset="0"/>
                </a:rPr>
                <a:t> </a:t>
              </a:r>
              <a:r>
                <a:rPr lang="en-US" sz="2000" dirty="0" err="1">
                  <a:latin typeface="#9Slide03 AmpleSoft" panose="02000000000000000000" pitchFamily="2" charset="0"/>
                </a:rPr>
                <a:t>dù</a:t>
              </a:r>
              <a:r>
                <a:rPr lang="en-US" sz="2000" dirty="0">
                  <a:latin typeface="#9Slide03 AmpleSoft" panose="02000000000000000000" pitchFamily="2" charset="0"/>
                </a:rPr>
                <a:t> </a:t>
              </a:r>
              <a:r>
                <a:rPr lang="en-US" sz="2000" dirty="0" err="1">
                  <a:latin typeface="#9Slide03 AmpleSoft" panose="02000000000000000000" pitchFamily="2" charset="0"/>
                </a:rPr>
                <a:t>luôn</a:t>
              </a:r>
              <a:r>
                <a:rPr lang="en-US" sz="2000" dirty="0">
                  <a:latin typeface="#9Slide03 AmpleSoft" panose="02000000000000000000" pitchFamily="2" charset="0"/>
                </a:rPr>
                <a:t> </a:t>
              </a:r>
              <a:r>
                <a:rPr lang="en-US" sz="2000" dirty="0" err="1">
                  <a:latin typeface="#9Slide03 AmpleSoft" panose="02000000000000000000" pitchFamily="2" charset="0"/>
                </a:rPr>
                <a:t>nghĩ</a:t>
              </a:r>
              <a:r>
                <a:rPr lang="en-US" sz="2000" dirty="0">
                  <a:latin typeface="#9Slide03 AmpleSoft" panose="02000000000000000000" pitchFamily="2" charset="0"/>
                </a:rPr>
                <a:t> </a:t>
              </a:r>
              <a:r>
                <a:rPr lang="en-US" sz="2000" dirty="0" err="1">
                  <a:latin typeface="#9Slide03 AmpleSoft" panose="02000000000000000000" pitchFamily="2" charset="0"/>
                </a:rPr>
                <a:t>đó</a:t>
              </a:r>
              <a:r>
                <a:rPr lang="en-US" sz="2000" dirty="0">
                  <a:latin typeface="#9Slide03 AmpleSoft" panose="02000000000000000000" pitchFamily="2" charset="0"/>
                </a:rPr>
                <a:t> </a:t>
              </a:r>
              <a:r>
                <a:rPr lang="en-US" sz="2000" dirty="0" err="1">
                  <a:latin typeface="#9Slide03 AmpleSoft" panose="02000000000000000000" pitchFamily="2" charset="0"/>
                </a:rPr>
                <a:t>là</a:t>
              </a:r>
              <a:r>
                <a:rPr lang="en-US" sz="2000" dirty="0">
                  <a:latin typeface="#9Slide03 AmpleSoft" panose="02000000000000000000" pitchFamily="2" charset="0"/>
                </a:rPr>
                <a:t> </a:t>
              </a:r>
              <a:r>
                <a:rPr lang="en-US" sz="2000" dirty="0" err="1">
                  <a:latin typeface="#9Slide03 AmpleSoft" panose="02000000000000000000" pitchFamily="2" charset="0"/>
                </a:rPr>
                <a:t>việc</a:t>
              </a:r>
              <a:r>
                <a:rPr lang="en-US" sz="2000" dirty="0">
                  <a:latin typeface="#9Slide03 AmpleSoft" panose="02000000000000000000" pitchFamily="2" charset="0"/>
                </a:rPr>
                <a:t> </a:t>
              </a:r>
              <a:r>
                <a:rPr lang="en-US" sz="2000" dirty="0" err="1">
                  <a:latin typeface="#9Slide03 AmpleSoft" panose="02000000000000000000" pitchFamily="2" charset="0"/>
                </a:rPr>
                <a:t>làm</a:t>
              </a:r>
              <a:r>
                <a:rPr lang="en-US" sz="2000" dirty="0">
                  <a:latin typeface="#9Slide03 AmpleSoft" panose="02000000000000000000" pitchFamily="2" charset="0"/>
                </a:rPr>
                <a:t> </a:t>
              </a:r>
              <a:r>
                <a:rPr lang="en-US" sz="2000" dirty="0" err="1">
                  <a:latin typeface="#9Slide03 AmpleSoft" panose="02000000000000000000" pitchFamily="2" charset="0"/>
                </a:rPr>
                <a:t>vô</a:t>
              </a:r>
              <a:r>
                <a:rPr lang="en-US" sz="2000" dirty="0">
                  <a:latin typeface="#9Slide03 AmpleSoft" panose="02000000000000000000" pitchFamily="2" charset="0"/>
                </a:rPr>
                <a:t> </a:t>
              </a:r>
              <a:r>
                <a:rPr lang="en-US" sz="2000" dirty="0" err="1">
                  <a:latin typeface="#9Slide03 AmpleSoft" panose="02000000000000000000" pitchFamily="2" charset="0"/>
                </a:rPr>
                <a:t>vọng</a:t>
              </a:r>
              <a:endParaRPr lang="en-US" sz="2000" dirty="0">
                <a:latin typeface="#9Slide03 AmpleSoft" panose="02000000000000000000" pitchFamily="2" charset="0"/>
              </a:endParaRPr>
            </a:p>
          </p:txBody>
        </p:sp>
      </p:grpSp>
      <p:sp>
        <p:nvSpPr>
          <p:cNvPr id="86" name="TextBox 85">
            <a:extLst>
              <a:ext uri="{FF2B5EF4-FFF2-40B4-BE49-F238E27FC236}">
                <a16:creationId xmlns:a16="http://schemas.microsoft.com/office/drawing/2014/main" id="{D00EA85B-F735-1E99-9EAF-275015BC2923}"/>
              </a:ext>
            </a:extLst>
          </p:cNvPr>
          <p:cNvSpPr txBox="1"/>
          <p:nvPr/>
        </p:nvSpPr>
        <p:spPr>
          <a:xfrm>
            <a:off x="179986" y="4197808"/>
            <a:ext cx="8784027" cy="707886"/>
          </a:xfrm>
          <a:prstGeom prst="rect">
            <a:avLst/>
          </a:prstGeom>
          <a:noFill/>
        </p:spPr>
        <p:txBody>
          <a:bodyPr wrap="square">
            <a:spAutoFit/>
          </a:bodyPr>
          <a:lstStyle/>
          <a:p>
            <a:pPr marL="0" lvl="0" indent="0" algn="just" rtl="0">
              <a:spcBef>
                <a:spcPts val="0"/>
              </a:spcBef>
              <a:spcAft>
                <a:spcPts val="0"/>
              </a:spcAft>
              <a:buNone/>
            </a:pPr>
            <a:r>
              <a:rPr lang="en-US" sz="2000" dirty="0">
                <a:solidFill>
                  <a:srgbClr val="0070C0"/>
                </a:solidFill>
                <a:latin typeface="#9Slide03 AmpleSoft" panose="02000000000000000000" pitchFamily="2" charset="0"/>
                <a:sym typeface="Wingdings" panose="05000000000000000000" pitchFamily="2" charset="2"/>
              </a:rPr>
              <a:t> </a:t>
            </a:r>
            <a:r>
              <a:rPr lang="vi-VN" sz="2000" dirty="0">
                <a:solidFill>
                  <a:srgbClr val="0070C0"/>
                </a:solidFill>
                <a:latin typeface="#9Slide03 AmpleSoft" panose="02000000000000000000" pitchFamily="2" charset="0"/>
              </a:rPr>
              <a:t>Cốt truyện là sản phẩm của trí tưởng tượng nhưng dựa trên sự phát triển của khoa học năm 2009 thì ước mơ chinh phục sao Hỏa có thể xảy ra ở tương lai.</a:t>
            </a:r>
          </a:p>
        </p:txBody>
      </p:sp>
    </p:spTree>
    <p:extLst>
      <p:ext uri="{BB962C8B-B14F-4D97-AF65-F5344CB8AC3E}">
        <p14:creationId xmlns:p14="http://schemas.microsoft.com/office/powerpoint/2010/main" val="419057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barn(inVertical)">
                                      <p:cBhvr>
                                        <p:cTn id="2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343" name="Google Shape;343;p21"/>
          <p:cNvGrpSpPr/>
          <p:nvPr/>
        </p:nvGrpSpPr>
        <p:grpSpPr>
          <a:xfrm>
            <a:off x="4541404" y="1344242"/>
            <a:ext cx="4369718" cy="429600"/>
            <a:chOff x="4541404" y="1115642"/>
            <a:chExt cx="4369718" cy="429600"/>
          </a:xfrm>
        </p:grpSpPr>
        <p:cxnSp>
          <p:nvCxnSpPr>
            <p:cNvPr id="344" name="Google Shape;344;p21"/>
            <p:cNvCxnSpPr>
              <a:cxnSpLocks/>
            </p:cNvCxnSpPr>
            <p:nvPr/>
          </p:nvCxnSpPr>
          <p:spPr>
            <a:xfrm>
              <a:off x="4541404" y="1341814"/>
              <a:ext cx="1176224" cy="0"/>
            </a:xfrm>
            <a:prstGeom prst="straightConnector1">
              <a:avLst/>
            </a:prstGeom>
            <a:noFill/>
            <a:ln w="9525" cap="flat" cmpd="sng">
              <a:solidFill>
                <a:schemeClr val="accent1"/>
              </a:solidFill>
              <a:prstDash val="solid"/>
              <a:round/>
              <a:headEnd type="none" w="med" len="med"/>
              <a:tailEnd type="none" w="med" len="med"/>
            </a:ln>
          </p:spPr>
        </p:cxnSp>
        <p:sp>
          <p:nvSpPr>
            <p:cNvPr id="345" name="Google Shape;345;p21"/>
            <p:cNvSpPr txBox="1"/>
            <p:nvPr/>
          </p:nvSpPr>
          <p:spPr>
            <a:xfrm>
              <a:off x="5938497" y="1115642"/>
              <a:ext cx="2972625" cy="429600"/>
            </a:xfrm>
            <a:prstGeom prst="rect">
              <a:avLst/>
            </a:prstGeom>
            <a:noFill/>
            <a:ln>
              <a:noFill/>
            </a:ln>
          </p:spPr>
          <p:txBody>
            <a:bodyPr spcFirstLastPara="1" wrap="square" lIns="91425" tIns="91425" rIns="91425" bIns="91425" anchor="ctr" anchorCtr="0">
              <a:noAutofit/>
            </a:bodyPr>
            <a:lstStyle/>
            <a:p>
              <a:pPr algn="just"/>
              <a:r>
                <a:rPr lang="en-US" sz="2000" dirty="0">
                  <a:latin typeface="#9Slide03 AmpleSoft" panose="02000000000000000000" pitchFamily="2" charset="0"/>
                </a:rPr>
                <a:t>Phi </a:t>
              </a:r>
              <a:r>
                <a:rPr lang="en-US" sz="2000" dirty="0" err="1">
                  <a:latin typeface="#9Slide03 AmpleSoft" panose="02000000000000000000" pitchFamily="2" charset="0"/>
                </a:rPr>
                <a:t>vụ</a:t>
              </a:r>
              <a:r>
                <a:rPr lang="en-US" sz="2000" dirty="0">
                  <a:latin typeface="#9Slide03 AmpleSoft" panose="02000000000000000000" pitchFamily="2" charset="0"/>
                </a:rPr>
                <a:t> bay </a:t>
              </a:r>
              <a:r>
                <a:rPr lang="en-US" sz="2000" dirty="0" err="1">
                  <a:latin typeface="#9Slide03 AmpleSoft" panose="02000000000000000000" pitchFamily="2" charset="0"/>
                </a:rPr>
                <a:t>được</a:t>
              </a:r>
              <a:r>
                <a:rPr lang="en-US" sz="2000" dirty="0">
                  <a:latin typeface="#9Slide03 AmpleSoft" panose="02000000000000000000" pitchFamily="2" charset="0"/>
                </a:rPr>
                <a:t> </a:t>
              </a:r>
              <a:r>
                <a:rPr lang="en-US" sz="2000" dirty="0" err="1">
                  <a:latin typeface="#9Slide03 AmpleSoft" panose="02000000000000000000" pitchFamily="2" charset="0"/>
                </a:rPr>
                <a:t>thiết</a:t>
              </a:r>
              <a:r>
                <a:rPr lang="en-US" sz="2000" dirty="0">
                  <a:latin typeface="#9Slide03 AmpleSoft" panose="02000000000000000000" pitchFamily="2" charset="0"/>
                </a:rPr>
                <a:t> </a:t>
              </a:r>
              <a:r>
                <a:rPr lang="en-US" sz="2000" dirty="0" err="1">
                  <a:latin typeface="#9Slide03 AmpleSoft" panose="02000000000000000000" pitchFamily="2" charset="0"/>
                </a:rPr>
                <a:t>kế</a:t>
              </a:r>
              <a:r>
                <a:rPr lang="en-US" sz="2000" dirty="0">
                  <a:latin typeface="#9Slide03 AmpleSoft" panose="02000000000000000000" pitchFamily="2" charset="0"/>
                </a:rPr>
                <a:t> </a:t>
              </a:r>
              <a:r>
                <a:rPr lang="en-US" sz="2000" dirty="0" err="1">
                  <a:latin typeface="#9Slide03 AmpleSoft" panose="02000000000000000000" pitchFamily="2" charset="0"/>
                </a:rPr>
                <a:t>để</a:t>
              </a:r>
              <a:r>
                <a:rPr lang="en-US" sz="2000" dirty="0">
                  <a:latin typeface="#9Slide03 AmpleSoft" panose="02000000000000000000" pitchFamily="2" charset="0"/>
                </a:rPr>
                <a:t> </a:t>
              </a:r>
              <a:r>
                <a:rPr lang="en-US" sz="2000" dirty="0" err="1">
                  <a:latin typeface="#9Slide03 AmpleSoft" panose="02000000000000000000" pitchFamily="2" charset="0"/>
                </a:rPr>
                <a:t>chịu</a:t>
              </a:r>
              <a:r>
                <a:rPr lang="en-US" sz="2000" dirty="0">
                  <a:latin typeface="#9Slide03 AmpleSoft" panose="02000000000000000000" pitchFamily="2" charset="0"/>
                </a:rPr>
                <a:t> </a:t>
              </a:r>
              <a:r>
                <a:rPr lang="en-US" sz="2000" dirty="0" err="1">
                  <a:latin typeface="#9Slide03 AmpleSoft" panose="02000000000000000000" pitchFamily="2" charset="0"/>
                </a:rPr>
                <a:t>được</a:t>
              </a:r>
              <a:r>
                <a:rPr lang="en-US" sz="2000" dirty="0">
                  <a:latin typeface="#9Slide03 AmpleSoft" panose="02000000000000000000" pitchFamily="2" charset="0"/>
                </a:rPr>
                <a:t> </a:t>
              </a:r>
              <a:r>
                <a:rPr lang="en-US" sz="2000" dirty="0" err="1">
                  <a:latin typeface="#9Slide03 AmpleSoft" panose="02000000000000000000" pitchFamily="2" charset="0"/>
                </a:rPr>
                <a:t>cơn</a:t>
              </a:r>
              <a:r>
                <a:rPr lang="en-US" sz="2000" dirty="0">
                  <a:latin typeface="#9Slide03 AmpleSoft" panose="02000000000000000000" pitchFamily="2" charset="0"/>
                </a:rPr>
                <a:t> </a:t>
              </a:r>
              <a:r>
                <a:rPr lang="en-US" sz="2000" dirty="0" err="1">
                  <a:latin typeface="#9Slide03 AmpleSoft" panose="02000000000000000000" pitchFamily="2" charset="0"/>
                </a:rPr>
                <a:t>bão</a:t>
              </a:r>
              <a:r>
                <a:rPr lang="en-US" sz="2000" dirty="0">
                  <a:latin typeface="#9Slide03 AmpleSoft" panose="02000000000000000000" pitchFamily="2" charset="0"/>
                </a:rPr>
                <a:t> </a:t>
              </a:r>
              <a:r>
                <a:rPr lang="en-US" sz="2000" dirty="0" err="1">
                  <a:latin typeface="#9Slide03 AmpleSoft" panose="02000000000000000000" pitchFamily="2" charset="0"/>
                </a:rPr>
                <a:t>cát</a:t>
              </a:r>
              <a:r>
                <a:rPr lang="en-US" sz="2000" dirty="0">
                  <a:latin typeface="#9Slide03 AmpleSoft" panose="02000000000000000000" pitchFamily="2" charset="0"/>
                </a:rPr>
                <a:t> </a:t>
              </a:r>
              <a:r>
                <a:rPr lang="en-US" sz="2000" dirty="0" err="1">
                  <a:latin typeface="#9Slide03 AmpleSoft" panose="02000000000000000000" pitchFamily="2" charset="0"/>
                </a:rPr>
                <a:t>với</a:t>
              </a:r>
              <a:r>
                <a:rPr lang="en-US" sz="2000" dirty="0">
                  <a:latin typeface="#9Slide03 AmpleSoft" panose="02000000000000000000" pitchFamily="2" charset="0"/>
                </a:rPr>
                <a:t> </a:t>
              </a:r>
              <a:r>
                <a:rPr lang="en-US" sz="2000" dirty="0" err="1">
                  <a:latin typeface="#9Slide03 AmpleSoft" panose="02000000000000000000" pitchFamily="2" charset="0"/>
                </a:rPr>
                <a:t>sức</a:t>
              </a:r>
              <a:r>
                <a:rPr lang="en-US" sz="2000" dirty="0">
                  <a:latin typeface="#9Slide03 AmpleSoft" panose="02000000000000000000" pitchFamily="2" charset="0"/>
                </a:rPr>
                <a:t> </a:t>
              </a:r>
              <a:r>
                <a:rPr lang="en-US" sz="2000" dirty="0" err="1">
                  <a:latin typeface="#9Slide03 AmpleSoft" panose="02000000000000000000" pitchFamily="2" charset="0"/>
                </a:rPr>
                <a:t>gió</a:t>
              </a:r>
              <a:r>
                <a:rPr lang="en-US" sz="2000" dirty="0">
                  <a:latin typeface="#9Slide03 AmpleSoft" panose="02000000000000000000" pitchFamily="2" charset="0"/>
                </a:rPr>
                <a:t> 150km/h</a:t>
              </a:r>
            </a:p>
          </p:txBody>
        </p:sp>
      </p:grpSp>
      <p:grpSp>
        <p:nvGrpSpPr>
          <p:cNvPr id="347" name="Google Shape;347;p21"/>
          <p:cNvGrpSpPr/>
          <p:nvPr/>
        </p:nvGrpSpPr>
        <p:grpSpPr>
          <a:xfrm>
            <a:off x="168166" y="3163643"/>
            <a:ext cx="4430109" cy="429600"/>
            <a:chOff x="168166" y="2935043"/>
            <a:chExt cx="4430109" cy="429600"/>
          </a:xfrm>
        </p:grpSpPr>
        <p:cxnSp>
          <p:nvCxnSpPr>
            <p:cNvPr id="348" name="Google Shape;348;p21"/>
            <p:cNvCxnSpPr>
              <a:cxnSpLocks/>
            </p:cNvCxnSpPr>
            <p:nvPr/>
          </p:nvCxnSpPr>
          <p:spPr>
            <a:xfrm flipV="1">
              <a:off x="3415862" y="3096348"/>
              <a:ext cx="1182413" cy="20211"/>
            </a:xfrm>
            <a:prstGeom prst="straightConnector1">
              <a:avLst/>
            </a:prstGeom>
            <a:noFill/>
            <a:ln w="9525" cap="flat" cmpd="sng">
              <a:solidFill>
                <a:schemeClr val="accent4"/>
              </a:solidFill>
              <a:prstDash val="solid"/>
              <a:round/>
              <a:headEnd type="none" w="med" len="med"/>
              <a:tailEnd type="none" w="med" len="med"/>
            </a:ln>
          </p:spPr>
        </p:cxnSp>
        <p:sp>
          <p:nvSpPr>
            <p:cNvPr id="349" name="Google Shape;349;p21"/>
            <p:cNvSpPr txBox="1"/>
            <p:nvPr/>
          </p:nvSpPr>
          <p:spPr>
            <a:xfrm>
              <a:off x="168166" y="2935043"/>
              <a:ext cx="3258017" cy="429600"/>
            </a:xfrm>
            <a:prstGeom prst="rect">
              <a:avLst/>
            </a:prstGeom>
            <a:noFill/>
            <a:ln>
              <a:noFill/>
            </a:ln>
          </p:spPr>
          <p:txBody>
            <a:bodyPr spcFirstLastPara="1" wrap="square" lIns="91425" tIns="91425" rIns="91425" bIns="91425" anchor="ctr" anchorCtr="0">
              <a:noAutofit/>
            </a:bodyPr>
            <a:lstStyle/>
            <a:p>
              <a:pPr algn="just"/>
              <a:r>
                <a:rPr lang="en-US" sz="2000" dirty="0" err="1">
                  <a:latin typeface="#9Slide03 AmpleSoft" panose="02000000000000000000" pitchFamily="2" charset="0"/>
                </a:rPr>
                <a:t>Máu</a:t>
              </a:r>
              <a:r>
                <a:rPr lang="en-US" sz="2000" dirty="0">
                  <a:latin typeface="#9Slide03 AmpleSoft" panose="02000000000000000000" pitchFamily="2" charset="0"/>
                </a:rPr>
                <a:t> </a:t>
              </a:r>
              <a:r>
                <a:rPr lang="en-US" sz="2000" dirty="0" err="1">
                  <a:latin typeface="#9Slide03 AmpleSoft" panose="02000000000000000000" pitchFamily="2" charset="0"/>
                </a:rPr>
                <a:t>chảy</a:t>
              </a:r>
              <a:r>
                <a:rPr lang="en-US" sz="2000" dirty="0">
                  <a:latin typeface="#9Slide03 AmpleSoft" panose="02000000000000000000" pitchFamily="2" charset="0"/>
                </a:rPr>
                <a:t> </a:t>
              </a:r>
              <a:r>
                <a:rPr lang="en-US" sz="2000" dirty="0" err="1">
                  <a:latin typeface="#9Slide03 AmpleSoft" panose="02000000000000000000" pitchFamily="2" charset="0"/>
                </a:rPr>
                <a:t>ra</a:t>
              </a:r>
              <a:r>
                <a:rPr lang="en-US" sz="2000" dirty="0">
                  <a:latin typeface="#9Slide03 AmpleSoft" panose="02000000000000000000" pitchFamily="2" charset="0"/>
                </a:rPr>
                <a:t> </a:t>
              </a:r>
              <a:r>
                <a:rPr lang="en-US" sz="2000" dirty="0" err="1">
                  <a:latin typeface="#9Slide03 AmpleSoft" panose="02000000000000000000" pitchFamily="2" charset="0"/>
                </a:rPr>
                <a:t>ngoài</a:t>
              </a:r>
              <a:r>
                <a:rPr lang="en-US" sz="2000" dirty="0">
                  <a:latin typeface="#9Slide03 AmpleSoft" panose="02000000000000000000" pitchFamily="2" charset="0"/>
                </a:rPr>
                <a:t> </a:t>
              </a:r>
              <a:r>
                <a:rPr lang="en-US" sz="2000" dirty="0" err="1">
                  <a:latin typeface="#9Slide03 AmpleSoft" panose="02000000000000000000" pitchFamily="2" charset="0"/>
                </a:rPr>
                <a:t>bị</a:t>
              </a:r>
              <a:r>
                <a:rPr lang="en-US" sz="2000" dirty="0">
                  <a:latin typeface="#9Slide03 AmpleSoft" panose="02000000000000000000" pitchFamily="2" charset="0"/>
                </a:rPr>
                <a:t> </a:t>
              </a:r>
              <a:r>
                <a:rPr lang="en-US" sz="2000" dirty="0" err="1">
                  <a:latin typeface="#9Slide03 AmpleSoft" panose="02000000000000000000" pitchFamily="2" charset="0"/>
                </a:rPr>
                <a:t>bốc</a:t>
              </a:r>
              <a:r>
                <a:rPr lang="en-US" sz="2000" dirty="0">
                  <a:latin typeface="#9Slide03 AmpleSoft" panose="02000000000000000000" pitchFamily="2" charset="0"/>
                </a:rPr>
                <a:t> </a:t>
              </a:r>
              <a:r>
                <a:rPr lang="en-US" sz="2000" dirty="0" err="1">
                  <a:latin typeface="#9Slide03 AmpleSoft" panose="02000000000000000000" pitchFamily="2" charset="0"/>
                </a:rPr>
                <a:t>hơi</a:t>
              </a:r>
              <a:r>
                <a:rPr lang="en-US" sz="2000" dirty="0">
                  <a:latin typeface="#9Slide03 AmpleSoft" panose="02000000000000000000" pitchFamily="2" charset="0"/>
                </a:rPr>
                <a:t> do </a:t>
              </a:r>
              <a:r>
                <a:rPr lang="en-US" sz="2000" dirty="0" err="1">
                  <a:latin typeface="#9Slide03 AmpleSoft" panose="02000000000000000000" pitchFamily="2" charset="0"/>
                </a:rPr>
                <a:t>dòng</a:t>
              </a:r>
              <a:r>
                <a:rPr lang="en-US" sz="2000" dirty="0">
                  <a:latin typeface="#9Slide03 AmpleSoft" panose="02000000000000000000" pitchFamily="2" charset="0"/>
                </a:rPr>
                <a:t> </a:t>
              </a:r>
              <a:r>
                <a:rPr lang="en-US" sz="2000" dirty="0" err="1">
                  <a:latin typeface="#9Slide03 AmpleSoft" panose="02000000000000000000" pitchFamily="2" charset="0"/>
                </a:rPr>
                <a:t>khí</a:t>
              </a:r>
              <a:r>
                <a:rPr lang="en-US" sz="2000" dirty="0">
                  <a:latin typeface="#9Slide03 AmpleSoft" panose="02000000000000000000" pitchFamily="2" charset="0"/>
                </a:rPr>
                <a:t> </a:t>
              </a:r>
              <a:r>
                <a:rPr lang="en-US" sz="2000" dirty="0" err="1">
                  <a:latin typeface="#9Slide03 AmpleSoft" panose="02000000000000000000" pitchFamily="2" charset="0"/>
                </a:rPr>
                <a:t>lưu</a:t>
              </a:r>
              <a:r>
                <a:rPr lang="en-US" sz="2000" dirty="0">
                  <a:latin typeface="#9Slide03 AmpleSoft" panose="02000000000000000000" pitchFamily="2" charset="0"/>
                </a:rPr>
                <a:t> </a:t>
              </a:r>
              <a:r>
                <a:rPr lang="en-US" sz="2000" dirty="0" err="1">
                  <a:latin typeface="#9Slide03 AmpleSoft" panose="02000000000000000000" pitchFamily="2" charset="0"/>
                </a:rPr>
                <a:t>thông</a:t>
              </a:r>
              <a:r>
                <a:rPr lang="en-US" sz="2000" dirty="0">
                  <a:latin typeface="#9Slide03 AmpleSoft" panose="02000000000000000000" pitchFamily="2" charset="0"/>
                </a:rPr>
                <a:t> </a:t>
              </a:r>
              <a:r>
                <a:rPr lang="en-US" sz="2000" dirty="0" err="1">
                  <a:latin typeface="#9Slide03 AmpleSoft" panose="02000000000000000000" pitchFamily="2" charset="0"/>
                </a:rPr>
                <a:t>và</a:t>
              </a:r>
              <a:r>
                <a:rPr lang="en-US" sz="2000" dirty="0">
                  <a:latin typeface="#9Slide03 AmpleSoft" panose="02000000000000000000" pitchFamily="2" charset="0"/>
                </a:rPr>
                <a:t> </a:t>
              </a:r>
              <a:r>
                <a:rPr lang="en-US" sz="2000" dirty="0" err="1">
                  <a:latin typeface="#9Slide03 AmpleSoft" panose="02000000000000000000" pitchFamily="2" charset="0"/>
                </a:rPr>
                <a:t>áp</a:t>
              </a:r>
              <a:r>
                <a:rPr lang="en-US" sz="2000" dirty="0">
                  <a:latin typeface="#9Slide03 AmpleSoft" panose="02000000000000000000" pitchFamily="2" charset="0"/>
                </a:rPr>
                <a:t> </a:t>
              </a:r>
              <a:r>
                <a:rPr lang="en-US" sz="2000" dirty="0" err="1">
                  <a:latin typeface="#9Slide03 AmpleSoft" panose="02000000000000000000" pitchFamily="2" charset="0"/>
                </a:rPr>
                <a:t>suất</a:t>
              </a:r>
              <a:r>
                <a:rPr lang="en-US" sz="2000" dirty="0">
                  <a:latin typeface="#9Slide03 AmpleSoft" panose="02000000000000000000" pitchFamily="2" charset="0"/>
                </a:rPr>
                <a:t> </a:t>
              </a:r>
              <a:r>
                <a:rPr lang="en-US" sz="2000" dirty="0" err="1">
                  <a:latin typeface="#9Slide03 AmpleSoft" panose="02000000000000000000" pitchFamily="2" charset="0"/>
                </a:rPr>
                <a:t>thấp</a:t>
              </a:r>
              <a:r>
                <a:rPr lang="en-US" sz="2000" dirty="0">
                  <a:latin typeface="#9Slide03 AmpleSoft" panose="02000000000000000000" pitchFamily="2" charset="0"/>
                </a:rPr>
                <a:t>, </a:t>
              </a:r>
              <a:r>
                <a:rPr lang="en-US" sz="2000" dirty="0" err="1">
                  <a:latin typeface="#9Slide03 AmpleSoft" panose="02000000000000000000" pitchFamily="2" charset="0"/>
                </a:rPr>
                <a:t>để</a:t>
              </a:r>
              <a:r>
                <a:rPr lang="en-US" sz="2000" dirty="0">
                  <a:latin typeface="#9Slide03 AmpleSoft" panose="02000000000000000000" pitchFamily="2" charset="0"/>
                </a:rPr>
                <a:t> </a:t>
              </a:r>
              <a:r>
                <a:rPr lang="en-US" sz="2000" dirty="0" err="1">
                  <a:latin typeface="#9Slide03 AmpleSoft" panose="02000000000000000000" pitchFamily="2" charset="0"/>
                </a:rPr>
                <a:t>lại</a:t>
              </a:r>
              <a:r>
                <a:rPr lang="en-US" sz="2000" dirty="0">
                  <a:latin typeface="#9Slide03 AmpleSoft" panose="02000000000000000000" pitchFamily="2" charset="0"/>
                </a:rPr>
                <a:t> 1 </a:t>
              </a:r>
              <a:r>
                <a:rPr lang="en-US" sz="2000" dirty="0" err="1">
                  <a:latin typeface="#9Slide03 AmpleSoft" panose="02000000000000000000" pitchFamily="2" charset="0"/>
                </a:rPr>
                <a:t>đống</a:t>
              </a:r>
              <a:r>
                <a:rPr lang="en-US" sz="2000" dirty="0">
                  <a:latin typeface="#9Slide03 AmpleSoft" panose="02000000000000000000" pitchFamily="2" charset="0"/>
                </a:rPr>
                <a:t> </a:t>
              </a:r>
              <a:r>
                <a:rPr lang="en-US" sz="2000" dirty="0" err="1">
                  <a:latin typeface="#9Slide03 AmpleSoft" panose="02000000000000000000" pitchFamily="2" charset="0"/>
                </a:rPr>
                <a:t>cặn</a:t>
              </a:r>
              <a:endParaRPr lang="en-US" sz="2000" dirty="0">
                <a:latin typeface="#9Slide03 AmpleSoft" panose="02000000000000000000" pitchFamily="2" charset="0"/>
              </a:endParaRPr>
            </a:p>
          </p:txBody>
        </p:sp>
      </p:grpSp>
      <p:grpSp>
        <p:nvGrpSpPr>
          <p:cNvPr id="351" name="Google Shape;351;p21"/>
          <p:cNvGrpSpPr/>
          <p:nvPr/>
        </p:nvGrpSpPr>
        <p:grpSpPr>
          <a:xfrm>
            <a:off x="4547350" y="2541311"/>
            <a:ext cx="4416374" cy="429600"/>
            <a:chOff x="4547350" y="2312711"/>
            <a:chExt cx="4416374" cy="429600"/>
          </a:xfrm>
        </p:grpSpPr>
        <p:cxnSp>
          <p:nvCxnSpPr>
            <p:cNvPr id="352" name="Google Shape;352;p21"/>
            <p:cNvCxnSpPr>
              <a:cxnSpLocks/>
            </p:cNvCxnSpPr>
            <p:nvPr/>
          </p:nvCxnSpPr>
          <p:spPr>
            <a:xfrm>
              <a:off x="4547350" y="2533394"/>
              <a:ext cx="1264871" cy="0"/>
            </a:xfrm>
            <a:prstGeom prst="straightConnector1">
              <a:avLst/>
            </a:prstGeom>
            <a:noFill/>
            <a:ln w="9525" cap="flat" cmpd="sng">
              <a:solidFill>
                <a:schemeClr val="accent3"/>
              </a:solidFill>
              <a:prstDash val="solid"/>
              <a:round/>
              <a:headEnd type="none" w="med" len="med"/>
              <a:tailEnd type="none" w="med" len="med"/>
            </a:ln>
          </p:spPr>
        </p:cxnSp>
        <p:sp>
          <p:nvSpPr>
            <p:cNvPr id="353" name="Google Shape;353;p21"/>
            <p:cNvSpPr txBox="1"/>
            <p:nvPr/>
          </p:nvSpPr>
          <p:spPr>
            <a:xfrm>
              <a:off x="5991099" y="2312711"/>
              <a:ext cx="2972625" cy="429600"/>
            </a:xfrm>
            <a:prstGeom prst="rect">
              <a:avLst/>
            </a:prstGeom>
            <a:noFill/>
            <a:ln>
              <a:noFill/>
            </a:ln>
          </p:spPr>
          <p:txBody>
            <a:bodyPr spcFirstLastPara="1" wrap="square" lIns="91425" tIns="91425" rIns="91425" bIns="91425" anchor="ctr" anchorCtr="0">
              <a:noAutofit/>
            </a:bodyPr>
            <a:lstStyle/>
            <a:p>
              <a:pPr algn="just"/>
              <a:r>
                <a:rPr lang="en-US" sz="2000" dirty="0" err="1">
                  <a:latin typeface="#9Slide03 AmpleSoft" panose="02000000000000000000" pitchFamily="2" charset="0"/>
                </a:rPr>
                <a:t>Chiếc</a:t>
              </a:r>
              <a:r>
                <a:rPr lang="en-US" sz="2000" dirty="0">
                  <a:latin typeface="#9Slide03 AmpleSoft" panose="02000000000000000000" pitchFamily="2" charset="0"/>
                </a:rPr>
                <a:t> </a:t>
              </a:r>
              <a:r>
                <a:rPr lang="en-US" sz="2000" dirty="0" err="1">
                  <a:latin typeface="#9Slide03 AmpleSoft" panose="02000000000000000000" pitchFamily="2" charset="0"/>
                </a:rPr>
                <a:t>ăng</a:t>
              </a:r>
              <a:r>
                <a:rPr lang="en-US" sz="2000" dirty="0">
                  <a:latin typeface="#9Slide03 AmpleSoft" panose="02000000000000000000" pitchFamily="2" charset="0"/>
                </a:rPr>
                <a:t>-ten </a:t>
              </a:r>
              <a:r>
                <a:rPr lang="en-US" sz="2000" dirty="0" err="1">
                  <a:latin typeface="#9Slide03 AmpleSoft" panose="02000000000000000000" pitchFamily="2" charset="0"/>
                </a:rPr>
                <a:t>đâm</a:t>
              </a:r>
              <a:r>
                <a:rPr lang="en-US" sz="2000" dirty="0">
                  <a:latin typeface="#9Slide03 AmpleSoft" panose="02000000000000000000" pitchFamily="2" charset="0"/>
                </a:rPr>
                <a:t> </a:t>
              </a:r>
              <a:r>
                <a:rPr lang="en-US" sz="2000" dirty="0" err="1">
                  <a:latin typeface="#9Slide03 AmpleSoft" panose="02000000000000000000" pitchFamily="2" charset="0"/>
                </a:rPr>
                <a:t>thủng</a:t>
              </a:r>
              <a:r>
                <a:rPr lang="en-US" sz="2000" dirty="0">
                  <a:latin typeface="#9Slide03 AmpleSoft" panose="02000000000000000000" pitchFamily="2" charset="0"/>
                </a:rPr>
                <a:t> </a:t>
              </a:r>
              <a:r>
                <a:rPr lang="en-US" sz="2000" dirty="0" err="1">
                  <a:latin typeface="#9Slide03 AmpleSoft" panose="02000000000000000000" pitchFamily="2" charset="0"/>
                </a:rPr>
                <a:t>bộ</a:t>
              </a:r>
              <a:r>
                <a:rPr lang="en-US" sz="2000" dirty="0">
                  <a:latin typeface="#9Slide03 AmpleSoft" panose="02000000000000000000" pitchFamily="2" charset="0"/>
                </a:rPr>
                <a:t> </a:t>
              </a:r>
              <a:r>
                <a:rPr lang="en-US" sz="2000" dirty="0" err="1">
                  <a:latin typeface="#9Slide03 AmpleSoft" panose="02000000000000000000" pitchFamily="2" charset="0"/>
                </a:rPr>
                <a:t>đồ</a:t>
              </a:r>
              <a:r>
                <a:rPr lang="en-US" sz="2000" dirty="0">
                  <a:latin typeface="#9Slide03 AmpleSoft" panose="02000000000000000000" pitchFamily="2" charset="0"/>
                </a:rPr>
                <a:t> </a:t>
              </a:r>
              <a:r>
                <a:rPr lang="en-US" sz="2000" dirty="0" err="1">
                  <a:latin typeface="#9Slide03 AmpleSoft" panose="02000000000000000000" pitchFamily="2" charset="0"/>
                </a:rPr>
                <a:t>bảo</a:t>
              </a:r>
              <a:r>
                <a:rPr lang="en-US" sz="2000" dirty="0">
                  <a:latin typeface="#9Slide03 AmpleSoft" panose="02000000000000000000" pitchFamily="2" charset="0"/>
                </a:rPr>
                <a:t> </a:t>
              </a:r>
              <a:r>
                <a:rPr lang="en-US" sz="2000" dirty="0" err="1">
                  <a:latin typeface="#9Slide03 AmpleSoft" panose="02000000000000000000" pitchFamily="2" charset="0"/>
                </a:rPr>
                <a:t>hộ</a:t>
              </a:r>
              <a:r>
                <a:rPr lang="en-US" sz="2000" dirty="0">
                  <a:latin typeface="#9Slide03 AmpleSoft" panose="02000000000000000000" pitchFamily="2" charset="0"/>
                </a:rPr>
                <a:t> </a:t>
              </a:r>
              <a:r>
                <a:rPr lang="en-US" sz="2000" dirty="0" err="1">
                  <a:latin typeface="#9Slide03 AmpleSoft" panose="02000000000000000000" pitchFamily="2" charset="0"/>
                </a:rPr>
                <a:t>khiến</a:t>
              </a:r>
              <a:r>
                <a:rPr lang="en-US" sz="2000" dirty="0">
                  <a:latin typeface="#9Slide03 AmpleSoft" panose="02000000000000000000" pitchFamily="2" charset="0"/>
                </a:rPr>
                <a:t> </a:t>
              </a:r>
              <a:r>
                <a:rPr lang="en-US" sz="2000" dirty="0" err="1">
                  <a:latin typeface="#9Slide03 AmpleSoft" panose="02000000000000000000" pitchFamily="2" charset="0"/>
                </a:rPr>
                <a:t>áp</a:t>
              </a:r>
              <a:r>
                <a:rPr lang="en-US" sz="2000" dirty="0">
                  <a:latin typeface="#9Slide03 AmpleSoft" panose="02000000000000000000" pitchFamily="2" charset="0"/>
                </a:rPr>
                <a:t> </a:t>
              </a:r>
              <a:r>
                <a:rPr lang="en-US" sz="2000" dirty="0" err="1">
                  <a:latin typeface="#9Slide03 AmpleSoft" panose="02000000000000000000" pitchFamily="2" charset="0"/>
                </a:rPr>
                <a:t>suất</a:t>
              </a:r>
              <a:r>
                <a:rPr lang="en-US" sz="2000" dirty="0">
                  <a:latin typeface="#9Slide03 AmpleSoft" panose="02000000000000000000" pitchFamily="2" charset="0"/>
                </a:rPr>
                <a:t> </a:t>
              </a:r>
              <a:r>
                <a:rPr lang="en-US" sz="2000" dirty="0" err="1">
                  <a:latin typeface="#9Slide03 AmpleSoft" panose="02000000000000000000" pitchFamily="2" charset="0"/>
                </a:rPr>
                <a:t>giảm</a:t>
              </a:r>
              <a:r>
                <a:rPr lang="en-US" sz="2000" dirty="0">
                  <a:latin typeface="#9Slide03 AmpleSoft" panose="02000000000000000000" pitchFamily="2" charset="0"/>
                </a:rPr>
                <a:t> </a:t>
              </a:r>
              <a:r>
                <a:rPr lang="en-US" sz="2000" dirty="0" err="1">
                  <a:latin typeface="#9Slide03 AmpleSoft" panose="02000000000000000000" pitchFamily="2" charset="0"/>
                </a:rPr>
                <a:t>dần</a:t>
              </a:r>
              <a:endParaRPr lang="en-US" sz="2000" dirty="0">
                <a:latin typeface="#9Slide03 AmpleSoft" panose="02000000000000000000" pitchFamily="2" charset="0"/>
              </a:endParaRPr>
            </a:p>
          </p:txBody>
        </p:sp>
      </p:grpSp>
      <p:grpSp>
        <p:nvGrpSpPr>
          <p:cNvPr id="355" name="Google Shape;355;p21"/>
          <p:cNvGrpSpPr/>
          <p:nvPr/>
        </p:nvGrpSpPr>
        <p:grpSpPr>
          <a:xfrm>
            <a:off x="178676" y="1968974"/>
            <a:ext cx="4503679" cy="429600"/>
            <a:chOff x="178676" y="1729864"/>
            <a:chExt cx="4503679" cy="429600"/>
          </a:xfrm>
        </p:grpSpPr>
        <p:cxnSp>
          <p:nvCxnSpPr>
            <p:cNvPr id="356" name="Google Shape;356;p21"/>
            <p:cNvCxnSpPr>
              <a:cxnSpLocks/>
            </p:cNvCxnSpPr>
            <p:nvPr/>
          </p:nvCxnSpPr>
          <p:spPr>
            <a:xfrm>
              <a:off x="3373818" y="1963681"/>
              <a:ext cx="1308537" cy="0"/>
            </a:xfrm>
            <a:prstGeom prst="straightConnector1">
              <a:avLst/>
            </a:prstGeom>
            <a:noFill/>
            <a:ln w="9525" cap="flat" cmpd="sng">
              <a:solidFill>
                <a:schemeClr val="accent2"/>
              </a:solidFill>
              <a:prstDash val="solid"/>
              <a:round/>
              <a:headEnd type="none" w="med" len="med"/>
              <a:tailEnd type="none" w="med" len="med"/>
            </a:ln>
          </p:spPr>
        </p:cxnSp>
        <p:sp>
          <p:nvSpPr>
            <p:cNvPr id="357" name="Google Shape;357;p21"/>
            <p:cNvSpPr txBox="1"/>
            <p:nvPr/>
          </p:nvSpPr>
          <p:spPr>
            <a:xfrm>
              <a:off x="178676" y="1729864"/>
              <a:ext cx="3258017" cy="429600"/>
            </a:xfrm>
            <a:prstGeom prst="rect">
              <a:avLst/>
            </a:prstGeom>
            <a:noFill/>
            <a:ln>
              <a:noFill/>
            </a:ln>
          </p:spPr>
          <p:txBody>
            <a:bodyPr spcFirstLastPara="1" wrap="square" lIns="91425" tIns="91425" rIns="91425" bIns="91425" anchor="ctr" anchorCtr="0">
              <a:noAutofit/>
            </a:bodyPr>
            <a:lstStyle/>
            <a:p>
              <a:r>
                <a:rPr lang="en-US" sz="2000" dirty="0" err="1">
                  <a:latin typeface="#9Slide03 AmpleSoft" panose="02000000000000000000" pitchFamily="2" charset="0"/>
                </a:rPr>
                <a:t>Đĩa</a:t>
              </a:r>
              <a:r>
                <a:rPr lang="en-US" sz="2000" dirty="0">
                  <a:latin typeface="#9Slide03 AmpleSoft" panose="02000000000000000000" pitchFamily="2" charset="0"/>
                </a:rPr>
                <a:t> </a:t>
              </a:r>
              <a:r>
                <a:rPr lang="en-US" sz="2000" dirty="0" err="1">
                  <a:latin typeface="#9Slide03 AmpleSoft" panose="02000000000000000000" pitchFamily="2" charset="0"/>
                </a:rPr>
                <a:t>liên</a:t>
              </a:r>
              <a:r>
                <a:rPr lang="en-US" sz="2000" dirty="0">
                  <a:latin typeface="#9Slide03 AmpleSoft" panose="02000000000000000000" pitchFamily="2" charset="0"/>
                </a:rPr>
                <a:t> </a:t>
              </a:r>
              <a:r>
                <a:rPr lang="en-US" sz="2000" dirty="0" err="1">
                  <a:latin typeface="#9Slide03 AmpleSoft" panose="02000000000000000000" pitchFamily="2" charset="0"/>
                </a:rPr>
                <a:t>lạc</a:t>
              </a:r>
              <a:r>
                <a:rPr lang="en-US" sz="2000" dirty="0">
                  <a:latin typeface="#9Slide03 AmpleSoft" panose="02000000000000000000" pitchFamily="2" charset="0"/>
                </a:rPr>
                <a:t> </a:t>
              </a:r>
              <a:r>
                <a:rPr lang="en-US" sz="2000" dirty="0" err="1">
                  <a:latin typeface="#9Slide03 AmpleSoft" panose="02000000000000000000" pitchFamily="2" charset="0"/>
                </a:rPr>
                <a:t>dùng</a:t>
              </a:r>
              <a:r>
                <a:rPr lang="en-US" sz="2000" dirty="0">
                  <a:latin typeface="#9Slide03 AmpleSoft" panose="02000000000000000000" pitchFamily="2" charset="0"/>
                </a:rPr>
                <a:t> </a:t>
              </a:r>
              <a:r>
                <a:rPr lang="en-US" sz="2000" dirty="0" err="1">
                  <a:latin typeface="#9Slide03 AmpleSoft" panose="02000000000000000000" pitchFamily="2" charset="0"/>
                </a:rPr>
                <a:t>để</a:t>
              </a:r>
              <a:r>
                <a:rPr lang="en-US" sz="2000" dirty="0">
                  <a:latin typeface="#9Slide03 AmpleSoft" panose="02000000000000000000" pitchFamily="2" charset="0"/>
                </a:rPr>
                <a:t> </a:t>
              </a:r>
              <a:r>
                <a:rPr lang="en-US" sz="2000" dirty="0" err="1">
                  <a:latin typeface="#9Slide03 AmpleSoft" panose="02000000000000000000" pitchFamily="2" charset="0"/>
                </a:rPr>
                <a:t>gửi</a:t>
              </a:r>
              <a:r>
                <a:rPr lang="en-US" sz="2000" dirty="0">
                  <a:latin typeface="#9Slide03 AmpleSoft" panose="02000000000000000000" pitchFamily="2" charset="0"/>
                </a:rPr>
                <a:t> </a:t>
              </a:r>
              <a:r>
                <a:rPr lang="en-US" sz="2000" dirty="0" err="1">
                  <a:latin typeface="#9Slide03 AmpleSoft" panose="02000000000000000000" pitchFamily="2" charset="0"/>
                </a:rPr>
                <a:t>tín</a:t>
              </a:r>
              <a:r>
                <a:rPr lang="en-US" sz="2000" dirty="0">
                  <a:latin typeface="#9Slide03 AmpleSoft" panose="02000000000000000000" pitchFamily="2" charset="0"/>
                </a:rPr>
                <a:t> </a:t>
              </a:r>
              <a:r>
                <a:rPr lang="en-US" sz="2000" dirty="0" err="1">
                  <a:latin typeface="#9Slide03 AmpleSoft" panose="02000000000000000000" pitchFamily="2" charset="0"/>
                </a:rPr>
                <a:t>hiệu</a:t>
              </a:r>
              <a:r>
                <a:rPr lang="en-US" sz="2000" dirty="0">
                  <a:latin typeface="#9Slide03 AmpleSoft" panose="02000000000000000000" pitchFamily="2" charset="0"/>
                </a:rPr>
                <a:t> </a:t>
              </a:r>
              <a:r>
                <a:rPr lang="en-US" sz="2000" dirty="0" err="1">
                  <a:latin typeface="#9Slide03 AmpleSoft" panose="02000000000000000000" pitchFamily="2" charset="0"/>
                </a:rPr>
                <a:t>từ</a:t>
              </a:r>
              <a:r>
                <a:rPr lang="en-US" sz="2000" dirty="0">
                  <a:latin typeface="#9Slide03 AmpleSoft" panose="02000000000000000000" pitchFamily="2" charset="0"/>
                </a:rPr>
                <a:t> </a:t>
              </a:r>
              <a:r>
                <a:rPr lang="en-US" sz="2000" dirty="0" err="1">
                  <a:latin typeface="#9Slide03 AmpleSoft" panose="02000000000000000000" pitchFamily="2" charset="0"/>
                </a:rPr>
                <a:t>căn</a:t>
              </a:r>
              <a:r>
                <a:rPr lang="en-US" sz="2000" dirty="0">
                  <a:latin typeface="#9Slide03 AmpleSoft" panose="02000000000000000000" pitchFamily="2" charset="0"/>
                </a:rPr>
                <a:t> </a:t>
              </a:r>
              <a:r>
                <a:rPr lang="en-US" sz="2000" dirty="0" err="1">
                  <a:latin typeface="#9Slide03 AmpleSoft" panose="02000000000000000000" pitchFamily="2" charset="0"/>
                </a:rPr>
                <a:t>Háp</a:t>
              </a:r>
              <a:r>
                <a:rPr lang="en-US" sz="2000" dirty="0">
                  <a:latin typeface="#9Slide03 AmpleSoft" panose="02000000000000000000" pitchFamily="2" charset="0"/>
                </a:rPr>
                <a:t> </a:t>
              </a:r>
              <a:r>
                <a:rPr lang="en-US" sz="2000" dirty="0" err="1">
                  <a:latin typeface="#9Slide03 AmpleSoft" panose="02000000000000000000" pitchFamily="2" charset="0"/>
                </a:rPr>
                <a:t>đến</a:t>
              </a:r>
              <a:r>
                <a:rPr lang="en-US" sz="2000" dirty="0">
                  <a:latin typeface="#9Slide03 AmpleSoft" panose="02000000000000000000" pitchFamily="2" charset="0"/>
                </a:rPr>
                <a:t> </a:t>
              </a:r>
              <a:r>
                <a:rPr lang="en-US" sz="2000" dirty="0" err="1">
                  <a:latin typeface="#9Slide03 AmpleSoft" panose="02000000000000000000" pitchFamily="2" charset="0"/>
                </a:rPr>
                <a:t>Hơ-mét</a:t>
              </a:r>
              <a:endParaRPr lang="en-US" sz="2000" dirty="0">
                <a:latin typeface="#9Slide03 AmpleSoft" panose="02000000000000000000" pitchFamily="2" charset="0"/>
              </a:endParaRPr>
            </a:p>
          </p:txBody>
        </p:sp>
      </p:grpSp>
      <p:grpSp>
        <p:nvGrpSpPr>
          <p:cNvPr id="360" name="Google Shape;360;p21"/>
          <p:cNvGrpSpPr/>
          <p:nvPr/>
        </p:nvGrpSpPr>
        <p:grpSpPr>
          <a:xfrm>
            <a:off x="3601365" y="1244256"/>
            <a:ext cx="1941251" cy="3713631"/>
            <a:chOff x="3601365" y="1015656"/>
            <a:chExt cx="1941251" cy="3713631"/>
          </a:xfrm>
        </p:grpSpPr>
        <p:grpSp>
          <p:nvGrpSpPr>
            <p:cNvPr id="361" name="Google Shape;361;p21"/>
            <p:cNvGrpSpPr/>
            <p:nvPr/>
          </p:nvGrpSpPr>
          <p:grpSpPr>
            <a:xfrm>
              <a:off x="3601365" y="3057673"/>
              <a:ext cx="1941251" cy="1340929"/>
              <a:chOff x="3626084" y="2927122"/>
              <a:chExt cx="2127632" cy="1469672"/>
            </a:xfrm>
          </p:grpSpPr>
          <p:sp>
            <p:nvSpPr>
              <p:cNvPr id="362" name="Google Shape;362;p21"/>
              <p:cNvSpPr/>
              <p:nvPr/>
            </p:nvSpPr>
            <p:spPr>
              <a:xfrm>
                <a:off x="5059484" y="2927122"/>
                <a:ext cx="694232" cy="1469672"/>
              </a:xfrm>
              <a:custGeom>
                <a:avLst/>
                <a:gdLst/>
                <a:ahLst/>
                <a:cxnLst/>
                <a:rect l="l" t="t" r="r" b="b"/>
                <a:pathLst>
                  <a:path w="28493" h="60319" extrusionOk="0">
                    <a:moveTo>
                      <a:pt x="6276" y="1"/>
                    </a:moveTo>
                    <a:lnTo>
                      <a:pt x="1" y="23563"/>
                    </a:lnTo>
                    <a:cubicBezTo>
                      <a:pt x="6049" y="28076"/>
                      <a:pt x="10419" y="35993"/>
                      <a:pt x="11991" y="47435"/>
                    </a:cubicBezTo>
                    <a:cubicBezTo>
                      <a:pt x="13225" y="56341"/>
                      <a:pt x="14140" y="60318"/>
                      <a:pt x="15207" y="60318"/>
                    </a:cubicBezTo>
                    <a:cubicBezTo>
                      <a:pt x="15613" y="60318"/>
                      <a:pt x="16040" y="59745"/>
                      <a:pt x="16515" y="58651"/>
                    </a:cubicBezTo>
                    <a:cubicBezTo>
                      <a:pt x="18670" y="53722"/>
                      <a:pt x="28493" y="23123"/>
                      <a:pt x="27361" y="19718"/>
                    </a:cubicBezTo>
                    <a:cubicBezTo>
                      <a:pt x="24814" y="12050"/>
                      <a:pt x="6276" y="1"/>
                      <a:pt x="6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1"/>
              <p:cNvSpPr/>
              <p:nvPr/>
            </p:nvSpPr>
            <p:spPr>
              <a:xfrm flipH="1">
                <a:off x="3626084" y="2927122"/>
                <a:ext cx="694232" cy="1469672"/>
              </a:xfrm>
              <a:custGeom>
                <a:avLst/>
                <a:gdLst/>
                <a:ahLst/>
                <a:cxnLst/>
                <a:rect l="l" t="t" r="r" b="b"/>
                <a:pathLst>
                  <a:path w="28493" h="60319" extrusionOk="0">
                    <a:moveTo>
                      <a:pt x="6276" y="1"/>
                    </a:moveTo>
                    <a:lnTo>
                      <a:pt x="1" y="23563"/>
                    </a:lnTo>
                    <a:cubicBezTo>
                      <a:pt x="6049" y="28076"/>
                      <a:pt x="10419" y="35993"/>
                      <a:pt x="11991" y="47435"/>
                    </a:cubicBezTo>
                    <a:cubicBezTo>
                      <a:pt x="13225" y="56341"/>
                      <a:pt x="14140" y="60318"/>
                      <a:pt x="15207" y="60318"/>
                    </a:cubicBezTo>
                    <a:cubicBezTo>
                      <a:pt x="15613" y="60318"/>
                      <a:pt x="16040" y="59745"/>
                      <a:pt x="16515" y="58651"/>
                    </a:cubicBezTo>
                    <a:cubicBezTo>
                      <a:pt x="18670" y="53722"/>
                      <a:pt x="28493" y="23123"/>
                      <a:pt x="27361" y="19718"/>
                    </a:cubicBezTo>
                    <a:cubicBezTo>
                      <a:pt x="24814" y="12050"/>
                      <a:pt x="6276" y="1"/>
                      <a:pt x="62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21"/>
            <p:cNvSpPr/>
            <p:nvPr/>
          </p:nvSpPr>
          <p:spPr>
            <a:xfrm>
              <a:off x="4224187" y="3847310"/>
              <a:ext cx="637356" cy="276074"/>
            </a:xfrm>
            <a:custGeom>
              <a:avLst/>
              <a:gdLst/>
              <a:ahLst/>
              <a:cxnLst/>
              <a:rect l="l" t="t" r="r" b="b"/>
              <a:pathLst>
                <a:path w="28671" h="12419" extrusionOk="0">
                  <a:moveTo>
                    <a:pt x="14324" y="0"/>
                  </a:moveTo>
                  <a:lnTo>
                    <a:pt x="2049" y="4049"/>
                  </a:lnTo>
                  <a:cubicBezTo>
                    <a:pt x="2049" y="4049"/>
                    <a:pt x="1" y="9918"/>
                    <a:pt x="787" y="11145"/>
                  </a:cubicBezTo>
                  <a:cubicBezTo>
                    <a:pt x="1322" y="12002"/>
                    <a:pt x="10526" y="12311"/>
                    <a:pt x="14336" y="12419"/>
                  </a:cubicBezTo>
                  <a:cubicBezTo>
                    <a:pt x="18182" y="12288"/>
                    <a:pt x="27361" y="11942"/>
                    <a:pt x="27885" y="11109"/>
                  </a:cubicBezTo>
                  <a:cubicBezTo>
                    <a:pt x="28671" y="9883"/>
                    <a:pt x="26611" y="4013"/>
                    <a:pt x="26611" y="4013"/>
                  </a:cubicBezTo>
                  <a:lnTo>
                    <a:pt x="14324"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a:off x="4008861" y="1666644"/>
              <a:ext cx="1067996" cy="577802"/>
            </a:xfrm>
            <a:custGeom>
              <a:avLst/>
              <a:gdLst/>
              <a:ahLst/>
              <a:cxnLst/>
              <a:rect l="l" t="t" r="r" b="b"/>
              <a:pathLst>
                <a:path w="48043" h="25992" extrusionOk="0">
                  <a:moveTo>
                    <a:pt x="41625" y="0"/>
                  </a:moveTo>
                  <a:lnTo>
                    <a:pt x="6418" y="60"/>
                  </a:lnTo>
                  <a:lnTo>
                    <a:pt x="6276" y="274"/>
                  </a:lnTo>
                  <a:cubicBezTo>
                    <a:pt x="4323" y="5382"/>
                    <a:pt x="2656" y="10751"/>
                    <a:pt x="1584" y="16109"/>
                  </a:cubicBezTo>
                  <a:cubicBezTo>
                    <a:pt x="918" y="19455"/>
                    <a:pt x="394" y="22741"/>
                    <a:pt x="1" y="25991"/>
                  </a:cubicBezTo>
                  <a:lnTo>
                    <a:pt x="48043" y="25920"/>
                  </a:lnTo>
                  <a:cubicBezTo>
                    <a:pt x="47638" y="22681"/>
                    <a:pt x="47114" y="19383"/>
                    <a:pt x="46435" y="16050"/>
                  </a:cubicBezTo>
                  <a:cubicBezTo>
                    <a:pt x="45316" y="10585"/>
                    <a:pt x="43614" y="5144"/>
                    <a:pt x="416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1"/>
            <p:cNvSpPr/>
            <p:nvPr/>
          </p:nvSpPr>
          <p:spPr>
            <a:xfrm>
              <a:off x="3981339" y="2242827"/>
              <a:ext cx="1123037" cy="578091"/>
            </a:xfrm>
            <a:custGeom>
              <a:avLst/>
              <a:gdLst/>
              <a:ahLst/>
              <a:cxnLst/>
              <a:rect l="l" t="t" r="r" b="b"/>
              <a:pathLst>
                <a:path w="50519" h="26005" extrusionOk="0">
                  <a:moveTo>
                    <a:pt x="49257" y="1"/>
                  </a:moveTo>
                  <a:lnTo>
                    <a:pt x="37362" y="25"/>
                  </a:lnTo>
                  <a:lnTo>
                    <a:pt x="13181" y="49"/>
                  </a:lnTo>
                  <a:lnTo>
                    <a:pt x="1215" y="72"/>
                  </a:lnTo>
                  <a:cubicBezTo>
                    <a:pt x="96" y="9216"/>
                    <a:pt x="1" y="17944"/>
                    <a:pt x="536" y="26004"/>
                  </a:cubicBezTo>
                  <a:lnTo>
                    <a:pt x="50007" y="25933"/>
                  </a:lnTo>
                  <a:cubicBezTo>
                    <a:pt x="50519" y="17872"/>
                    <a:pt x="50400" y="9145"/>
                    <a:pt x="49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1"/>
            <p:cNvSpPr/>
            <p:nvPr/>
          </p:nvSpPr>
          <p:spPr>
            <a:xfrm>
              <a:off x="4151126" y="1015656"/>
              <a:ext cx="783474" cy="652317"/>
            </a:xfrm>
            <a:custGeom>
              <a:avLst/>
              <a:gdLst/>
              <a:ahLst/>
              <a:cxnLst/>
              <a:rect l="l" t="t" r="r" b="b"/>
              <a:pathLst>
                <a:path w="35244" h="29344" extrusionOk="0">
                  <a:moveTo>
                    <a:pt x="17594" y="0"/>
                  </a:moveTo>
                  <a:cubicBezTo>
                    <a:pt x="16426" y="0"/>
                    <a:pt x="15254" y="763"/>
                    <a:pt x="14169" y="2281"/>
                  </a:cubicBezTo>
                  <a:cubicBezTo>
                    <a:pt x="10371" y="7603"/>
                    <a:pt x="4466" y="17723"/>
                    <a:pt x="1" y="29272"/>
                  </a:cubicBezTo>
                  <a:lnTo>
                    <a:pt x="36" y="29344"/>
                  </a:lnTo>
                  <a:lnTo>
                    <a:pt x="35243" y="29284"/>
                  </a:lnTo>
                  <a:cubicBezTo>
                    <a:pt x="30790" y="17795"/>
                    <a:pt x="24885" y="7781"/>
                    <a:pt x="20908" y="2185"/>
                  </a:cubicBezTo>
                  <a:cubicBezTo>
                    <a:pt x="19867" y="727"/>
                    <a:pt x="18733" y="0"/>
                    <a:pt x="17594" y="0"/>
                  </a:cubicBezTo>
                  <a:close/>
                </a:path>
              </a:pathLst>
            </a:cu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21"/>
            <p:cNvSpPr/>
            <p:nvPr/>
          </p:nvSpPr>
          <p:spPr>
            <a:xfrm>
              <a:off x="3992988" y="2819299"/>
              <a:ext cx="1099740" cy="577802"/>
            </a:xfrm>
            <a:custGeom>
              <a:avLst/>
              <a:gdLst/>
              <a:ahLst/>
              <a:cxnLst/>
              <a:rect l="l" t="t" r="r" b="b"/>
              <a:pathLst>
                <a:path w="49471" h="25992" extrusionOk="0">
                  <a:moveTo>
                    <a:pt x="49471" y="1"/>
                  </a:moveTo>
                  <a:lnTo>
                    <a:pt x="0" y="60"/>
                  </a:lnTo>
                  <a:cubicBezTo>
                    <a:pt x="655" y="9823"/>
                    <a:pt x="2239" y="18598"/>
                    <a:pt x="4060" y="25992"/>
                  </a:cubicBezTo>
                  <a:lnTo>
                    <a:pt x="45482" y="25932"/>
                  </a:lnTo>
                  <a:cubicBezTo>
                    <a:pt x="47280" y="18539"/>
                    <a:pt x="48840" y="9752"/>
                    <a:pt x="494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1"/>
            <p:cNvSpPr/>
            <p:nvPr/>
          </p:nvSpPr>
          <p:spPr>
            <a:xfrm>
              <a:off x="4082444" y="3395771"/>
              <a:ext cx="920833" cy="541545"/>
            </a:xfrm>
            <a:custGeom>
              <a:avLst/>
              <a:gdLst/>
              <a:ahLst/>
              <a:cxnLst/>
              <a:rect l="l" t="t" r="r" b="b"/>
              <a:pathLst>
                <a:path w="41423" h="24361" extrusionOk="0">
                  <a:moveTo>
                    <a:pt x="41422" y="0"/>
                  </a:moveTo>
                  <a:lnTo>
                    <a:pt x="0" y="60"/>
                  </a:lnTo>
                  <a:cubicBezTo>
                    <a:pt x="3727" y="15086"/>
                    <a:pt x="8466" y="24361"/>
                    <a:pt x="8466" y="24361"/>
                  </a:cubicBezTo>
                  <a:lnTo>
                    <a:pt x="20741" y="24349"/>
                  </a:lnTo>
                  <a:lnTo>
                    <a:pt x="33028" y="24325"/>
                  </a:lnTo>
                  <a:cubicBezTo>
                    <a:pt x="33028" y="24325"/>
                    <a:pt x="37743" y="15038"/>
                    <a:pt x="41422"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370;p21"/>
            <p:cNvSpPr/>
            <p:nvPr/>
          </p:nvSpPr>
          <p:spPr>
            <a:xfrm>
              <a:off x="4356933" y="4153797"/>
              <a:ext cx="440665" cy="575490"/>
            </a:xfrm>
            <a:custGeom>
              <a:avLst/>
              <a:gdLst/>
              <a:ahLst/>
              <a:cxnLst/>
              <a:rect l="l" t="t" r="r" b="b"/>
              <a:pathLst>
                <a:path w="19823" h="25888" extrusionOk="0">
                  <a:moveTo>
                    <a:pt x="9356" y="1"/>
                  </a:moveTo>
                  <a:cubicBezTo>
                    <a:pt x="9349" y="1"/>
                    <a:pt x="9342" y="1"/>
                    <a:pt x="9335" y="1"/>
                  </a:cubicBezTo>
                  <a:cubicBezTo>
                    <a:pt x="2823" y="1"/>
                    <a:pt x="1" y="4108"/>
                    <a:pt x="13" y="8204"/>
                  </a:cubicBezTo>
                  <a:cubicBezTo>
                    <a:pt x="25" y="13872"/>
                    <a:pt x="2977" y="14562"/>
                    <a:pt x="4359" y="21492"/>
                  </a:cubicBezTo>
                  <a:cubicBezTo>
                    <a:pt x="4436" y="21901"/>
                    <a:pt x="4646" y="22097"/>
                    <a:pt x="4844" y="22097"/>
                  </a:cubicBezTo>
                  <a:cubicBezTo>
                    <a:pt x="5045" y="22097"/>
                    <a:pt x="5234" y="21898"/>
                    <a:pt x="5263" y="21515"/>
                  </a:cubicBezTo>
                  <a:cubicBezTo>
                    <a:pt x="5507" y="18402"/>
                    <a:pt x="6880" y="17284"/>
                    <a:pt x="8156" y="17284"/>
                  </a:cubicBezTo>
                  <a:cubicBezTo>
                    <a:pt x="8875" y="17284"/>
                    <a:pt x="9564" y="17640"/>
                    <a:pt x="10002" y="18194"/>
                  </a:cubicBezTo>
                  <a:cubicBezTo>
                    <a:pt x="11502" y="20075"/>
                    <a:pt x="10788" y="23004"/>
                    <a:pt x="9609" y="25337"/>
                  </a:cubicBezTo>
                  <a:cubicBezTo>
                    <a:pt x="9506" y="25563"/>
                    <a:pt x="9661" y="25887"/>
                    <a:pt x="9851" y="25887"/>
                  </a:cubicBezTo>
                  <a:cubicBezTo>
                    <a:pt x="9881" y="25887"/>
                    <a:pt x="9912" y="25879"/>
                    <a:pt x="9943" y="25861"/>
                  </a:cubicBezTo>
                  <a:cubicBezTo>
                    <a:pt x="12455" y="24409"/>
                    <a:pt x="17336" y="19610"/>
                    <a:pt x="18336" y="13633"/>
                  </a:cubicBezTo>
                  <a:cubicBezTo>
                    <a:pt x="19823" y="4739"/>
                    <a:pt x="14955" y="1"/>
                    <a:pt x="9356" y="1"/>
                  </a:cubicBezTo>
                  <a:close/>
                </a:path>
              </a:pathLst>
            </a:custGeom>
            <a:gradFill>
              <a:gsLst>
                <a:gs pos="0">
                  <a:srgbClr val="FCBD24"/>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1"/>
            <p:cNvSpPr/>
            <p:nvPr/>
          </p:nvSpPr>
          <p:spPr>
            <a:xfrm>
              <a:off x="4322529" y="2055851"/>
              <a:ext cx="440712" cy="440475"/>
            </a:xfrm>
            <a:custGeom>
              <a:avLst/>
              <a:gdLst/>
              <a:ahLst/>
              <a:cxnLst/>
              <a:rect l="l" t="t" r="r" b="b"/>
              <a:pathLst>
                <a:path w="24195" h="24182" extrusionOk="0">
                  <a:moveTo>
                    <a:pt x="12086" y="0"/>
                  </a:moveTo>
                  <a:cubicBezTo>
                    <a:pt x="5406" y="12"/>
                    <a:pt x="1" y="5430"/>
                    <a:pt x="13" y="12109"/>
                  </a:cubicBezTo>
                  <a:cubicBezTo>
                    <a:pt x="13" y="18781"/>
                    <a:pt x="5430" y="24182"/>
                    <a:pt x="12087" y="24182"/>
                  </a:cubicBezTo>
                  <a:cubicBezTo>
                    <a:pt x="12095" y="24182"/>
                    <a:pt x="12102" y="24182"/>
                    <a:pt x="12109" y="24182"/>
                  </a:cubicBezTo>
                  <a:cubicBezTo>
                    <a:pt x="18789" y="24170"/>
                    <a:pt x="24194" y="18753"/>
                    <a:pt x="24182" y="12073"/>
                  </a:cubicBezTo>
                  <a:cubicBezTo>
                    <a:pt x="24182" y="5406"/>
                    <a:pt x="18753" y="0"/>
                    <a:pt x="1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72" name="Google Shape;372;p21"/>
            <p:cNvGrpSpPr/>
            <p:nvPr/>
          </p:nvGrpSpPr>
          <p:grpSpPr>
            <a:xfrm>
              <a:off x="3992188" y="1662931"/>
              <a:ext cx="1101372" cy="1727838"/>
              <a:chOff x="4065070" y="1246070"/>
              <a:chExt cx="1207115" cy="1893729"/>
            </a:xfrm>
          </p:grpSpPr>
          <p:sp>
            <p:nvSpPr>
              <p:cNvPr id="373" name="Google Shape;373;p21"/>
              <p:cNvSpPr/>
              <p:nvPr/>
            </p:nvSpPr>
            <p:spPr>
              <a:xfrm>
                <a:off x="4231870" y="1246070"/>
                <a:ext cx="870293" cy="1170"/>
              </a:xfrm>
              <a:custGeom>
                <a:avLst/>
                <a:gdLst/>
                <a:ahLst/>
                <a:cxnLst/>
                <a:rect l="l" t="t" r="r" b="b"/>
                <a:pathLst>
                  <a:path w="35719" h="48" fill="none" extrusionOk="0">
                    <a:moveTo>
                      <a:pt x="35719" y="0"/>
                    </a:moveTo>
                    <a:lnTo>
                      <a:pt x="0" y="48"/>
                    </a:lnTo>
                  </a:path>
                </a:pathLst>
              </a:custGeom>
              <a:noFill/>
              <a:ln w="223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1"/>
              <p:cNvSpPr/>
              <p:nvPr/>
            </p:nvSpPr>
            <p:spPr>
              <a:xfrm>
                <a:off x="4081589" y="1874991"/>
                <a:ext cx="1172590" cy="1462"/>
              </a:xfrm>
              <a:custGeom>
                <a:avLst/>
                <a:gdLst/>
                <a:ahLst/>
                <a:cxnLst/>
                <a:rect l="l" t="t" r="r" b="b"/>
                <a:pathLst>
                  <a:path w="48126" h="60" fill="none" extrusionOk="0">
                    <a:moveTo>
                      <a:pt x="48126" y="0"/>
                    </a:moveTo>
                    <a:lnTo>
                      <a:pt x="1" y="60"/>
                    </a:lnTo>
                  </a:path>
                </a:pathLst>
              </a:custGeom>
              <a:noFill/>
              <a:ln w="223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1"/>
              <p:cNvSpPr/>
              <p:nvPr/>
            </p:nvSpPr>
            <p:spPr>
              <a:xfrm>
                <a:off x="4065070" y="2506786"/>
                <a:ext cx="1207115" cy="1486"/>
              </a:xfrm>
              <a:custGeom>
                <a:avLst/>
                <a:gdLst/>
                <a:ahLst/>
                <a:cxnLst/>
                <a:rect l="l" t="t" r="r" b="b"/>
                <a:pathLst>
                  <a:path w="49543" h="61" fill="none" extrusionOk="0">
                    <a:moveTo>
                      <a:pt x="49542" y="1"/>
                    </a:moveTo>
                    <a:lnTo>
                      <a:pt x="0" y="60"/>
                    </a:lnTo>
                  </a:path>
                </a:pathLst>
              </a:custGeom>
              <a:noFill/>
              <a:ln w="223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1"/>
              <p:cNvSpPr/>
              <p:nvPr/>
            </p:nvSpPr>
            <p:spPr>
              <a:xfrm>
                <a:off x="4163990" y="3138313"/>
                <a:ext cx="1011001" cy="1486"/>
              </a:xfrm>
              <a:custGeom>
                <a:avLst/>
                <a:gdLst/>
                <a:ahLst/>
                <a:cxnLst/>
                <a:rect l="l" t="t" r="r" b="b"/>
                <a:pathLst>
                  <a:path w="41494" h="61" fill="none" extrusionOk="0">
                    <a:moveTo>
                      <a:pt x="41494" y="1"/>
                    </a:moveTo>
                    <a:lnTo>
                      <a:pt x="0" y="60"/>
                    </a:lnTo>
                  </a:path>
                </a:pathLst>
              </a:custGeom>
              <a:noFill/>
              <a:ln w="223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7" name="Google Shape;377;p21"/>
          <p:cNvSpPr/>
          <p:nvPr/>
        </p:nvSpPr>
        <p:spPr>
          <a:xfrm>
            <a:off x="4151526" y="1895244"/>
            <a:ext cx="782674" cy="1334"/>
          </a:xfrm>
          <a:custGeom>
            <a:avLst/>
            <a:gdLst/>
            <a:ahLst/>
            <a:cxnLst/>
            <a:rect l="l" t="t" r="r" b="b"/>
            <a:pathLst>
              <a:path w="35208" h="60" fill="none" extrusionOk="0">
                <a:moveTo>
                  <a:pt x="35207" y="0"/>
                </a:moveTo>
                <a:lnTo>
                  <a:pt x="0" y="60"/>
                </a:lnTo>
              </a:path>
            </a:pathLst>
          </a:custGeom>
          <a:noFill/>
          <a:ln w="101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1"/>
          <p:cNvSpPr/>
          <p:nvPr/>
        </p:nvSpPr>
        <p:spPr>
          <a:xfrm>
            <a:off x="4007938" y="2469048"/>
            <a:ext cx="1069841" cy="1356"/>
          </a:xfrm>
          <a:custGeom>
            <a:avLst/>
            <a:gdLst/>
            <a:ahLst/>
            <a:cxnLst/>
            <a:rect l="l" t="t" r="r" b="b"/>
            <a:pathLst>
              <a:path w="48126" h="61" fill="none" extrusionOk="0">
                <a:moveTo>
                  <a:pt x="48126" y="1"/>
                </a:moveTo>
                <a:lnTo>
                  <a:pt x="1" y="60"/>
                </a:lnTo>
              </a:path>
            </a:pathLst>
          </a:custGeom>
          <a:noFill/>
          <a:ln w="101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1"/>
          <p:cNvSpPr/>
          <p:nvPr/>
        </p:nvSpPr>
        <p:spPr>
          <a:xfrm>
            <a:off x="3992188" y="3045254"/>
            <a:ext cx="1101341" cy="1623"/>
          </a:xfrm>
          <a:custGeom>
            <a:avLst/>
            <a:gdLst/>
            <a:ahLst/>
            <a:cxnLst/>
            <a:rect l="l" t="t" r="r" b="b"/>
            <a:pathLst>
              <a:path w="49543" h="73" fill="none" extrusionOk="0">
                <a:moveTo>
                  <a:pt x="49542" y="1"/>
                </a:moveTo>
                <a:lnTo>
                  <a:pt x="0" y="72"/>
                </a:lnTo>
              </a:path>
            </a:pathLst>
          </a:custGeom>
          <a:noFill/>
          <a:ln w="101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1"/>
          <p:cNvSpPr/>
          <p:nvPr/>
        </p:nvSpPr>
        <p:spPr>
          <a:xfrm>
            <a:off x="4081655" y="3621726"/>
            <a:ext cx="922412" cy="1334"/>
          </a:xfrm>
          <a:custGeom>
            <a:avLst/>
            <a:gdLst/>
            <a:ahLst/>
            <a:cxnLst/>
            <a:rect l="l" t="t" r="r" b="b"/>
            <a:pathLst>
              <a:path w="41494" h="60" fill="none" extrusionOk="0">
                <a:moveTo>
                  <a:pt x="41494" y="0"/>
                </a:moveTo>
                <a:lnTo>
                  <a:pt x="0" y="60"/>
                </a:lnTo>
              </a:path>
            </a:pathLst>
          </a:custGeom>
          <a:noFill/>
          <a:ln w="1012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1"/>
          <p:cNvSpPr/>
          <p:nvPr/>
        </p:nvSpPr>
        <p:spPr>
          <a:xfrm>
            <a:off x="4868062" y="2556508"/>
            <a:ext cx="407519" cy="407929"/>
          </a:xfrm>
          <a:custGeom>
            <a:avLst/>
            <a:gdLst/>
            <a:ahLst/>
            <a:cxnLst/>
            <a:rect l="l" t="t" r="r" b="b"/>
            <a:pathLst>
              <a:path w="11181" h="11193" extrusionOk="0">
                <a:moveTo>
                  <a:pt x="5597" y="1"/>
                </a:moveTo>
                <a:cubicBezTo>
                  <a:pt x="2501" y="1"/>
                  <a:pt x="1" y="2501"/>
                  <a:pt x="1" y="5597"/>
                </a:cubicBezTo>
                <a:cubicBezTo>
                  <a:pt x="1" y="8681"/>
                  <a:pt x="2501" y="11193"/>
                  <a:pt x="5597" y="11193"/>
                </a:cubicBezTo>
                <a:cubicBezTo>
                  <a:pt x="8680" y="11193"/>
                  <a:pt x="11181" y="8681"/>
                  <a:pt x="11181" y="5597"/>
                </a:cubicBezTo>
                <a:cubicBezTo>
                  <a:pt x="11181" y="2501"/>
                  <a:pt x="8680" y="1"/>
                  <a:pt x="5597" y="1"/>
                </a:cubicBezTo>
                <a:close/>
              </a:path>
            </a:pathLst>
          </a:custGeom>
          <a:solidFill>
            <a:srgbClr val="FFFFFF"/>
          </a:solidFill>
          <a:ln w="20250" cap="flat"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1"/>
          <p:cNvSpPr/>
          <p:nvPr/>
        </p:nvSpPr>
        <p:spPr>
          <a:xfrm>
            <a:off x="3852891" y="3132844"/>
            <a:ext cx="407519" cy="407929"/>
          </a:xfrm>
          <a:custGeom>
            <a:avLst/>
            <a:gdLst/>
            <a:ahLst/>
            <a:cxnLst/>
            <a:rect l="l" t="t" r="r" b="b"/>
            <a:pathLst>
              <a:path w="11181" h="11193" extrusionOk="0">
                <a:moveTo>
                  <a:pt x="5585" y="1"/>
                </a:moveTo>
                <a:cubicBezTo>
                  <a:pt x="2501" y="1"/>
                  <a:pt x="1" y="2513"/>
                  <a:pt x="1" y="5597"/>
                </a:cubicBezTo>
                <a:cubicBezTo>
                  <a:pt x="1" y="8680"/>
                  <a:pt x="2501" y="11193"/>
                  <a:pt x="5585" y="11193"/>
                </a:cubicBezTo>
                <a:cubicBezTo>
                  <a:pt x="8681" y="11193"/>
                  <a:pt x="11181" y="8680"/>
                  <a:pt x="11181" y="5597"/>
                </a:cubicBezTo>
                <a:cubicBezTo>
                  <a:pt x="11181" y="2513"/>
                  <a:pt x="8681" y="1"/>
                  <a:pt x="5585" y="1"/>
                </a:cubicBezTo>
                <a:close/>
              </a:path>
            </a:pathLst>
          </a:custGeom>
          <a:solidFill>
            <a:srgbClr val="FFFFFF"/>
          </a:solidFill>
          <a:ln w="20250" cap="flat"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21"/>
          <p:cNvSpPr/>
          <p:nvPr/>
        </p:nvSpPr>
        <p:spPr>
          <a:xfrm>
            <a:off x="4641918" y="1366431"/>
            <a:ext cx="407519" cy="407985"/>
          </a:xfrm>
          <a:custGeom>
            <a:avLst/>
            <a:gdLst/>
            <a:ahLst/>
            <a:cxnLst/>
            <a:rect l="l" t="t" r="r" b="b"/>
            <a:pathLst>
              <a:path w="11181" h="11193" extrusionOk="0">
                <a:moveTo>
                  <a:pt x="5585" y="1"/>
                </a:moveTo>
                <a:cubicBezTo>
                  <a:pt x="2501" y="1"/>
                  <a:pt x="1" y="2513"/>
                  <a:pt x="1" y="5597"/>
                </a:cubicBezTo>
                <a:cubicBezTo>
                  <a:pt x="1" y="8680"/>
                  <a:pt x="2501" y="11193"/>
                  <a:pt x="5585" y="11193"/>
                </a:cubicBezTo>
                <a:cubicBezTo>
                  <a:pt x="8680" y="11193"/>
                  <a:pt x="11181" y="8680"/>
                  <a:pt x="11181" y="5597"/>
                </a:cubicBezTo>
                <a:cubicBezTo>
                  <a:pt x="11181" y="2513"/>
                  <a:pt x="8680" y="1"/>
                  <a:pt x="5585" y="1"/>
                </a:cubicBezTo>
                <a:close/>
              </a:path>
            </a:pathLst>
          </a:custGeom>
          <a:solidFill>
            <a:srgbClr val="FFFFFF"/>
          </a:solidFill>
          <a:ln w="202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21"/>
          <p:cNvSpPr/>
          <p:nvPr/>
        </p:nvSpPr>
        <p:spPr>
          <a:xfrm>
            <a:off x="3852881" y="1990893"/>
            <a:ext cx="407539" cy="407539"/>
          </a:xfrm>
          <a:custGeom>
            <a:avLst/>
            <a:gdLst/>
            <a:ahLst/>
            <a:cxnLst/>
            <a:rect l="l" t="t" r="r" b="b"/>
            <a:pathLst>
              <a:path w="11180" h="11180" extrusionOk="0">
                <a:moveTo>
                  <a:pt x="5596" y="0"/>
                </a:moveTo>
                <a:cubicBezTo>
                  <a:pt x="2500" y="0"/>
                  <a:pt x="0" y="2500"/>
                  <a:pt x="0" y="5596"/>
                </a:cubicBezTo>
                <a:cubicBezTo>
                  <a:pt x="0" y="8680"/>
                  <a:pt x="2500" y="11180"/>
                  <a:pt x="5596" y="11180"/>
                </a:cubicBezTo>
                <a:cubicBezTo>
                  <a:pt x="8680" y="11180"/>
                  <a:pt x="11180" y="8680"/>
                  <a:pt x="11180" y="5596"/>
                </a:cubicBezTo>
                <a:cubicBezTo>
                  <a:pt x="11180" y="2500"/>
                  <a:pt x="8680" y="0"/>
                  <a:pt x="5596" y="0"/>
                </a:cubicBezTo>
                <a:close/>
              </a:path>
            </a:pathLst>
          </a:custGeom>
          <a:solidFill>
            <a:srgbClr val="FFFFFF"/>
          </a:solidFill>
          <a:ln w="2025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21"/>
          <p:cNvSpPr/>
          <p:nvPr/>
        </p:nvSpPr>
        <p:spPr>
          <a:xfrm>
            <a:off x="3935785" y="2081325"/>
            <a:ext cx="241732" cy="226676"/>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386" name="Google Shape;386;p21"/>
          <p:cNvGrpSpPr/>
          <p:nvPr/>
        </p:nvGrpSpPr>
        <p:grpSpPr>
          <a:xfrm>
            <a:off x="4724812" y="1449534"/>
            <a:ext cx="241732" cy="241780"/>
            <a:chOff x="900750" y="1436075"/>
            <a:chExt cx="481825" cy="481825"/>
          </a:xfrm>
        </p:grpSpPr>
        <p:sp>
          <p:nvSpPr>
            <p:cNvPr id="387" name="Google Shape;387;p21"/>
            <p:cNvSpPr/>
            <p:nvPr/>
          </p:nvSpPr>
          <p:spPr>
            <a:xfrm>
              <a:off x="900750" y="1627500"/>
              <a:ext cx="481825" cy="290400"/>
            </a:xfrm>
            <a:custGeom>
              <a:avLst/>
              <a:gdLst/>
              <a:ahLst/>
              <a:cxnLst/>
              <a:rect l="l" t="t" r="r" b="b"/>
              <a:pathLst>
                <a:path w="19273" h="11616" extrusionOk="0">
                  <a:moveTo>
                    <a:pt x="0" y="1"/>
                  </a:moveTo>
                  <a:lnTo>
                    <a:pt x="0" y="9920"/>
                  </a:lnTo>
                  <a:cubicBezTo>
                    <a:pt x="0" y="10856"/>
                    <a:pt x="759" y="11612"/>
                    <a:pt x="1696" y="11615"/>
                  </a:cubicBezTo>
                  <a:lnTo>
                    <a:pt x="17580" y="11615"/>
                  </a:lnTo>
                  <a:cubicBezTo>
                    <a:pt x="18513" y="11612"/>
                    <a:pt x="19272" y="10856"/>
                    <a:pt x="19272" y="9920"/>
                  </a:cubicBezTo>
                  <a:lnTo>
                    <a:pt x="19272" y="1"/>
                  </a:lnTo>
                  <a:lnTo>
                    <a:pt x="9977" y="6948"/>
                  </a:lnTo>
                  <a:cubicBezTo>
                    <a:pt x="9877" y="7020"/>
                    <a:pt x="9760" y="7059"/>
                    <a:pt x="9636" y="7059"/>
                  </a:cubicBezTo>
                  <a:cubicBezTo>
                    <a:pt x="9513" y="7059"/>
                    <a:pt x="9395" y="7020"/>
                    <a:pt x="9299" y="694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8" name="Google Shape;388;p21"/>
            <p:cNvSpPr/>
            <p:nvPr/>
          </p:nvSpPr>
          <p:spPr>
            <a:xfrm>
              <a:off x="1296950" y="1549900"/>
              <a:ext cx="71550" cy="105850"/>
            </a:xfrm>
            <a:custGeom>
              <a:avLst/>
              <a:gdLst/>
              <a:ahLst/>
              <a:cxnLst/>
              <a:rect l="l" t="t" r="r" b="b"/>
              <a:pathLst>
                <a:path w="2862" h="4234" extrusionOk="0">
                  <a:moveTo>
                    <a:pt x="0" y="0"/>
                  </a:moveTo>
                  <a:lnTo>
                    <a:pt x="0" y="4234"/>
                  </a:lnTo>
                  <a:lnTo>
                    <a:pt x="2861" y="211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9" name="Google Shape;389;p21"/>
            <p:cNvSpPr/>
            <p:nvPr/>
          </p:nvSpPr>
          <p:spPr>
            <a:xfrm>
              <a:off x="914900" y="1549900"/>
              <a:ext cx="71550" cy="105850"/>
            </a:xfrm>
            <a:custGeom>
              <a:avLst/>
              <a:gdLst/>
              <a:ahLst/>
              <a:cxnLst/>
              <a:rect l="l" t="t" r="r" b="b"/>
              <a:pathLst>
                <a:path w="2862" h="4234" extrusionOk="0">
                  <a:moveTo>
                    <a:pt x="2861" y="0"/>
                  </a:moveTo>
                  <a:lnTo>
                    <a:pt x="0" y="2117"/>
                  </a:lnTo>
                  <a:lnTo>
                    <a:pt x="2861" y="4234"/>
                  </a:lnTo>
                  <a:lnTo>
                    <a:pt x="28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0" name="Google Shape;390;p21"/>
            <p:cNvSpPr/>
            <p:nvPr/>
          </p:nvSpPr>
          <p:spPr>
            <a:xfrm>
              <a:off x="1014650" y="1436075"/>
              <a:ext cx="254100" cy="336150"/>
            </a:xfrm>
            <a:custGeom>
              <a:avLst/>
              <a:gdLst/>
              <a:ahLst/>
              <a:cxnLst/>
              <a:rect l="l" t="t" r="r" b="b"/>
              <a:pathLst>
                <a:path w="10164" h="13446" extrusionOk="0">
                  <a:moveTo>
                    <a:pt x="8468" y="3424"/>
                  </a:moveTo>
                  <a:cubicBezTo>
                    <a:pt x="8781" y="3424"/>
                    <a:pt x="9031" y="3677"/>
                    <a:pt x="9031" y="3990"/>
                  </a:cubicBezTo>
                  <a:cubicBezTo>
                    <a:pt x="9031" y="4300"/>
                    <a:pt x="8781" y="4553"/>
                    <a:pt x="8468" y="4553"/>
                  </a:cubicBezTo>
                  <a:lnTo>
                    <a:pt x="1693" y="4553"/>
                  </a:lnTo>
                  <a:cubicBezTo>
                    <a:pt x="1379" y="4553"/>
                    <a:pt x="1130" y="4300"/>
                    <a:pt x="1130" y="3990"/>
                  </a:cubicBezTo>
                  <a:cubicBezTo>
                    <a:pt x="1130" y="3677"/>
                    <a:pt x="1379" y="3424"/>
                    <a:pt x="1693" y="3424"/>
                  </a:cubicBezTo>
                  <a:close/>
                  <a:moveTo>
                    <a:pt x="8468" y="5682"/>
                  </a:moveTo>
                  <a:cubicBezTo>
                    <a:pt x="8781" y="5682"/>
                    <a:pt x="9031" y="5935"/>
                    <a:pt x="9031" y="6248"/>
                  </a:cubicBezTo>
                  <a:cubicBezTo>
                    <a:pt x="9031" y="6559"/>
                    <a:pt x="8781" y="6812"/>
                    <a:pt x="8468" y="6812"/>
                  </a:cubicBezTo>
                  <a:lnTo>
                    <a:pt x="1693" y="6812"/>
                  </a:lnTo>
                  <a:cubicBezTo>
                    <a:pt x="1379" y="6812"/>
                    <a:pt x="1130" y="6559"/>
                    <a:pt x="1130" y="6248"/>
                  </a:cubicBezTo>
                  <a:cubicBezTo>
                    <a:pt x="1130" y="5935"/>
                    <a:pt x="1379" y="5682"/>
                    <a:pt x="1693" y="5682"/>
                  </a:cubicBezTo>
                  <a:close/>
                  <a:moveTo>
                    <a:pt x="5080" y="7941"/>
                  </a:moveTo>
                  <a:cubicBezTo>
                    <a:pt x="5393" y="7941"/>
                    <a:pt x="5643" y="8194"/>
                    <a:pt x="5643" y="8507"/>
                  </a:cubicBezTo>
                  <a:cubicBezTo>
                    <a:pt x="5643" y="8817"/>
                    <a:pt x="5393" y="9070"/>
                    <a:pt x="5080" y="9070"/>
                  </a:cubicBezTo>
                  <a:lnTo>
                    <a:pt x="1693" y="9070"/>
                  </a:lnTo>
                  <a:cubicBezTo>
                    <a:pt x="1379" y="9070"/>
                    <a:pt x="1130" y="8817"/>
                    <a:pt x="1130" y="8507"/>
                  </a:cubicBezTo>
                  <a:cubicBezTo>
                    <a:pt x="1130" y="8194"/>
                    <a:pt x="1379" y="7941"/>
                    <a:pt x="1693" y="7941"/>
                  </a:cubicBezTo>
                  <a:close/>
                  <a:moveTo>
                    <a:pt x="563" y="0"/>
                  </a:moveTo>
                  <a:cubicBezTo>
                    <a:pt x="250" y="0"/>
                    <a:pt x="0" y="250"/>
                    <a:pt x="0" y="563"/>
                  </a:cubicBezTo>
                  <a:lnTo>
                    <a:pt x="0" y="9636"/>
                  </a:lnTo>
                  <a:lnTo>
                    <a:pt x="5080" y="13445"/>
                  </a:lnTo>
                  <a:lnTo>
                    <a:pt x="10163" y="9636"/>
                  </a:lnTo>
                  <a:lnTo>
                    <a:pt x="10163" y="563"/>
                  </a:lnTo>
                  <a:cubicBezTo>
                    <a:pt x="10163" y="250"/>
                    <a:pt x="9910" y="0"/>
                    <a:pt x="9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91" name="Google Shape;391;p21"/>
          <p:cNvGrpSpPr/>
          <p:nvPr/>
        </p:nvGrpSpPr>
        <p:grpSpPr>
          <a:xfrm>
            <a:off x="4950975" y="2639576"/>
            <a:ext cx="241694" cy="241792"/>
            <a:chOff x="5049725" y="2027900"/>
            <a:chExt cx="481750" cy="481850"/>
          </a:xfrm>
        </p:grpSpPr>
        <p:sp>
          <p:nvSpPr>
            <p:cNvPr id="392" name="Google Shape;392;p21"/>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393" name="Google Shape;393;p21"/>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394" name="Google Shape;394;p21"/>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5" name="Google Shape;395;p21"/>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6" name="Google Shape;396;p21"/>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7" name="Google Shape;397;p21"/>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 name="Google Shape;398;p21"/>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9" name="Google Shape;399;p21"/>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00" name="Google Shape;400;p21"/>
          <p:cNvGrpSpPr/>
          <p:nvPr/>
        </p:nvGrpSpPr>
        <p:grpSpPr>
          <a:xfrm>
            <a:off x="3935314" y="3215912"/>
            <a:ext cx="242672" cy="241792"/>
            <a:chOff x="898875" y="4399275"/>
            <a:chExt cx="483700" cy="481850"/>
          </a:xfrm>
        </p:grpSpPr>
        <p:sp>
          <p:nvSpPr>
            <p:cNvPr id="401" name="Google Shape;401;p21"/>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2" name="Google Shape;402;p21"/>
            <p:cNvSpPr/>
            <p:nvPr/>
          </p:nvSpPr>
          <p:spPr>
            <a:xfrm>
              <a:off x="1138025" y="4763350"/>
              <a:ext cx="25" cy="25"/>
            </a:xfrm>
            <a:custGeom>
              <a:avLst/>
              <a:gdLst/>
              <a:ahLst/>
              <a:cxnLst/>
              <a:rect l="l" t="t" r="r" b="b"/>
              <a:pathLst>
                <a:path w="1" h="1" extrusionOk="0">
                  <a:moveTo>
                    <a:pt x="1"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3" name="Google Shape;403;p21"/>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4" name="Google Shape;404;p21"/>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5" name="Google Shape;405;p21"/>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 name="Google Shape;406;p21"/>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7" name="Google Shape;407;p21"/>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8" name="Google Shape;408;p21"/>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09" name="Google Shape;409;p21"/>
          <p:cNvGrpSpPr/>
          <p:nvPr/>
        </p:nvGrpSpPr>
        <p:grpSpPr>
          <a:xfrm>
            <a:off x="5022241" y="3736316"/>
            <a:ext cx="3983574" cy="429600"/>
            <a:chOff x="4962191" y="3518226"/>
            <a:chExt cx="3983574" cy="429600"/>
          </a:xfrm>
        </p:grpSpPr>
        <p:cxnSp>
          <p:nvCxnSpPr>
            <p:cNvPr id="410" name="Google Shape;410;p21"/>
            <p:cNvCxnSpPr>
              <a:cxnSpLocks/>
            </p:cNvCxnSpPr>
            <p:nvPr/>
          </p:nvCxnSpPr>
          <p:spPr>
            <a:xfrm>
              <a:off x="4962191" y="3677053"/>
              <a:ext cx="789980" cy="0"/>
            </a:xfrm>
            <a:prstGeom prst="straightConnector1">
              <a:avLst/>
            </a:prstGeom>
            <a:noFill/>
            <a:ln w="9525" cap="flat" cmpd="sng">
              <a:solidFill>
                <a:schemeClr val="accent5"/>
              </a:solidFill>
              <a:prstDash val="solid"/>
              <a:round/>
              <a:headEnd type="none" w="med" len="med"/>
              <a:tailEnd type="none" w="med" len="med"/>
            </a:ln>
          </p:spPr>
        </p:cxnSp>
        <p:sp>
          <p:nvSpPr>
            <p:cNvPr id="411" name="Google Shape;411;p21"/>
            <p:cNvSpPr txBox="1"/>
            <p:nvPr/>
          </p:nvSpPr>
          <p:spPr>
            <a:xfrm>
              <a:off x="5888957" y="3518226"/>
              <a:ext cx="3056808" cy="429600"/>
            </a:xfrm>
            <a:prstGeom prst="rect">
              <a:avLst/>
            </a:prstGeom>
            <a:noFill/>
            <a:ln>
              <a:noFill/>
            </a:ln>
          </p:spPr>
          <p:txBody>
            <a:bodyPr spcFirstLastPara="1" wrap="square" lIns="91425" tIns="91425" rIns="91425" bIns="91425" anchor="ctr" anchorCtr="0">
              <a:noAutofit/>
            </a:bodyPr>
            <a:lstStyle/>
            <a:p>
              <a:pPr algn="just"/>
              <a:r>
                <a:rPr lang="en-US" sz="2000" dirty="0">
                  <a:latin typeface="#9Slide03 AmpleSoft" panose="02000000000000000000" pitchFamily="2" charset="0"/>
                </a:rPr>
                <a:t>Khi </a:t>
              </a:r>
              <a:r>
                <a:rPr lang="en-US" sz="2000" dirty="0" err="1">
                  <a:latin typeface="#9Slide03 AmpleSoft" panose="02000000000000000000" pitchFamily="2" charset="0"/>
                </a:rPr>
                <a:t>áp</a:t>
              </a:r>
              <a:r>
                <a:rPr lang="en-US" sz="2000" dirty="0">
                  <a:latin typeface="#9Slide03 AmpleSoft" panose="02000000000000000000" pitchFamily="2" charset="0"/>
                </a:rPr>
                <a:t> </a:t>
              </a:r>
              <a:r>
                <a:rPr lang="en-US" sz="2000" dirty="0" err="1">
                  <a:latin typeface="#9Slide03 AmpleSoft" panose="02000000000000000000" pitchFamily="2" charset="0"/>
                </a:rPr>
                <a:t>suất</a:t>
              </a:r>
              <a:r>
                <a:rPr lang="en-US" sz="2000" dirty="0">
                  <a:latin typeface="#9Slide03 AmpleSoft" panose="02000000000000000000" pitchFamily="2" charset="0"/>
                </a:rPr>
                <a:t> </a:t>
              </a:r>
              <a:r>
                <a:rPr lang="en-US" sz="2000" dirty="0" err="1">
                  <a:latin typeface="#9Slide03 AmpleSoft" panose="02000000000000000000" pitchFamily="2" charset="0"/>
                </a:rPr>
                <a:t>giảm</a:t>
              </a:r>
              <a:r>
                <a:rPr lang="en-US" sz="2000" dirty="0">
                  <a:latin typeface="#9Slide03 AmpleSoft" panose="02000000000000000000" pitchFamily="2" charset="0"/>
                </a:rPr>
                <a:t>, </a:t>
              </a:r>
              <a:r>
                <a:rPr lang="en-US" sz="2000" dirty="0" err="1">
                  <a:latin typeface="#9Slide03 AmpleSoft" panose="02000000000000000000" pitchFamily="2" charset="0"/>
                </a:rPr>
                <a:t>bộ</a:t>
              </a:r>
              <a:r>
                <a:rPr lang="en-US" sz="2000" dirty="0">
                  <a:latin typeface="#9Slide03 AmpleSoft" panose="02000000000000000000" pitchFamily="2" charset="0"/>
                </a:rPr>
                <a:t> </a:t>
              </a:r>
              <a:r>
                <a:rPr lang="en-US" sz="2000" dirty="0" err="1">
                  <a:latin typeface="#9Slide03 AmpleSoft" panose="02000000000000000000" pitchFamily="2" charset="0"/>
                </a:rPr>
                <a:t>đồ</a:t>
              </a:r>
              <a:r>
                <a:rPr lang="en-US" sz="2000" dirty="0">
                  <a:latin typeface="#9Slide03 AmpleSoft" panose="02000000000000000000" pitchFamily="2" charset="0"/>
                </a:rPr>
                <a:t> du </a:t>
              </a:r>
              <a:r>
                <a:rPr lang="en-US" sz="2000" dirty="0" err="1">
                  <a:latin typeface="#9Slide03 AmpleSoft" panose="02000000000000000000" pitchFamily="2" charset="0"/>
                </a:rPr>
                <a:t>hành</a:t>
              </a:r>
              <a:r>
                <a:rPr lang="en-US" sz="2000" dirty="0">
                  <a:latin typeface="#9Slide03 AmpleSoft" panose="02000000000000000000" pitchFamily="2" charset="0"/>
                </a:rPr>
                <a:t> </a:t>
              </a:r>
              <a:r>
                <a:rPr lang="en-US" sz="2000" dirty="0" err="1">
                  <a:latin typeface="#9Slide03 AmpleSoft" panose="02000000000000000000" pitchFamily="2" charset="0"/>
                </a:rPr>
                <a:t>liên</a:t>
              </a:r>
              <a:r>
                <a:rPr lang="en-US" sz="2000" dirty="0">
                  <a:latin typeface="#9Slide03 AmpleSoft" panose="02000000000000000000" pitchFamily="2" charset="0"/>
                </a:rPr>
                <a:t> </a:t>
              </a:r>
              <a:r>
                <a:rPr lang="en-US" sz="2000" dirty="0" err="1">
                  <a:latin typeface="#9Slide03 AmpleSoft" panose="02000000000000000000" pitchFamily="2" charset="0"/>
                </a:rPr>
                <a:t>tục</a:t>
              </a:r>
              <a:r>
                <a:rPr lang="en-US" sz="2000" dirty="0">
                  <a:latin typeface="#9Slide03 AmpleSoft" panose="02000000000000000000" pitchFamily="2" charset="0"/>
                </a:rPr>
                <a:t> </a:t>
              </a:r>
              <a:r>
                <a:rPr lang="en-US" sz="2000" dirty="0" err="1">
                  <a:latin typeface="#9Slide03 AmpleSoft" panose="02000000000000000000" pitchFamily="2" charset="0"/>
                </a:rPr>
                <a:t>tự</a:t>
              </a:r>
              <a:r>
                <a:rPr lang="en-US" sz="2000" dirty="0">
                  <a:latin typeface="#9Slide03 AmpleSoft" panose="02000000000000000000" pitchFamily="2" charset="0"/>
                </a:rPr>
                <a:t> </a:t>
              </a:r>
              <a:r>
                <a:rPr lang="en-US" sz="2000" dirty="0" err="1">
                  <a:latin typeface="#9Slide03 AmpleSoft" panose="02000000000000000000" pitchFamily="2" charset="0"/>
                </a:rPr>
                <a:t>làm</a:t>
              </a:r>
              <a:r>
                <a:rPr lang="en-US" sz="2000" dirty="0">
                  <a:latin typeface="#9Slide03 AmpleSoft" panose="02000000000000000000" pitchFamily="2" charset="0"/>
                </a:rPr>
                <a:t> </a:t>
              </a:r>
              <a:r>
                <a:rPr lang="en-US" sz="2000" dirty="0" err="1">
                  <a:latin typeface="#9Slide03 AmpleSoft" panose="02000000000000000000" pitchFamily="2" charset="0"/>
                </a:rPr>
                <a:t>đầy</a:t>
              </a:r>
              <a:r>
                <a:rPr lang="en-US" sz="2000" dirty="0">
                  <a:latin typeface="#9Slide03 AmpleSoft" panose="02000000000000000000" pitchFamily="2" charset="0"/>
                </a:rPr>
                <a:t> </a:t>
              </a:r>
              <a:r>
                <a:rPr lang="en-US" sz="2000" dirty="0" err="1">
                  <a:latin typeface="#9Slide03 AmpleSoft" panose="02000000000000000000" pitchFamily="2" charset="0"/>
                </a:rPr>
                <a:t>bằng</a:t>
              </a:r>
              <a:r>
                <a:rPr lang="en-US" sz="2000" dirty="0">
                  <a:latin typeface="#9Slide03 AmpleSoft" panose="02000000000000000000" pitchFamily="2" charset="0"/>
                </a:rPr>
                <a:t> </a:t>
              </a:r>
              <a:r>
                <a:rPr lang="en-US" sz="2000" dirty="0" err="1">
                  <a:latin typeface="#9Slide03 AmpleSoft" panose="02000000000000000000" pitchFamily="2" charset="0"/>
                </a:rPr>
                <a:t>khí</a:t>
              </a:r>
              <a:r>
                <a:rPr lang="en-US" sz="2000" dirty="0">
                  <a:latin typeface="#9Slide03 AmpleSoft" panose="02000000000000000000" pitchFamily="2" charset="0"/>
                </a:rPr>
                <a:t> </a:t>
              </a:r>
              <a:r>
                <a:rPr lang="en-US" sz="2000" dirty="0" err="1">
                  <a:latin typeface="#9Slide03 AmpleSoft" panose="02000000000000000000" pitchFamily="2" charset="0"/>
                </a:rPr>
                <a:t>lấy</a:t>
              </a:r>
              <a:r>
                <a:rPr lang="en-US" sz="2000" dirty="0">
                  <a:latin typeface="#9Slide03 AmpleSoft" panose="02000000000000000000" pitchFamily="2" charset="0"/>
                </a:rPr>
                <a:t> </a:t>
              </a:r>
              <a:r>
                <a:rPr lang="en-US" sz="2000" dirty="0" err="1">
                  <a:latin typeface="#9Slide03 AmpleSoft" panose="02000000000000000000" pitchFamily="2" charset="0"/>
                </a:rPr>
                <a:t>từ</a:t>
              </a:r>
              <a:r>
                <a:rPr lang="en-US" sz="2000" dirty="0">
                  <a:latin typeface="#9Slide03 AmpleSoft" panose="02000000000000000000" pitchFamily="2" charset="0"/>
                </a:rPr>
                <a:t> </a:t>
              </a:r>
              <a:r>
                <a:rPr lang="en-US" sz="2000" dirty="0" err="1">
                  <a:latin typeface="#9Slide03 AmpleSoft" panose="02000000000000000000" pitchFamily="2" charset="0"/>
                </a:rPr>
                <a:t>bình</a:t>
              </a:r>
              <a:r>
                <a:rPr lang="en-US" sz="2000" dirty="0">
                  <a:latin typeface="#9Slide03 AmpleSoft" panose="02000000000000000000" pitchFamily="2" charset="0"/>
                </a:rPr>
                <a:t> </a:t>
              </a:r>
              <a:r>
                <a:rPr lang="en-US" sz="2000" dirty="0" err="1">
                  <a:latin typeface="#9Slide03 AmpleSoft" panose="02000000000000000000" pitchFamily="2" charset="0"/>
                </a:rPr>
                <a:t>nitơ</a:t>
              </a:r>
              <a:endParaRPr lang="en-US" sz="2000" dirty="0">
                <a:latin typeface="#9Slide03 AmpleSoft" panose="02000000000000000000" pitchFamily="2" charset="0"/>
              </a:endParaRPr>
            </a:p>
          </p:txBody>
        </p:sp>
      </p:grpSp>
      <p:sp>
        <p:nvSpPr>
          <p:cNvPr id="413" name="Google Shape;413;p21"/>
          <p:cNvSpPr/>
          <p:nvPr/>
        </p:nvSpPr>
        <p:spPr>
          <a:xfrm>
            <a:off x="4731413" y="3691648"/>
            <a:ext cx="407537" cy="407008"/>
          </a:xfrm>
          <a:custGeom>
            <a:avLst/>
            <a:gdLst/>
            <a:ahLst/>
            <a:cxnLst/>
            <a:rect l="l" t="t" r="r" b="b"/>
            <a:pathLst>
              <a:path w="11193" h="11180" extrusionOk="0">
                <a:moveTo>
                  <a:pt x="5597" y="0"/>
                </a:moveTo>
                <a:cubicBezTo>
                  <a:pt x="2513" y="0"/>
                  <a:pt x="1" y="2500"/>
                  <a:pt x="1" y="5596"/>
                </a:cubicBezTo>
                <a:cubicBezTo>
                  <a:pt x="1" y="8680"/>
                  <a:pt x="2513" y="11180"/>
                  <a:pt x="5597" y="11180"/>
                </a:cubicBezTo>
                <a:cubicBezTo>
                  <a:pt x="8692" y="11180"/>
                  <a:pt x="11193" y="8680"/>
                  <a:pt x="11193" y="5596"/>
                </a:cubicBezTo>
                <a:cubicBezTo>
                  <a:pt x="11193" y="2500"/>
                  <a:pt x="8692" y="0"/>
                  <a:pt x="5597" y="0"/>
                </a:cubicBezTo>
                <a:close/>
              </a:path>
            </a:pathLst>
          </a:custGeom>
          <a:solidFill>
            <a:srgbClr val="FFFFFF"/>
          </a:solidFill>
          <a:ln w="20250" cap="flat" cmpd="sng">
            <a:solidFill>
              <a:schemeClr val="accent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4" name="Google Shape;414;p21"/>
          <p:cNvGrpSpPr/>
          <p:nvPr/>
        </p:nvGrpSpPr>
        <p:grpSpPr>
          <a:xfrm>
            <a:off x="4814278" y="3795284"/>
            <a:ext cx="241807" cy="241780"/>
            <a:chOff x="5642475" y="1435075"/>
            <a:chExt cx="481975" cy="481825"/>
          </a:xfrm>
        </p:grpSpPr>
        <p:sp>
          <p:nvSpPr>
            <p:cNvPr id="415" name="Google Shape;415;p21"/>
            <p:cNvSpPr/>
            <p:nvPr/>
          </p:nvSpPr>
          <p:spPr>
            <a:xfrm>
              <a:off x="5642475" y="1435075"/>
              <a:ext cx="481975" cy="340675"/>
            </a:xfrm>
            <a:custGeom>
              <a:avLst/>
              <a:gdLst/>
              <a:ahLst/>
              <a:cxnLst/>
              <a:rect l="l" t="t" r="r" b="b"/>
              <a:pathLst>
                <a:path w="19279" h="13627" extrusionOk="0">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6" name="Google Shape;416;p21"/>
            <p:cNvSpPr/>
            <p:nvPr/>
          </p:nvSpPr>
          <p:spPr>
            <a:xfrm>
              <a:off x="5756375" y="1803975"/>
              <a:ext cx="254100" cy="112925"/>
            </a:xfrm>
            <a:custGeom>
              <a:avLst/>
              <a:gdLst/>
              <a:ahLst/>
              <a:cxnLst/>
              <a:rect l="l" t="t" r="r" b="b"/>
              <a:pathLst>
                <a:path w="10164" h="4517" extrusionOk="0">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7" name="Google Shape;417;p21"/>
            <p:cNvSpPr/>
            <p:nvPr/>
          </p:nvSpPr>
          <p:spPr>
            <a:xfrm>
              <a:off x="5843400" y="1537550"/>
              <a:ext cx="79975" cy="76125"/>
            </a:xfrm>
            <a:custGeom>
              <a:avLst/>
              <a:gdLst/>
              <a:ahLst/>
              <a:cxnLst/>
              <a:rect l="l" t="t" r="r" b="b"/>
              <a:pathLst>
                <a:path w="3199" h="3045" extrusionOk="0">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barn(inVertical)">
                                      <p:cBhvr>
                                        <p:cTn id="7" dur="500"/>
                                        <p:tgtEl>
                                          <p:spTgt spid="36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6"/>
                                        </p:tgtEl>
                                        <p:attrNameLst>
                                          <p:attrName>style.visibility</p:attrName>
                                        </p:attrNameLst>
                                      </p:cBhvr>
                                      <p:to>
                                        <p:strVal val="visible"/>
                                      </p:to>
                                    </p:set>
                                    <p:animEffect transition="in" filter="randombar(horizontal)">
                                      <p:cBhvr>
                                        <p:cTn id="12" dur="500"/>
                                        <p:tgtEl>
                                          <p:spTgt spid="386"/>
                                        </p:tgtEl>
                                      </p:cBhvr>
                                    </p:animEffect>
                                  </p:childTnLst>
                                </p:cTn>
                              </p:par>
                              <p:par>
                                <p:cTn id="13" presetID="14" presetClass="entr" presetSubtype="10" fill="hold" nodeType="withEffect">
                                  <p:stCondLst>
                                    <p:cond delay="0"/>
                                  </p:stCondLst>
                                  <p:childTnLst>
                                    <p:set>
                                      <p:cBhvr>
                                        <p:cTn id="14" dur="1" fill="hold">
                                          <p:stCondLst>
                                            <p:cond delay="0"/>
                                          </p:stCondLst>
                                        </p:cTn>
                                        <p:tgtEl>
                                          <p:spTgt spid="343"/>
                                        </p:tgtEl>
                                        <p:attrNameLst>
                                          <p:attrName>style.visibility</p:attrName>
                                        </p:attrNameLst>
                                      </p:cBhvr>
                                      <p:to>
                                        <p:strVal val="visible"/>
                                      </p:to>
                                    </p:set>
                                    <p:animEffect transition="in" filter="randombar(horizontal)">
                                      <p:cBhvr>
                                        <p:cTn id="15" dur="500"/>
                                        <p:tgtEl>
                                          <p:spTgt spid="3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3"/>
                                        </p:tgtEl>
                                        <p:attrNameLst>
                                          <p:attrName>style.visibility</p:attrName>
                                        </p:attrNameLst>
                                      </p:cBhvr>
                                      <p:to>
                                        <p:strVal val="visible"/>
                                      </p:to>
                                    </p:set>
                                    <p:animEffect transition="in" filter="randombar(horizontal)">
                                      <p:cBhvr>
                                        <p:cTn id="18" dur="500"/>
                                        <p:tgtEl>
                                          <p:spTgt spid="38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84"/>
                                        </p:tgtEl>
                                        <p:attrNameLst>
                                          <p:attrName>style.visibility</p:attrName>
                                        </p:attrNameLst>
                                      </p:cBhvr>
                                      <p:to>
                                        <p:strVal val="visible"/>
                                      </p:to>
                                    </p:set>
                                    <p:animEffect transition="in" filter="randombar(horizontal)">
                                      <p:cBhvr>
                                        <p:cTn id="23" dur="500"/>
                                        <p:tgtEl>
                                          <p:spTgt spid="38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85"/>
                                        </p:tgtEl>
                                        <p:attrNameLst>
                                          <p:attrName>style.visibility</p:attrName>
                                        </p:attrNameLst>
                                      </p:cBhvr>
                                      <p:to>
                                        <p:strVal val="visible"/>
                                      </p:to>
                                    </p:set>
                                    <p:animEffect transition="in" filter="randombar(horizontal)">
                                      <p:cBhvr>
                                        <p:cTn id="26" dur="500"/>
                                        <p:tgtEl>
                                          <p:spTgt spid="385"/>
                                        </p:tgtEl>
                                      </p:cBhvr>
                                    </p:animEffect>
                                  </p:childTnLst>
                                </p:cTn>
                              </p:par>
                              <p:par>
                                <p:cTn id="27" presetID="14" presetClass="entr" presetSubtype="10" fill="hold" nodeType="withEffect">
                                  <p:stCondLst>
                                    <p:cond delay="0"/>
                                  </p:stCondLst>
                                  <p:childTnLst>
                                    <p:set>
                                      <p:cBhvr>
                                        <p:cTn id="28" dur="1" fill="hold">
                                          <p:stCondLst>
                                            <p:cond delay="0"/>
                                          </p:stCondLst>
                                        </p:cTn>
                                        <p:tgtEl>
                                          <p:spTgt spid="355"/>
                                        </p:tgtEl>
                                        <p:attrNameLst>
                                          <p:attrName>style.visibility</p:attrName>
                                        </p:attrNameLst>
                                      </p:cBhvr>
                                      <p:to>
                                        <p:strVal val="visible"/>
                                      </p:to>
                                    </p:set>
                                    <p:animEffect transition="in" filter="randombar(horizontal)">
                                      <p:cBhvr>
                                        <p:cTn id="29" dur="500"/>
                                        <p:tgtEl>
                                          <p:spTgt spid="3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91"/>
                                        </p:tgtEl>
                                        <p:attrNameLst>
                                          <p:attrName>style.visibility</p:attrName>
                                        </p:attrNameLst>
                                      </p:cBhvr>
                                      <p:to>
                                        <p:strVal val="visible"/>
                                      </p:to>
                                    </p:set>
                                    <p:animEffect transition="in" filter="randombar(horizontal)">
                                      <p:cBhvr>
                                        <p:cTn id="34" dur="500"/>
                                        <p:tgtEl>
                                          <p:spTgt spid="391"/>
                                        </p:tgtEl>
                                      </p:cBhvr>
                                    </p:animEffect>
                                  </p:childTnLst>
                                </p:cTn>
                              </p:par>
                              <p:par>
                                <p:cTn id="35" presetID="14" presetClass="entr" presetSubtype="10" fill="hold" nodeType="withEffect">
                                  <p:stCondLst>
                                    <p:cond delay="0"/>
                                  </p:stCondLst>
                                  <p:childTnLst>
                                    <p:set>
                                      <p:cBhvr>
                                        <p:cTn id="36" dur="1" fill="hold">
                                          <p:stCondLst>
                                            <p:cond delay="0"/>
                                          </p:stCondLst>
                                        </p:cTn>
                                        <p:tgtEl>
                                          <p:spTgt spid="351"/>
                                        </p:tgtEl>
                                        <p:attrNameLst>
                                          <p:attrName>style.visibility</p:attrName>
                                        </p:attrNameLst>
                                      </p:cBhvr>
                                      <p:to>
                                        <p:strVal val="visible"/>
                                      </p:to>
                                    </p:set>
                                    <p:animEffect transition="in" filter="randombar(horizontal)">
                                      <p:cBhvr>
                                        <p:cTn id="37" dur="500"/>
                                        <p:tgtEl>
                                          <p:spTgt spid="35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81"/>
                                        </p:tgtEl>
                                        <p:attrNameLst>
                                          <p:attrName>style.visibility</p:attrName>
                                        </p:attrNameLst>
                                      </p:cBhvr>
                                      <p:to>
                                        <p:strVal val="visible"/>
                                      </p:to>
                                    </p:set>
                                    <p:animEffect transition="in" filter="randombar(horizontal)">
                                      <p:cBhvr>
                                        <p:cTn id="40" dur="500"/>
                                        <p:tgtEl>
                                          <p:spTgt spid="38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400"/>
                                        </p:tgtEl>
                                        <p:attrNameLst>
                                          <p:attrName>style.visibility</p:attrName>
                                        </p:attrNameLst>
                                      </p:cBhvr>
                                      <p:to>
                                        <p:strVal val="visible"/>
                                      </p:to>
                                    </p:set>
                                    <p:animEffect transition="in" filter="randombar(horizontal)">
                                      <p:cBhvr>
                                        <p:cTn id="45" dur="500"/>
                                        <p:tgtEl>
                                          <p:spTgt spid="400"/>
                                        </p:tgtEl>
                                      </p:cBhvr>
                                    </p:animEffect>
                                  </p:childTnLst>
                                </p:cTn>
                              </p:par>
                              <p:par>
                                <p:cTn id="46" presetID="14" presetClass="entr" presetSubtype="10" fill="hold" nodeType="withEffect">
                                  <p:stCondLst>
                                    <p:cond delay="0"/>
                                  </p:stCondLst>
                                  <p:childTnLst>
                                    <p:set>
                                      <p:cBhvr>
                                        <p:cTn id="47" dur="1" fill="hold">
                                          <p:stCondLst>
                                            <p:cond delay="0"/>
                                          </p:stCondLst>
                                        </p:cTn>
                                        <p:tgtEl>
                                          <p:spTgt spid="347"/>
                                        </p:tgtEl>
                                        <p:attrNameLst>
                                          <p:attrName>style.visibility</p:attrName>
                                        </p:attrNameLst>
                                      </p:cBhvr>
                                      <p:to>
                                        <p:strVal val="visible"/>
                                      </p:to>
                                    </p:set>
                                    <p:animEffect transition="in" filter="randombar(horizontal)">
                                      <p:cBhvr>
                                        <p:cTn id="48" dur="500"/>
                                        <p:tgtEl>
                                          <p:spTgt spid="347"/>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82"/>
                                        </p:tgtEl>
                                        <p:attrNameLst>
                                          <p:attrName>style.visibility</p:attrName>
                                        </p:attrNameLst>
                                      </p:cBhvr>
                                      <p:to>
                                        <p:strVal val="visible"/>
                                      </p:to>
                                    </p:set>
                                    <p:animEffect transition="in" filter="randombar(horizontal)">
                                      <p:cBhvr>
                                        <p:cTn id="51" dur="500"/>
                                        <p:tgtEl>
                                          <p:spTgt spid="38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413"/>
                                        </p:tgtEl>
                                        <p:attrNameLst>
                                          <p:attrName>style.visibility</p:attrName>
                                        </p:attrNameLst>
                                      </p:cBhvr>
                                      <p:to>
                                        <p:strVal val="visible"/>
                                      </p:to>
                                    </p:set>
                                    <p:animEffect transition="in" filter="randombar(horizontal)">
                                      <p:cBhvr>
                                        <p:cTn id="56" dur="500"/>
                                        <p:tgtEl>
                                          <p:spTgt spid="413"/>
                                        </p:tgtEl>
                                      </p:cBhvr>
                                    </p:animEffect>
                                  </p:childTnLst>
                                </p:cTn>
                              </p:par>
                              <p:par>
                                <p:cTn id="57" presetID="14" presetClass="entr" presetSubtype="10" fill="hold" nodeType="withEffect">
                                  <p:stCondLst>
                                    <p:cond delay="0"/>
                                  </p:stCondLst>
                                  <p:childTnLst>
                                    <p:set>
                                      <p:cBhvr>
                                        <p:cTn id="58" dur="1" fill="hold">
                                          <p:stCondLst>
                                            <p:cond delay="0"/>
                                          </p:stCondLst>
                                        </p:cTn>
                                        <p:tgtEl>
                                          <p:spTgt spid="414"/>
                                        </p:tgtEl>
                                        <p:attrNameLst>
                                          <p:attrName>style.visibility</p:attrName>
                                        </p:attrNameLst>
                                      </p:cBhvr>
                                      <p:to>
                                        <p:strVal val="visible"/>
                                      </p:to>
                                    </p:set>
                                    <p:animEffect transition="in" filter="randombar(horizontal)">
                                      <p:cBhvr>
                                        <p:cTn id="59" dur="500"/>
                                        <p:tgtEl>
                                          <p:spTgt spid="414"/>
                                        </p:tgtEl>
                                      </p:cBhvr>
                                    </p:animEffect>
                                  </p:childTnLst>
                                </p:cTn>
                              </p:par>
                              <p:par>
                                <p:cTn id="60" presetID="14" presetClass="entr" presetSubtype="10" fill="hold" nodeType="withEffect">
                                  <p:stCondLst>
                                    <p:cond delay="0"/>
                                  </p:stCondLst>
                                  <p:childTnLst>
                                    <p:set>
                                      <p:cBhvr>
                                        <p:cTn id="61" dur="1" fill="hold">
                                          <p:stCondLst>
                                            <p:cond delay="0"/>
                                          </p:stCondLst>
                                        </p:cTn>
                                        <p:tgtEl>
                                          <p:spTgt spid="409"/>
                                        </p:tgtEl>
                                        <p:attrNameLst>
                                          <p:attrName>style.visibility</p:attrName>
                                        </p:attrNameLst>
                                      </p:cBhvr>
                                      <p:to>
                                        <p:strVal val="visible"/>
                                      </p:to>
                                    </p:set>
                                    <p:animEffect transition="in" filter="randombar(horizontal)">
                                      <p:cBhvr>
                                        <p:cTn id="62" dur="5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animBg="1"/>
      <p:bldP spid="382" grpId="0" animBg="1"/>
      <p:bldP spid="383" grpId="0" animBg="1"/>
      <p:bldP spid="384" grpId="0" animBg="1"/>
      <p:bldP spid="385" grpId="0" animBg="1"/>
      <p:bldP spid="4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59;p21">
            <a:extLst>
              <a:ext uri="{FF2B5EF4-FFF2-40B4-BE49-F238E27FC236}">
                <a16:creationId xmlns:a16="http://schemas.microsoft.com/office/drawing/2014/main" id="{2EFAA5C2-23E2-6108-E7D7-45A1AFD49EAE}"/>
              </a:ext>
            </a:extLst>
          </p:cNvPr>
          <p:cNvSpPr txBox="1">
            <a:spLocks noGrp="1"/>
          </p:cNvSpPr>
          <p:nvPr>
            <p:ph type="title"/>
          </p:nvPr>
        </p:nvSpPr>
        <p:spPr>
          <a:xfrm>
            <a:off x="717750" y="454042"/>
            <a:ext cx="77085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200" dirty="0">
                <a:solidFill>
                  <a:srgbClr val="0070C0"/>
                </a:solidFill>
                <a:latin typeface="#9Slide04 SVNWallington" panose="00000500000000000000" pitchFamily="2" charset="0"/>
              </a:rPr>
              <a:t>S</a:t>
            </a:r>
            <a:r>
              <a:rPr lang="en" sz="3200" dirty="0">
                <a:solidFill>
                  <a:srgbClr val="0070C0"/>
                </a:solidFill>
                <a:latin typeface="#9Slide04 SVNWallington" panose="00000500000000000000" pitchFamily="2" charset="0"/>
              </a:rPr>
              <a:t>ự kiện viễn tưởng</a:t>
            </a:r>
            <a:endParaRPr sz="3200" dirty="0">
              <a:solidFill>
                <a:srgbClr val="0070C0"/>
              </a:solidFill>
              <a:latin typeface="#9Slide04 SVNWallington" panose="00000500000000000000" pitchFamily="2" charset="0"/>
            </a:endParaRPr>
          </a:p>
        </p:txBody>
      </p:sp>
      <p:grpSp>
        <p:nvGrpSpPr>
          <p:cNvPr id="8" name="Group 7">
            <a:extLst>
              <a:ext uri="{FF2B5EF4-FFF2-40B4-BE49-F238E27FC236}">
                <a16:creationId xmlns:a16="http://schemas.microsoft.com/office/drawing/2014/main" id="{0B7C0DC2-72CA-BEF4-1C8E-BDDAB239990F}"/>
              </a:ext>
            </a:extLst>
          </p:cNvPr>
          <p:cNvGrpSpPr/>
          <p:nvPr/>
        </p:nvGrpSpPr>
        <p:grpSpPr>
          <a:xfrm>
            <a:off x="106052" y="1116533"/>
            <a:ext cx="4581301" cy="3632177"/>
            <a:chOff x="80652" y="1065733"/>
            <a:chExt cx="4581301" cy="3632177"/>
          </a:xfrm>
        </p:grpSpPr>
        <p:pic>
          <p:nvPicPr>
            <p:cNvPr id="6" name="Picture 5">
              <a:extLst>
                <a:ext uri="{FF2B5EF4-FFF2-40B4-BE49-F238E27FC236}">
                  <a16:creationId xmlns:a16="http://schemas.microsoft.com/office/drawing/2014/main" id="{22299454-4315-90F2-AAA1-10B5151E18D8}"/>
                </a:ext>
              </a:extLst>
            </p:cNvPr>
            <p:cNvPicPr>
              <a:picLocks noChangeAspect="1"/>
            </p:cNvPicPr>
            <p:nvPr/>
          </p:nvPicPr>
          <p:blipFill>
            <a:blip r:embed="rId3"/>
            <a:stretch>
              <a:fillRect/>
            </a:stretch>
          </p:blipFill>
          <p:spPr>
            <a:xfrm>
              <a:off x="424607" y="1428316"/>
              <a:ext cx="4121993" cy="2847729"/>
            </a:xfrm>
            <a:prstGeom prst="rect">
              <a:avLst/>
            </a:prstGeom>
            <a:ln>
              <a:solidFill>
                <a:schemeClr val="bg1"/>
              </a:solidFill>
            </a:ln>
          </p:spPr>
        </p:pic>
        <p:sp>
          <p:nvSpPr>
            <p:cNvPr id="7" name="Google Shape;1823;p47">
              <a:extLst>
                <a:ext uri="{FF2B5EF4-FFF2-40B4-BE49-F238E27FC236}">
                  <a16:creationId xmlns:a16="http://schemas.microsoft.com/office/drawing/2014/main" id="{7FC5708C-240D-FE34-11AD-FA21127D1E17}"/>
                </a:ext>
              </a:extLst>
            </p:cNvPr>
            <p:cNvSpPr/>
            <p:nvPr/>
          </p:nvSpPr>
          <p:spPr>
            <a:xfrm>
              <a:off x="80652" y="1065733"/>
              <a:ext cx="4581301" cy="3632177"/>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bg1"/>
            </a:solidFill>
            <a:ln>
              <a:solidFill>
                <a:schemeClr val="bg1"/>
              </a:solidFill>
            </a:ln>
          </p:spPr>
          <p:txBody>
            <a:bodyPr spcFirstLastPara="1" wrap="square" lIns="121900" tIns="121900" rIns="121900" bIns="121900" anchor="ctr" anchorCtr="0">
              <a:noAutofit/>
            </a:bodyPr>
            <a:lstStyle/>
            <a:p>
              <a:endParaRPr sz="2400"/>
            </a:p>
          </p:txBody>
        </p:sp>
      </p:grpSp>
      <p:sp>
        <p:nvSpPr>
          <p:cNvPr id="10" name="TextBox 9">
            <a:extLst>
              <a:ext uri="{FF2B5EF4-FFF2-40B4-BE49-F238E27FC236}">
                <a16:creationId xmlns:a16="http://schemas.microsoft.com/office/drawing/2014/main" id="{9B7F49C2-316F-1F3F-AD40-018203C1A1B2}"/>
              </a:ext>
            </a:extLst>
          </p:cNvPr>
          <p:cNvSpPr txBox="1"/>
          <p:nvPr/>
        </p:nvSpPr>
        <p:spPr>
          <a:xfrm>
            <a:off x="4699000" y="1748818"/>
            <a:ext cx="4013200" cy="2308324"/>
          </a:xfrm>
          <a:prstGeom prst="rect">
            <a:avLst/>
          </a:prstGeom>
          <a:noFill/>
        </p:spPr>
        <p:txBody>
          <a:bodyPr wrap="square">
            <a:spAutoFit/>
          </a:bodyPr>
          <a:lstStyle/>
          <a:p>
            <a:pPr marL="158750" indent="0" algn="just">
              <a:buNone/>
            </a:pPr>
            <a:r>
              <a:rPr lang="en-US" sz="2400" dirty="0" err="1">
                <a:latin typeface="#9Slide03 AmpleSoft" panose="02000000000000000000" pitchFamily="2" charset="0"/>
              </a:rPr>
              <a:t>Đoàn</a:t>
            </a:r>
            <a:r>
              <a:rPr lang="en-US" sz="2400" dirty="0">
                <a:latin typeface="#9Slide03 AmpleSoft" panose="02000000000000000000" pitchFamily="2" charset="0"/>
              </a:rPr>
              <a:t> phi </a:t>
            </a:r>
            <a:r>
              <a:rPr lang="en-US" sz="2400" dirty="0" err="1">
                <a:latin typeface="#9Slide03 AmpleSoft" panose="02000000000000000000" pitchFamily="2" charset="0"/>
              </a:rPr>
              <a:t>hành</a:t>
            </a:r>
            <a:r>
              <a:rPr lang="en-US" sz="2400" dirty="0">
                <a:latin typeface="#9Slide03 AmpleSoft" panose="02000000000000000000" pitchFamily="2" charset="0"/>
              </a:rPr>
              <a:t> </a:t>
            </a:r>
            <a:r>
              <a:rPr lang="en-US" sz="2400" dirty="0" err="1">
                <a:latin typeface="#9Slide03 AmpleSoft" panose="02000000000000000000" pitchFamily="2" charset="0"/>
              </a:rPr>
              <a:t>gia</a:t>
            </a:r>
            <a:r>
              <a:rPr lang="en-US" sz="2400" dirty="0">
                <a:latin typeface="#9Slide03 AmpleSoft" panose="02000000000000000000" pitchFamily="2" charset="0"/>
              </a:rPr>
              <a:t> </a:t>
            </a:r>
            <a:r>
              <a:rPr lang="en-US" sz="2400" dirty="0" err="1">
                <a:latin typeface="#9Slide03 AmpleSoft" panose="02000000000000000000" pitchFamily="2" charset="0"/>
              </a:rPr>
              <a:t>tàu</a:t>
            </a:r>
            <a:r>
              <a:rPr lang="en-US" sz="2400" dirty="0">
                <a:latin typeface="#9Slide03 AmpleSoft" panose="02000000000000000000" pitchFamily="2" charset="0"/>
              </a:rPr>
              <a:t> </a:t>
            </a:r>
            <a:r>
              <a:rPr lang="en-US" sz="2400" dirty="0" err="1">
                <a:latin typeface="#9Slide03 AmpleSoft" panose="02000000000000000000" pitchFamily="2" charset="0"/>
              </a:rPr>
              <a:t>Hơ-mét</a:t>
            </a:r>
            <a:r>
              <a:rPr lang="en-US" sz="2400" dirty="0">
                <a:latin typeface="#9Slide03 AmpleSoft" panose="02000000000000000000" pitchFamily="2" charset="0"/>
              </a:rPr>
              <a:t> </a:t>
            </a:r>
            <a:r>
              <a:rPr lang="en-US" sz="2400" dirty="0" err="1">
                <a:latin typeface="#9Slide03 AmpleSoft" panose="02000000000000000000" pitchFamily="2" charset="0"/>
              </a:rPr>
              <a:t>gặp</a:t>
            </a:r>
            <a:r>
              <a:rPr lang="en-US" sz="2400" dirty="0">
                <a:latin typeface="#9Slide03 AmpleSoft" panose="02000000000000000000" pitchFamily="2" charset="0"/>
              </a:rPr>
              <a:t> 1 </a:t>
            </a:r>
            <a:r>
              <a:rPr lang="en-US" sz="2400" dirty="0" err="1">
                <a:latin typeface="#9Slide03 AmpleSoft" panose="02000000000000000000" pitchFamily="2" charset="0"/>
              </a:rPr>
              <a:t>trận</a:t>
            </a:r>
            <a:r>
              <a:rPr lang="en-US" sz="2400" dirty="0">
                <a:latin typeface="#9Slide03 AmpleSoft" panose="02000000000000000000" pitchFamily="2" charset="0"/>
              </a:rPr>
              <a:t> </a:t>
            </a:r>
            <a:r>
              <a:rPr lang="en-US" sz="2400" dirty="0" err="1">
                <a:latin typeface="#9Slide03 AmpleSoft" panose="02000000000000000000" pitchFamily="2" charset="0"/>
              </a:rPr>
              <a:t>bão</a:t>
            </a:r>
            <a:r>
              <a:rPr lang="en-US" sz="2400" dirty="0">
                <a:latin typeface="#9Slide03 AmpleSoft" panose="02000000000000000000" pitchFamily="2" charset="0"/>
              </a:rPr>
              <a:t> </a:t>
            </a:r>
            <a:r>
              <a:rPr lang="en-US" sz="2400" dirty="0" err="1">
                <a:latin typeface="#9Slide03 AmpleSoft" panose="02000000000000000000" pitchFamily="2" charset="0"/>
              </a:rPr>
              <a:t>và</a:t>
            </a:r>
            <a:r>
              <a:rPr lang="en-US" sz="2400" dirty="0">
                <a:latin typeface="#9Slide03 AmpleSoft" panose="02000000000000000000" pitchFamily="2" charset="0"/>
              </a:rPr>
              <a:t> </a:t>
            </a:r>
            <a:r>
              <a:rPr lang="en-US" sz="2400" dirty="0" err="1">
                <a:latin typeface="#9Slide03 AmpleSoft" panose="02000000000000000000" pitchFamily="2" charset="0"/>
              </a:rPr>
              <a:t>Mác</a:t>
            </a:r>
            <a:r>
              <a:rPr lang="en-US" sz="2400" dirty="0">
                <a:latin typeface="#9Slide03 AmpleSoft" panose="02000000000000000000" pitchFamily="2" charset="0"/>
              </a:rPr>
              <a:t> </a:t>
            </a:r>
            <a:r>
              <a:rPr lang="en-US" sz="2400" dirty="0" err="1">
                <a:latin typeface="#9Slide03 AmpleSoft" panose="02000000000000000000" pitchFamily="2" charset="0"/>
              </a:rPr>
              <a:t>Oát-ni</a:t>
            </a:r>
            <a:r>
              <a:rPr lang="en-US" sz="2400" dirty="0">
                <a:latin typeface="#9Slide03 AmpleSoft" panose="02000000000000000000" pitchFamily="2" charset="0"/>
              </a:rPr>
              <a:t> </a:t>
            </a:r>
            <a:r>
              <a:rPr lang="en-US" sz="2400" dirty="0" err="1">
                <a:latin typeface="#9Slide03 AmpleSoft" panose="02000000000000000000" pitchFamily="2" charset="0"/>
              </a:rPr>
              <a:t>suýt</a:t>
            </a:r>
            <a:r>
              <a:rPr lang="en-US" sz="2400" dirty="0">
                <a:latin typeface="#9Slide03 AmpleSoft" panose="02000000000000000000" pitchFamily="2" charset="0"/>
              </a:rPr>
              <a:t> </a:t>
            </a:r>
            <a:r>
              <a:rPr lang="en-US" sz="2400" dirty="0" err="1">
                <a:latin typeface="#9Slide03 AmpleSoft" panose="02000000000000000000" pitchFamily="2" charset="0"/>
              </a:rPr>
              <a:t>mất</a:t>
            </a:r>
            <a:r>
              <a:rPr lang="en-US" sz="2400" dirty="0">
                <a:latin typeface="#9Slide03 AmpleSoft" panose="02000000000000000000" pitchFamily="2" charset="0"/>
              </a:rPr>
              <a:t> </a:t>
            </a:r>
            <a:r>
              <a:rPr lang="en-US" sz="2400" dirty="0" err="1">
                <a:latin typeface="#9Slide03 AmpleSoft" panose="02000000000000000000" pitchFamily="2" charset="0"/>
              </a:rPr>
              <a:t>mạng</a:t>
            </a:r>
            <a:r>
              <a:rPr lang="en-US" sz="2400" dirty="0">
                <a:latin typeface="#9Slide03 AmpleSoft" panose="02000000000000000000" pitchFamily="2" charset="0"/>
              </a:rPr>
              <a:t>, </a:t>
            </a:r>
            <a:r>
              <a:rPr lang="en-US" sz="2400" dirty="0" err="1">
                <a:latin typeface="#9Slide03 AmpleSoft" panose="02000000000000000000" pitchFamily="2" charset="0"/>
              </a:rPr>
              <a:t>anh</a:t>
            </a:r>
            <a:r>
              <a:rPr lang="en-US" sz="2400" dirty="0">
                <a:latin typeface="#9Slide03 AmpleSoft" panose="02000000000000000000" pitchFamily="2" charset="0"/>
              </a:rPr>
              <a:t> </a:t>
            </a:r>
            <a:r>
              <a:rPr lang="en-US" sz="2400" dirty="0" err="1">
                <a:latin typeface="#9Slide03 AmpleSoft" panose="02000000000000000000" pitchFamily="2" charset="0"/>
              </a:rPr>
              <a:t>phải</a:t>
            </a:r>
            <a:r>
              <a:rPr lang="en-US" sz="2400" dirty="0">
                <a:latin typeface="#9Slide03 AmpleSoft" panose="02000000000000000000" pitchFamily="2" charset="0"/>
              </a:rPr>
              <a:t> </a:t>
            </a:r>
            <a:r>
              <a:rPr lang="en-US" sz="2400" dirty="0" err="1">
                <a:latin typeface="#9Slide03 AmpleSoft" panose="02000000000000000000" pitchFamily="2" charset="0"/>
              </a:rPr>
              <a:t>chống</a:t>
            </a:r>
            <a:r>
              <a:rPr lang="en-US" sz="2400" dirty="0">
                <a:latin typeface="#9Slide03 AmpleSoft" panose="02000000000000000000" pitchFamily="2" charset="0"/>
              </a:rPr>
              <a:t> </a:t>
            </a:r>
            <a:r>
              <a:rPr lang="en-US" sz="2400" dirty="0" err="1">
                <a:latin typeface="#9Slide03 AmpleSoft" panose="02000000000000000000" pitchFamily="2" charset="0"/>
              </a:rPr>
              <a:t>chọi</a:t>
            </a:r>
            <a:r>
              <a:rPr lang="en-US" sz="2400" dirty="0">
                <a:latin typeface="#9Slide03 AmpleSoft" panose="02000000000000000000" pitchFamily="2" charset="0"/>
              </a:rPr>
              <a:t> </a:t>
            </a:r>
            <a:r>
              <a:rPr lang="en-US" sz="2400" dirty="0" err="1">
                <a:latin typeface="#9Slide03 AmpleSoft" panose="02000000000000000000" pitchFamily="2" charset="0"/>
              </a:rPr>
              <a:t>với</a:t>
            </a:r>
            <a:r>
              <a:rPr lang="en-US" sz="2400" dirty="0">
                <a:latin typeface="#9Slide03 AmpleSoft" panose="02000000000000000000" pitchFamily="2" charset="0"/>
              </a:rPr>
              <a:t> </a:t>
            </a:r>
            <a:r>
              <a:rPr lang="en-US" sz="2400" dirty="0" err="1">
                <a:latin typeface="#9Slide03 AmpleSoft" panose="02000000000000000000" pitchFamily="2" charset="0"/>
              </a:rPr>
              <a:t>vết</a:t>
            </a:r>
            <a:r>
              <a:rPr lang="en-US" sz="2400" dirty="0">
                <a:latin typeface="#9Slide03 AmpleSoft" panose="02000000000000000000" pitchFamily="2" charset="0"/>
              </a:rPr>
              <a:t> </a:t>
            </a:r>
            <a:r>
              <a:rPr lang="en-US" sz="2400" dirty="0" err="1">
                <a:latin typeface="#9Slide03 AmpleSoft" panose="02000000000000000000" pitchFamily="2" charset="0"/>
              </a:rPr>
              <a:t>thương</a:t>
            </a:r>
            <a:r>
              <a:rPr lang="en-US" sz="2400" dirty="0">
                <a:latin typeface="#9Slide03 AmpleSoft" panose="02000000000000000000" pitchFamily="2" charset="0"/>
              </a:rPr>
              <a:t> </a:t>
            </a:r>
            <a:r>
              <a:rPr lang="en-US" sz="2400" dirty="0" err="1">
                <a:latin typeface="#9Slide03 AmpleSoft" panose="02000000000000000000" pitchFamily="2" charset="0"/>
              </a:rPr>
              <a:t>và</a:t>
            </a:r>
            <a:r>
              <a:rPr lang="en-US" sz="2400" dirty="0">
                <a:latin typeface="#9Slide03 AmpleSoft" panose="02000000000000000000" pitchFamily="2" charset="0"/>
              </a:rPr>
              <a:t> </a:t>
            </a:r>
            <a:r>
              <a:rPr lang="en-US" sz="2400" dirty="0" err="1">
                <a:latin typeface="#9Slide03 AmpleSoft" panose="02000000000000000000" pitchFamily="2" charset="0"/>
              </a:rPr>
              <a:t>các</a:t>
            </a:r>
            <a:r>
              <a:rPr lang="en-US" sz="2400" dirty="0">
                <a:latin typeface="#9Slide03 AmpleSoft" panose="02000000000000000000" pitchFamily="2" charset="0"/>
              </a:rPr>
              <a:t> </a:t>
            </a:r>
            <a:r>
              <a:rPr lang="en-US" sz="2400" dirty="0" err="1">
                <a:latin typeface="#9Slide03 AmpleSoft" panose="02000000000000000000" pitchFamily="2" charset="0"/>
              </a:rPr>
              <a:t>yếu</a:t>
            </a:r>
            <a:r>
              <a:rPr lang="en-US" sz="2400" dirty="0">
                <a:latin typeface="#9Slide03 AmpleSoft" panose="02000000000000000000" pitchFamily="2" charset="0"/>
              </a:rPr>
              <a:t> </a:t>
            </a:r>
            <a:r>
              <a:rPr lang="en-US" sz="2400" dirty="0" err="1">
                <a:latin typeface="#9Slide03 AmpleSoft" panose="02000000000000000000" pitchFamily="2" charset="0"/>
              </a:rPr>
              <a:t>tố</a:t>
            </a:r>
            <a:r>
              <a:rPr lang="en-US" sz="2400" dirty="0">
                <a:latin typeface="#9Slide03 AmpleSoft" panose="02000000000000000000" pitchFamily="2" charset="0"/>
              </a:rPr>
              <a:t> </a:t>
            </a:r>
            <a:r>
              <a:rPr lang="en-US" sz="2400" dirty="0" err="1">
                <a:latin typeface="#9Slide03 AmpleSoft" panose="02000000000000000000" pitchFamily="2" charset="0"/>
              </a:rPr>
              <a:t>môi</a:t>
            </a:r>
            <a:r>
              <a:rPr lang="en-US" sz="2400" dirty="0">
                <a:latin typeface="#9Slide03 AmpleSoft" panose="02000000000000000000" pitchFamily="2" charset="0"/>
              </a:rPr>
              <a:t> </a:t>
            </a:r>
            <a:r>
              <a:rPr lang="en-US" sz="2400" dirty="0" err="1">
                <a:latin typeface="#9Slide03 AmpleSoft" panose="02000000000000000000" pitchFamily="2" charset="0"/>
              </a:rPr>
              <a:t>trường</a:t>
            </a:r>
            <a:r>
              <a:rPr lang="en-US" sz="2400" dirty="0">
                <a:latin typeface="#9Slide03 AmpleSoft" panose="02000000000000000000" pitchFamily="2" charset="0"/>
              </a:rPr>
              <a:t> </a:t>
            </a:r>
            <a:r>
              <a:rPr lang="en-US" sz="2400" dirty="0" err="1">
                <a:latin typeface="#9Slide03 AmpleSoft" panose="02000000000000000000" pitchFamily="2" charset="0"/>
              </a:rPr>
              <a:t>để</a:t>
            </a:r>
            <a:r>
              <a:rPr lang="en-US" sz="2400" dirty="0">
                <a:latin typeface="#9Slide03 AmpleSoft" panose="02000000000000000000" pitchFamily="2" charset="0"/>
              </a:rPr>
              <a:t> </a:t>
            </a:r>
            <a:r>
              <a:rPr lang="en-US" sz="2400" dirty="0" err="1">
                <a:latin typeface="#9Slide03 AmpleSoft" panose="02000000000000000000" pitchFamily="2" charset="0"/>
              </a:rPr>
              <a:t>tìm</a:t>
            </a:r>
            <a:r>
              <a:rPr lang="en-US" sz="2400" dirty="0">
                <a:latin typeface="#9Slide03 AmpleSoft" panose="02000000000000000000" pitchFamily="2" charset="0"/>
              </a:rPr>
              <a:t> </a:t>
            </a:r>
            <a:r>
              <a:rPr lang="en-US" sz="2400" dirty="0" err="1">
                <a:latin typeface="#9Slide03 AmpleSoft" panose="02000000000000000000" pitchFamily="2" charset="0"/>
              </a:rPr>
              <a:t>cách</a:t>
            </a:r>
            <a:r>
              <a:rPr lang="en-US" sz="2400" dirty="0">
                <a:latin typeface="#9Slide03 AmpleSoft" panose="02000000000000000000" pitchFamily="2" charset="0"/>
              </a:rPr>
              <a:t> </a:t>
            </a:r>
            <a:r>
              <a:rPr lang="en-US" sz="2400" dirty="0" err="1">
                <a:latin typeface="#9Slide03 AmpleSoft" panose="02000000000000000000" pitchFamily="2" charset="0"/>
              </a:rPr>
              <a:t>sống</a:t>
            </a:r>
            <a:r>
              <a:rPr lang="en-US" sz="2400" dirty="0">
                <a:latin typeface="#9Slide03 AmpleSoft" panose="02000000000000000000" pitchFamily="2" charset="0"/>
              </a:rPr>
              <a:t> </a:t>
            </a:r>
            <a:r>
              <a:rPr lang="en-US" sz="2400" dirty="0" err="1">
                <a:latin typeface="#9Slide03 AmpleSoft" panose="02000000000000000000" pitchFamily="2" charset="0"/>
              </a:rPr>
              <a:t>sót</a:t>
            </a:r>
            <a:endParaRPr lang="en-US" sz="2400" dirty="0">
              <a:latin typeface="#9Slide03 AmpleSoft" panose="02000000000000000000" pitchFamily="2" charset="0"/>
            </a:endParaRPr>
          </a:p>
        </p:txBody>
      </p:sp>
    </p:spTree>
    <p:extLst>
      <p:ext uri="{BB962C8B-B14F-4D97-AF65-F5344CB8AC3E}">
        <p14:creationId xmlns:p14="http://schemas.microsoft.com/office/powerpoint/2010/main" val="78153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19"/>
        <p:cNvGrpSpPr/>
        <p:nvPr/>
      </p:nvGrpSpPr>
      <p:grpSpPr>
        <a:xfrm>
          <a:off x="0" y="0"/>
          <a:ext cx="0" cy="0"/>
          <a:chOff x="0" y="0"/>
          <a:chExt cx="0" cy="0"/>
        </a:xfrm>
      </p:grpSpPr>
      <p:sp>
        <p:nvSpPr>
          <p:cNvPr id="4620" name="Google Shape;4620;p70"/>
          <p:cNvSpPr txBox="1">
            <a:spLocks noGrp="1"/>
          </p:cNvSpPr>
          <p:nvPr>
            <p:ph type="title"/>
          </p:nvPr>
        </p:nvSpPr>
        <p:spPr>
          <a:xfrm>
            <a:off x="461074" y="1926300"/>
            <a:ext cx="8221851" cy="1290900"/>
          </a:xfrm>
          <a:prstGeom prst="rect">
            <a:avLst/>
          </a:prstGeom>
        </p:spPr>
        <p:txBody>
          <a:bodyPr spcFirstLastPara="1" wrap="square" lIns="91425" tIns="91425" rIns="91425" bIns="91425" anchor="ctr" anchorCtr="0">
            <a:noAutofit/>
          </a:bodyPr>
          <a:lstStyle/>
          <a:p>
            <a:pPr algn="ctr"/>
            <a:r>
              <a:rPr lang="en-US" sz="6000" b="1" dirty="0" err="1" smtClean="0">
                <a:solidFill>
                  <a:srgbClr val="FF0000"/>
                </a:solidFill>
                <a:latin typeface="#9Slide04 SVNWallington" panose="00000500000000000000" pitchFamily="2" charset="0"/>
              </a:rPr>
              <a:t>Nhân</a:t>
            </a:r>
            <a:r>
              <a:rPr lang="en-US" sz="6000" b="1" dirty="0" smtClean="0">
                <a:solidFill>
                  <a:srgbClr val="FF0000"/>
                </a:solidFill>
                <a:latin typeface="#9Slide04 SVNWallington" panose="00000500000000000000" pitchFamily="2" charset="0"/>
              </a:rPr>
              <a:t> </a:t>
            </a:r>
            <a:r>
              <a:rPr lang="en-US" sz="6000" b="1" dirty="0" err="1">
                <a:solidFill>
                  <a:srgbClr val="FF0000"/>
                </a:solidFill>
                <a:latin typeface="#9Slide04 SVNWallington" panose="00000500000000000000" pitchFamily="2" charset="0"/>
              </a:rPr>
              <a:t>vật</a:t>
            </a:r>
            <a:r>
              <a:rPr lang="en-US" sz="6000" b="1" dirty="0">
                <a:solidFill>
                  <a:srgbClr val="FF0000"/>
                </a:solidFill>
                <a:latin typeface="#9Slide04 SVNWallington" panose="00000500000000000000" pitchFamily="2" charset="0"/>
              </a:rPr>
              <a:t> </a:t>
            </a:r>
            <a:r>
              <a:rPr lang="en-US" sz="6000" b="1" dirty="0" err="1">
                <a:solidFill>
                  <a:srgbClr val="FF0000"/>
                </a:solidFill>
                <a:latin typeface="#9Slide04 SVNWallington" panose="00000500000000000000" pitchFamily="2" charset="0"/>
              </a:rPr>
              <a:t>Mác</a:t>
            </a:r>
            <a:r>
              <a:rPr lang="en-US" sz="6000" b="1" dirty="0">
                <a:solidFill>
                  <a:srgbClr val="FF0000"/>
                </a:solidFill>
                <a:latin typeface="#9Slide04 SVNWallington" panose="00000500000000000000" pitchFamily="2" charset="0"/>
              </a:rPr>
              <a:t> </a:t>
            </a:r>
            <a:r>
              <a:rPr lang="en-US" sz="6000" b="1" dirty="0" err="1">
                <a:solidFill>
                  <a:srgbClr val="FF0000"/>
                </a:solidFill>
                <a:latin typeface="#9Slide04 SVNWallington" panose="00000500000000000000" pitchFamily="2" charset="0"/>
              </a:rPr>
              <a:t>Oát-ni</a:t>
            </a:r>
            <a:endParaRPr lang="en-US" sz="6000" b="1" dirty="0">
              <a:solidFill>
                <a:srgbClr val="FF0000"/>
              </a:solidFill>
              <a:latin typeface="#9Slide04 SVNWallington" panose="00000500000000000000" pitchFamily="2" charset="0"/>
            </a:endParaRPr>
          </a:p>
        </p:txBody>
      </p:sp>
    </p:spTree>
    <p:extLst>
      <p:ext uri="{BB962C8B-B14F-4D97-AF65-F5344CB8AC3E}">
        <p14:creationId xmlns:p14="http://schemas.microsoft.com/office/powerpoint/2010/main" val="294436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20"/>
                                        </p:tgtEl>
                                        <p:attrNameLst>
                                          <p:attrName>style.visibility</p:attrName>
                                        </p:attrNameLst>
                                      </p:cBhvr>
                                      <p:to>
                                        <p:strVal val="visible"/>
                                      </p:to>
                                    </p:set>
                                    <p:animEffect transition="in" filter="barn(inVertical)">
                                      <p:cBhvr>
                                        <p:cTn id="7" dur="500"/>
                                        <p:tgtEl>
                                          <p:spTgt spid="4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326;p41">
            <a:extLst>
              <a:ext uri="{FF2B5EF4-FFF2-40B4-BE49-F238E27FC236}">
                <a16:creationId xmlns:a16="http://schemas.microsoft.com/office/drawing/2014/main" id="{B1B48041-FCAD-3F79-56D2-1E116F29B249}"/>
              </a:ext>
            </a:extLst>
          </p:cNvPr>
          <p:cNvGrpSpPr/>
          <p:nvPr/>
        </p:nvGrpSpPr>
        <p:grpSpPr>
          <a:xfrm>
            <a:off x="529780" y="1574575"/>
            <a:ext cx="1982232" cy="887787"/>
            <a:chOff x="457200" y="1501428"/>
            <a:chExt cx="2276700" cy="887787"/>
          </a:xfrm>
        </p:grpSpPr>
        <p:grpSp>
          <p:nvGrpSpPr>
            <p:cNvPr id="4" name="Google Shape;2327;p41">
              <a:extLst>
                <a:ext uri="{FF2B5EF4-FFF2-40B4-BE49-F238E27FC236}">
                  <a16:creationId xmlns:a16="http://schemas.microsoft.com/office/drawing/2014/main" id="{8887588E-CB5B-2B62-D5E6-B53A25D2EEE3}"/>
                </a:ext>
              </a:extLst>
            </p:cNvPr>
            <p:cNvGrpSpPr/>
            <p:nvPr/>
          </p:nvGrpSpPr>
          <p:grpSpPr>
            <a:xfrm>
              <a:off x="457200" y="1501428"/>
              <a:ext cx="2276700" cy="887787"/>
              <a:chOff x="457200" y="1501428"/>
              <a:chExt cx="2276700" cy="887787"/>
            </a:xfrm>
          </p:grpSpPr>
          <p:sp>
            <p:nvSpPr>
              <p:cNvPr id="6" name="Google Shape;2328;p41">
                <a:extLst>
                  <a:ext uri="{FF2B5EF4-FFF2-40B4-BE49-F238E27FC236}">
                    <a16:creationId xmlns:a16="http://schemas.microsoft.com/office/drawing/2014/main" id="{18B480D9-26D4-214E-E141-B0255D9D6779}"/>
                  </a:ext>
                </a:extLst>
              </p:cNvPr>
              <p:cNvSpPr/>
              <p:nvPr/>
            </p:nvSpPr>
            <p:spPr>
              <a:xfrm>
                <a:off x="457200" y="1501515"/>
                <a:ext cx="2276700" cy="887700"/>
              </a:xfrm>
              <a:prstGeom prst="roundRect">
                <a:avLst>
                  <a:gd name="adj" fmla="val 9298"/>
                </a:avLst>
              </a:pr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9Slide03 Ample" panose="02000000000000000000" pitchFamily="2" charset="0"/>
                </a:endParaRPr>
              </a:p>
            </p:txBody>
          </p:sp>
          <p:sp>
            <p:nvSpPr>
              <p:cNvPr id="7" name="Google Shape;2329;p41">
                <a:extLst>
                  <a:ext uri="{FF2B5EF4-FFF2-40B4-BE49-F238E27FC236}">
                    <a16:creationId xmlns:a16="http://schemas.microsoft.com/office/drawing/2014/main" id="{024868CA-AF12-E3DB-05BE-E24A128627E6}"/>
                  </a:ext>
                </a:extLst>
              </p:cNvPr>
              <p:cNvSpPr/>
              <p:nvPr/>
            </p:nvSpPr>
            <p:spPr>
              <a:xfrm rot="-5400000">
                <a:off x="86700" y="1871928"/>
                <a:ext cx="885600" cy="144600"/>
              </a:xfrm>
              <a:prstGeom prst="round2SameRect">
                <a:avLst>
                  <a:gd name="adj1" fmla="val 50000"/>
                  <a:gd name="adj2" fmla="val 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9Slide03 Ample" panose="02000000000000000000" pitchFamily="2" charset="0"/>
                </a:endParaRPr>
              </a:p>
            </p:txBody>
          </p:sp>
        </p:grpSp>
        <p:sp>
          <p:nvSpPr>
            <p:cNvPr id="5" name="Google Shape;2331;p41">
              <a:extLst>
                <a:ext uri="{FF2B5EF4-FFF2-40B4-BE49-F238E27FC236}">
                  <a16:creationId xmlns:a16="http://schemas.microsoft.com/office/drawing/2014/main" id="{F6BB9B7C-04D2-6D7F-E5CC-B58299166123}"/>
                </a:ext>
              </a:extLst>
            </p:cNvPr>
            <p:cNvSpPr txBox="1"/>
            <p:nvPr/>
          </p:nvSpPr>
          <p:spPr>
            <a:xfrm>
              <a:off x="612787" y="1781026"/>
              <a:ext cx="2112421" cy="3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a/ N</a:t>
              </a:r>
              <a:r>
                <a:rPr lang="en" sz="2000" dirty="0">
                  <a:solidFill>
                    <a:schemeClr val="tx1"/>
                  </a:solidFill>
                  <a:latin typeface="#9Slide03 Ample" panose="02000000000000000000" pitchFamily="2" charset="0"/>
                  <a:ea typeface="Fira Sans Extra Condensed Medium"/>
                  <a:cs typeface="Fira Sans Extra Condensed Medium"/>
                  <a:sym typeface="Fira Sans Extra Condensed Medium"/>
                </a:rPr>
                <a:t>ghề nghiệp</a:t>
              </a:r>
              <a:endParaRPr sz="2000" dirty="0">
                <a:solidFill>
                  <a:schemeClr val="tx1"/>
                </a:solidFill>
                <a:latin typeface="#9Slide03 Ample" panose="02000000000000000000" pitchFamily="2" charset="0"/>
                <a:ea typeface="Fira Sans Extra Condensed Medium"/>
                <a:cs typeface="Fira Sans Extra Condensed Medium"/>
                <a:sym typeface="Fira Sans Extra Condensed Medium"/>
              </a:endParaRPr>
            </a:p>
          </p:txBody>
        </p:sp>
      </p:grpSp>
      <p:grpSp>
        <p:nvGrpSpPr>
          <p:cNvPr id="8" name="Google Shape;2340;p41">
            <a:extLst>
              <a:ext uri="{FF2B5EF4-FFF2-40B4-BE49-F238E27FC236}">
                <a16:creationId xmlns:a16="http://schemas.microsoft.com/office/drawing/2014/main" id="{CC35AB19-CA83-0562-04CF-559457B04303}"/>
              </a:ext>
            </a:extLst>
          </p:cNvPr>
          <p:cNvGrpSpPr/>
          <p:nvPr/>
        </p:nvGrpSpPr>
        <p:grpSpPr>
          <a:xfrm>
            <a:off x="529780" y="3571825"/>
            <a:ext cx="1982232" cy="887788"/>
            <a:chOff x="457200" y="3498678"/>
            <a:chExt cx="2276700" cy="887788"/>
          </a:xfrm>
        </p:grpSpPr>
        <p:grpSp>
          <p:nvGrpSpPr>
            <p:cNvPr id="9" name="Google Shape;2341;p41">
              <a:extLst>
                <a:ext uri="{FF2B5EF4-FFF2-40B4-BE49-F238E27FC236}">
                  <a16:creationId xmlns:a16="http://schemas.microsoft.com/office/drawing/2014/main" id="{E499AA02-5853-9815-D72A-7E3891E0FB73}"/>
                </a:ext>
              </a:extLst>
            </p:cNvPr>
            <p:cNvGrpSpPr/>
            <p:nvPr/>
          </p:nvGrpSpPr>
          <p:grpSpPr>
            <a:xfrm>
              <a:off x="457200" y="3498678"/>
              <a:ext cx="2276700" cy="887788"/>
              <a:chOff x="457200" y="3498678"/>
              <a:chExt cx="2276700" cy="887788"/>
            </a:xfrm>
          </p:grpSpPr>
          <p:sp>
            <p:nvSpPr>
              <p:cNvPr id="11" name="Google Shape;2342;p41">
                <a:extLst>
                  <a:ext uri="{FF2B5EF4-FFF2-40B4-BE49-F238E27FC236}">
                    <a16:creationId xmlns:a16="http://schemas.microsoft.com/office/drawing/2014/main" id="{F915F9E4-9DEB-EA48-1CCC-89E9134377C3}"/>
                  </a:ext>
                </a:extLst>
              </p:cNvPr>
              <p:cNvSpPr/>
              <p:nvPr/>
            </p:nvSpPr>
            <p:spPr>
              <a:xfrm>
                <a:off x="457200" y="3498765"/>
                <a:ext cx="2276700" cy="887700"/>
              </a:xfrm>
              <a:prstGeom prst="roundRect">
                <a:avLst>
                  <a:gd name="adj" fmla="val 9298"/>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9Slide03 Ample" panose="02000000000000000000" pitchFamily="2" charset="0"/>
                </a:endParaRPr>
              </a:p>
            </p:txBody>
          </p:sp>
          <p:sp>
            <p:nvSpPr>
              <p:cNvPr id="12" name="Google Shape;2343;p41">
                <a:extLst>
                  <a:ext uri="{FF2B5EF4-FFF2-40B4-BE49-F238E27FC236}">
                    <a16:creationId xmlns:a16="http://schemas.microsoft.com/office/drawing/2014/main" id="{B696F542-B111-A6E7-5C95-A3712D96A64B}"/>
                  </a:ext>
                </a:extLst>
              </p:cNvPr>
              <p:cNvSpPr/>
              <p:nvPr/>
            </p:nvSpPr>
            <p:spPr>
              <a:xfrm rot="-5400000">
                <a:off x="86700" y="3869178"/>
                <a:ext cx="885600" cy="144600"/>
              </a:xfrm>
              <a:prstGeom prst="round2SameRect">
                <a:avLst>
                  <a:gd name="adj1" fmla="val 50000"/>
                  <a:gd name="adj2" fmla="val 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9Slide03 Ample" panose="02000000000000000000" pitchFamily="2" charset="0"/>
                </a:endParaRPr>
              </a:p>
            </p:txBody>
          </p:sp>
        </p:grpSp>
        <p:sp>
          <p:nvSpPr>
            <p:cNvPr id="10" name="Google Shape;2345;p41">
              <a:extLst>
                <a:ext uri="{FF2B5EF4-FFF2-40B4-BE49-F238E27FC236}">
                  <a16:creationId xmlns:a16="http://schemas.microsoft.com/office/drawing/2014/main" id="{D9EDB5A7-3ECA-0C69-544C-A8A0381D172E}"/>
                </a:ext>
              </a:extLst>
            </p:cNvPr>
            <p:cNvSpPr txBox="1"/>
            <p:nvPr/>
          </p:nvSpPr>
          <p:spPr>
            <a:xfrm>
              <a:off x="750490" y="3750294"/>
              <a:ext cx="1917300" cy="3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tx1"/>
                  </a:solidFill>
                  <a:latin typeface="#9Slide03 Ample" panose="02000000000000000000" pitchFamily="2" charset="0"/>
                  <a:ea typeface="Fira Sans Extra Condensed Medium"/>
                  <a:cs typeface="Fira Sans Extra Condensed Medium"/>
                  <a:sym typeface="Fira Sans Extra Condensed Medium"/>
                </a:rPr>
                <a:t>c/ Hành động</a:t>
              </a:r>
              <a:endParaRPr sz="2000" dirty="0">
                <a:solidFill>
                  <a:schemeClr val="tx1"/>
                </a:solidFill>
                <a:latin typeface="#9Slide03 Ample" panose="02000000000000000000" pitchFamily="2" charset="0"/>
                <a:ea typeface="Fira Sans Extra Condensed Medium"/>
                <a:cs typeface="Fira Sans Extra Condensed Medium"/>
                <a:sym typeface="Fira Sans Extra Condensed Medium"/>
              </a:endParaRPr>
            </a:p>
          </p:txBody>
        </p:sp>
      </p:grpSp>
      <p:grpSp>
        <p:nvGrpSpPr>
          <p:cNvPr id="13" name="Google Shape;2347;p41">
            <a:extLst>
              <a:ext uri="{FF2B5EF4-FFF2-40B4-BE49-F238E27FC236}">
                <a16:creationId xmlns:a16="http://schemas.microsoft.com/office/drawing/2014/main" id="{CBE71B7F-E823-2DA7-2308-D71C832C5AEB}"/>
              </a:ext>
            </a:extLst>
          </p:cNvPr>
          <p:cNvGrpSpPr/>
          <p:nvPr/>
        </p:nvGrpSpPr>
        <p:grpSpPr>
          <a:xfrm>
            <a:off x="6696319" y="1574618"/>
            <a:ext cx="1982232" cy="887787"/>
            <a:chOff x="6410100" y="1501428"/>
            <a:chExt cx="2276700" cy="887787"/>
          </a:xfrm>
        </p:grpSpPr>
        <p:grpSp>
          <p:nvGrpSpPr>
            <p:cNvPr id="14" name="Google Shape;2348;p41">
              <a:extLst>
                <a:ext uri="{FF2B5EF4-FFF2-40B4-BE49-F238E27FC236}">
                  <a16:creationId xmlns:a16="http://schemas.microsoft.com/office/drawing/2014/main" id="{FD3B2F00-8D20-33A1-7FDA-7DE043AFC598}"/>
                </a:ext>
              </a:extLst>
            </p:cNvPr>
            <p:cNvGrpSpPr/>
            <p:nvPr/>
          </p:nvGrpSpPr>
          <p:grpSpPr>
            <a:xfrm>
              <a:off x="6410100" y="1501428"/>
              <a:ext cx="2276700" cy="887787"/>
              <a:chOff x="6410100" y="1501428"/>
              <a:chExt cx="2276700" cy="887787"/>
            </a:xfrm>
          </p:grpSpPr>
          <p:sp>
            <p:nvSpPr>
              <p:cNvPr id="16" name="Google Shape;2349;p41">
                <a:extLst>
                  <a:ext uri="{FF2B5EF4-FFF2-40B4-BE49-F238E27FC236}">
                    <a16:creationId xmlns:a16="http://schemas.microsoft.com/office/drawing/2014/main" id="{57373DB6-5145-311F-7998-F5CFA8D2AEE1}"/>
                  </a:ext>
                </a:extLst>
              </p:cNvPr>
              <p:cNvSpPr/>
              <p:nvPr/>
            </p:nvSpPr>
            <p:spPr>
              <a:xfrm flipH="1">
                <a:off x="6410100" y="1501515"/>
                <a:ext cx="2276700" cy="887700"/>
              </a:xfrm>
              <a:prstGeom prst="roundRect">
                <a:avLst>
                  <a:gd name="adj" fmla="val 9298"/>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solidFill>
                    <a:schemeClr val="tx1"/>
                  </a:solidFill>
                  <a:latin typeface="#9Slide03 Ample" panose="02000000000000000000" pitchFamily="2" charset="0"/>
                </a:endParaRPr>
              </a:p>
            </p:txBody>
          </p:sp>
          <p:sp>
            <p:nvSpPr>
              <p:cNvPr id="17" name="Google Shape;2350;p41">
                <a:extLst>
                  <a:ext uri="{FF2B5EF4-FFF2-40B4-BE49-F238E27FC236}">
                    <a16:creationId xmlns:a16="http://schemas.microsoft.com/office/drawing/2014/main" id="{D1785A87-82AB-EAE6-AA67-1D7FEC25BB44}"/>
                  </a:ext>
                </a:extLst>
              </p:cNvPr>
              <p:cNvSpPr/>
              <p:nvPr/>
            </p:nvSpPr>
            <p:spPr>
              <a:xfrm rot="5400000" flipH="1">
                <a:off x="8171700" y="1871928"/>
                <a:ext cx="885600" cy="144600"/>
              </a:xfrm>
              <a:prstGeom prst="round2SameRect">
                <a:avLst>
                  <a:gd name="adj1" fmla="val 50000"/>
                  <a:gd name="adj2" fmla="val 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9Slide03 Ample" panose="02000000000000000000" pitchFamily="2" charset="0"/>
                </a:endParaRPr>
              </a:p>
            </p:txBody>
          </p:sp>
        </p:grpSp>
        <p:sp>
          <p:nvSpPr>
            <p:cNvPr id="15" name="Google Shape;2352;p41">
              <a:extLst>
                <a:ext uri="{FF2B5EF4-FFF2-40B4-BE49-F238E27FC236}">
                  <a16:creationId xmlns:a16="http://schemas.microsoft.com/office/drawing/2014/main" id="{695C06AE-DDBD-47CB-EA0F-157A604C11E2}"/>
                </a:ext>
              </a:extLst>
            </p:cNvPr>
            <p:cNvSpPr txBox="1"/>
            <p:nvPr/>
          </p:nvSpPr>
          <p:spPr>
            <a:xfrm flipH="1">
              <a:off x="6517924" y="1785135"/>
              <a:ext cx="191730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tx1"/>
                  </a:solidFill>
                  <a:latin typeface="#9Slide03 Ample" panose="02000000000000000000" pitchFamily="2" charset="0"/>
                  <a:ea typeface="Fira Sans Extra Condensed Medium"/>
                  <a:cs typeface="Fira Sans Extra Condensed Medium"/>
                  <a:sym typeface="Fira Sans Extra Condensed Medium"/>
                </a:rPr>
                <a:t>b/ Hoàn cảnh</a:t>
              </a:r>
              <a:endParaRPr sz="2000" dirty="0">
                <a:solidFill>
                  <a:schemeClr val="tx1"/>
                </a:solidFill>
                <a:latin typeface="#9Slide03 Ample" panose="02000000000000000000" pitchFamily="2" charset="0"/>
                <a:ea typeface="Fira Sans Extra Condensed Medium"/>
                <a:cs typeface="Fira Sans Extra Condensed Medium"/>
                <a:sym typeface="Fira Sans Extra Condensed Medium"/>
              </a:endParaRPr>
            </a:p>
          </p:txBody>
        </p:sp>
      </p:grpSp>
      <p:grpSp>
        <p:nvGrpSpPr>
          <p:cNvPr id="18" name="Google Shape;2361;p41">
            <a:extLst>
              <a:ext uri="{FF2B5EF4-FFF2-40B4-BE49-F238E27FC236}">
                <a16:creationId xmlns:a16="http://schemas.microsoft.com/office/drawing/2014/main" id="{A6C9289A-87B1-3831-23CB-CF2DBB535A9D}"/>
              </a:ext>
            </a:extLst>
          </p:cNvPr>
          <p:cNvGrpSpPr/>
          <p:nvPr/>
        </p:nvGrpSpPr>
        <p:grpSpPr>
          <a:xfrm>
            <a:off x="6696319" y="3563335"/>
            <a:ext cx="1982232" cy="887787"/>
            <a:chOff x="6410100" y="3498678"/>
            <a:chExt cx="2276700" cy="887787"/>
          </a:xfrm>
        </p:grpSpPr>
        <p:grpSp>
          <p:nvGrpSpPr>
            <p:cNvPr id="19" name="Google Shape;2362;p41">
              <a:extLst>
                <a:ext uri="{FF2B5EF4-FFF2-40B4-BE49-F238E27FC236}">
                  <a16:creationId xmlns:a16="http://schemas.microsoft.com/office/drawing/2014/main" id="{1D58051B-012D-6296-AF9B-2B9EB05F394D}"/>
                </a:ext>
              </a:extLst>
            </p:cNvPr>
            <p:cNvGrpSpPr/>
            <p:nvPr/>
          </p:nvGrpSpPr>
          <p:grpSpPr>
            <a:xfrm>
              <a:off x="6410100" y="3498678"/>
              <a:ext cx="2276700" cy="887787"/>
              <a:chOff x="6410100" y="3498678"/>
              <a:chExt cx="2276700" cy="887787"/>
            </a:xfrm>
          </p:grpSpPr>
          <p:sp>
            <p:nvSpPr>
              <p:cNvPr id="21" name="Google Shape;2363;p41">
                <a:extLst>
                  <a:ext uri="{FF2B5EF4-FFF2-40B4-BE49-F238E27FC236}">
                    <a16:creationId xmlns:a16="http://schemas.microsoft.com/office/drawing/2014/main" id="{CC16F951-881E-76E8-D115-FA7EE245EA50}"/>
                  </a:ext>
                </a:extLst>
              </p:cNvPr>
              <p:cNvSpPr/>
              <p:nvPr/>
            </p:nvSpPr>
            <p:spPr>
              <a:xfrm flipH="1">
                <a:off x="6410100" y="3498765"/>
                <a:ext cx="2276700" cy="887700"/>
              </a:xfrm>
              <a:prstGeom prst="roundRect">
                <a:avLst>
                  <a:gd name="adj" fmla="val 9298"/>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dirty="0">
                  <a:solidFill>
                    <a:schemeClr val="tx1"/>
                  </a:solidFill>
                  <a:latin typeface="#9Slide03 Ample" panose="02000000000000000000" pitchFamily="2" charset="0"/>
                </a:endParaRPr>
              </a:p>
            </p:txBody>
          </p:sp>
          <p:sp>
            <p:nvSpPr>
              <p:cNvPr id="22" name="Google Shape;2364;p41">
                <a:extLst>
                  <a:ext uri="{FF2B5EF4-FFF2-40B4-BE49-F238E27FC236}">
                    <a16:creationId xmlns:a16="http://schemas.microsoft.com/office/drawing/2014/main" id="{C56B5456-1E81-4E7D-329D-44757A0E4D4D}"/>
                  </a:ext>
                </a:extLst>
              </p:cNvPr>
              <p:cNvSpPr/>
              <p:nvPr/>
            </p:nvSpPr>
            <p:spPr>
              <a:xfrm rot="5400000" flipH="1">
                <a:off x="8171700" y="3869178"/>
                <a:ext cx="885600" cy="144600"/>
              </a:xfrm>
              <a:prstGeom prst="round2SameRect">
                <a:avLst>
                  <a:gd name="adj1" fmla="val 50000"/>
                  <a:gd name="adj2" fmla="val 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9Slide03 Ample" panose="02000000000000000000" pitchFamily="2" charset="0"/>
                </a:endParaRPr>
              </a:p>
            </p:txBody>
          </p:sp>
        </p:grpSp>
        <p:sp>
          <p:nvSpPr>
            <p:cNvPr id="20" name="Google Shape;2366;p41">
              <a:extLst>
                <a:ext uri="{FF2B5EF4-FFF2-40B4-BE49-F238E27FC236}">
                  <a16:creationId xmlns:a16="http://schemas.microsoft.com/office/drawing/2014/main" id="{3635AB5B-F182-10CE-0757-802EDCAB25B8}"/>
                </a:ext>
              </a:extLst>
            </p:cNvPr>
            <p:cNvSpPr txBox="1"/>
            <p:nvPr/>
          </p:nvSpPr>
          <p:spPr>
            <a:xfrm flipH="1">
              <a:off x="6517500" y="3793410"/>
              <a:ext cx="191730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tx1"/>
                  </a:solidFill>
                  <a:latin typeface="#9Slide03 Ample" panose="02000000000000000000" pitchFamily="2" charset="0"/>
                  <a:ea typeface="Fira Sans Extra Condensed Medium"/>
                  <a:cs typeface="Fira Sans Extra Condensed Medium"/>
                  <a:sym typeface="Fira Sans Extra Condensed Medium"/>
                </a:rPr>
                <a:t>d/ Phẩm chất</a:t>
              </a:r>
              <a:endParaRPr sz="2000" dirty="0">
                <a:solidFill>
                  <a:schemeClr val="tx1"/>
                </a:solidFill>
                <a:latin typeface="#9Slide03 Ample" panose="02000000000000000000" pitchFamily="2" charset="0"/>
                <a:ea typeface="Fira Sans Extra Condensed Medium"/>
                <a:cs typeface="Fira Sans Extra Condensed Medium"/>
                <a:sym typeface="Fira Sans Extra Condensed Medium"/>
              </a:endParaRPr>
            </a:p>
          </p:txBody>
        </p:sp>
      </p:grpSp>
      <p:grpSp>
        <p:nvGrpSpPr>
          <p:cNvPr id="23" name="Google Shape;2368;p41">
            <a:extLst>
              <a:ext uri="{FF2B5EF4-FFF2-40B4-BE49-F238E27FC236}">
                <a16:creationId xmlns:a16="http://schemas.microsoft.com/office/drawing/2014/main" id="{15330778-7ABE-1CB7-9506-14C8DE65B777}"/>
              </a:ext>
            </a:extLst>
          </p:cNvPr>
          <p:cNvGrpSpPr/>
          <p:nvPr/>
        </p:nvGrpSpPr>
        <p:grpSpPr>
          <a:xfrm>
            <a:off x="3028792" y="1237678"/>
            <a:ext cx="3148409" cy="3574328"/>
            <a:chOff x="2997795" y="1156782"/>
            <a:chExt cx="3148409" cy="3574328"/>
          </a:xfrm>
        </p:grpSpPr>
        <p:sp>
          <p:nvSpPr>
            <p:cNvPr id="24" name="Google Shape;2369;p41">
              <a:extLst>
                <a:ext uri="{FF2B5EF4-FFF2-40B4-BE49-F238E27FC236}">
                  <a16:creationId xmlns:a16="http://schemas.microsoft.com/office/drawing/2014/main" id="{0129DE7F-67A6-6B08-AD9C-9EA81C3D88A1}"/>
                </a:ext>
              </a:extLst>
            </p:cNvPr>
            <p:cNvSpPr/>
            <p:nvPr/>
          </p:nvSpPr>
          <p:spPr>
            <a:xfrm>
              <a:off x="3766389" y="1889010"/>
              <a:ext cx="1633755" cy="1119514"/>
            </a:xfrm>
            <a:custGeom>
              <a:avLst/>
              <a:gdLst/>
              <a:ahLst/>
              <a:cxnLst/>
              <a:rect l="l" t="t" r="r" b="b"/>
              <a:pathLst>
                <a:path w="17764" h="12135" extrusionOk="0">
                  <a:moveTo>
                    <a:pt x="4721" y="1"/>
                  </a:moveTo>
                  <a:cubicBezTo>
                    <a:pt x="2133" y="1"/>
                    <a:pt x="0" y="2099"/>
                    <a:pt x="0" y="4721"/>
                  </a:cubicBezTo>
                  <a:lnTo>
                    <a:pt x="0" y="7379"/>
                  </a:lnTo>
                  <a:cubicBezTo>
                    <a:pt x="0" y="10001"/>
                    <a:pt x="2133" y="12134"/>
                    <a:pt x="4721" y="12134"/>
                  </a:cubicBezTo>
                  <a:lnTo>
                    <a:pt x="13043" y="12134"/>
                  </a:lnTo>
                  <a:cubicBezTo>
                    <a:pt x="15665" y="12134"/>
                    <a:pt x="17763" y="10001"/>
                    <a:pt x="17763" y="7379"/>
                  </a:cubicBezTo>
                  <a:lnTo>
                    <a:pt x="17763" y="4721"/>
                  </a:lnTo>
                  <a:cubicBezTo>
                    <a:pt x="17763" y="2099"/>
                    <a:pt x="15665" y="1"/>
                    <a:pt x="13043"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70;p41">
              <a:extLst>
                <a:ext uri="{FF2B5EF4-FFF2-40B4-BE49-F238E27FC236}">
                  <a16:creationId xmlns:a16="http://schemas.microsoft.com/office/drawing/2014/main" id="{A8495796-D2D6-D47E-9F51-85A5197B63B0}"/>
                </a:ext>
              </a:extLst>
            </p:cNvPr>
            <p:cNvSpPr/>
            <p:nvPr/>
          </p:nvSpPr>
          <p:spPr>
            <a:xfrm>
              <a:off x="3872522" y="1959955"/>
              <a:ext cx="1424707" cy="783983"/>
            </a:xfrm>
            <a:custGeom>
              <a:avLst/>
              <a:gdLst/>
              <a:ahLst/>
              <a:cxnLst/>
              <a:rect l="l" t="t" r="r" b="b"/>
              <a:pathLst>
                <a:path w="15491" h="8498" extrusionOk="0">
                  <a:moveTo>
                    <a:pt x="3672" y="1"/>
                  </a:moveTo>
                  <a:cubicBezTo>
                    <a:pt x="1644" y="1"/>
                    <a:pt x="0" y="1644"/>
                    <a:pt x="0" y="3707"/>
                  </a:cubicBezTo>
                  <a:lnTo>
                    <a:pt x="0" y="4791"/>
                  </a:lnTo>
                  <a:cubicBezTo>
                    <a:pt x="0" y="6819"/>
                    <a:pt x="1644" y="8498"/>
                    <a:pt x="3672" y="8498"/>
                  </a:cubicBezTo>
                  <a:lnTo>
                    <a:pt x="11784" y="8498"/>
                  </a:lnTo>
                  <a:cubicBezTo>
                    <a:pt x="13812" y="8498"/>
                    <a:pt x="15490" y="6819"/>
                    <a:pt x="15490" y="4791"/>
                  </a:cubicBezTo>
                  <a:lnTo>
                    <a:pt x="15490" y="3707"/>
                  </a:lnTo>
                  <a:cubicBezTo>
                    <a:pt x="15490" y="1644"/>
                    <a:pt x="13812" y="1"/>
                    <a:pt x="1178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71;p41">
              <a:extLst>
                <a:ext uri="{FF2B5EF4-FFF2-40B4-BE49-F238E27FC236}">
                  <a16:creationId xmlns:a16="http://schemas.microsoft.com/office/drawing/2014/main" id="{4E3B88F7-C06C-0B1F-D3CC-8EAE98899DE1}"/>
                </a:ext>
              </a:extLst>
            </p:cNvPr>
            <p:cNvSpPr/>
            <p:nvPr/>
          </p:nvSpPr>
          <p:spPr>
            <a:xfrm>
              <a:off x="3891744" y="2282570"/>
              <a:ext cx="1382953" cy="1235663"/>
            </a:xfrm>
            <a:custGeom>
              <a:avLst/>
              <a:gdLst/>
              <a:ahLst/>
              <a:cxnLst/>
              <a:rect l="l" t="t" r="r" b="b"/>
              <a:pathLst>
                <a:path w="15037" h="13394" extrusionOk="0">
                  <a:moveTo>
                    <a:pt x="6715" y="1"/>
                  </a:moveTo>
                  <a:cubicBezTo>
                    <a:pt x="3008" y="1"/>
                    <a:pt x="1" y="3008"/>
                    <a:pt x="1" y="6714"/>
                  </a:cubicBezTo>
                  <a:lnTo>
                    <a:pt x="1" y="9407"/>
                  </a:lnTo>
                  <a:cubicBezTo>
                    <a:pt x="1" y="11589"/>
                    <a:pt x="1751" y="13393"/>
                    <a:pt x="3959" y="13393"/>
                  </a:cubicBezTo>
                  <a:cubicBezTo>
                    <a:pt x="3980" y="13393"/>
                    <a:pt x="4001" y="13393"/>
                    <a:pt x="4022" y="13393"/>
                  </a:cubicBezTo>
                  <a:lnTo>
                    <a:pt x="11050" y="13393"/>
                  </a:lnTo>
                  <a:cubicBezTo>
                    <a:pt x="13253" y="13393"/>
                    <a:pt x="15037" y="11610"/>
                    <a:pt x="15037" y="9407"/>
                  </a:cubicBezTo>
                  <a:lnTo>
                    <a:pt x="15037" y="6714"/>
                  </a:lnTo>
                  <a:cubicBezTo>
                    <a:pt x="15037" y="3008"/>
                    <a:pt x="12030" y="1"/>
                    <a:pt x="832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72;p41">
              <a:extLst>
                <a:ext uri="{FF2B5EF4-FFF2-40B4-BE49-F238E27FC236}">
                  <a16:creationId xmlns:a16="http://schemas.microsoft.com/office/drawing/2014/main" id="{826E15D8-AC45-3E09-02F1-C2E744BF22EE}"/>
                </a:ext>
              </a:extLst>
            </p:cNvPr>
            <p:cNvSpPr/>
            <p:nvPr/>
          </p:nvSpPr>
          <p:spPr>
            <a:xfrm>
              <a:off x="4007534" y="2308402"/>
              <a:ext cx="1151372" cy="1106506"/>
            </a:xfrm>
            <a:custGeom>
              <a:avLst/>
              <a:gdLst/>
              <a:ahLst/>
              <a:cxnLst/>
              <a:rect l="l" t="t" r="r" b="b"/>
              <a:pathLst>
                <a:path w="12519" h="11994" extrusionOk="0">
                  <a:moveTo>
                    <a:pt x="5595" y="0"/>
                  </a:moveTo>
                  <a:cubicBezTo>
                    <a:pt x="2518" y="0"/>
                    <a:pt x="1" y="2518"/>
                    <a:pt x="36" y="5595"/>
                  </a:cubicBezTo>
                  <a:lnTo>
                    <a:pt x="36" y="8672"/>
                  </a:lnTo>
                  <a:cubicBezTo>
                    <a:pt x="36" y="10490"/>
                    <a:pt x="1504" y="11994"/>
                    <a:pt x="3358" y="11994"/>
                  </a:cubicBezTo>
                  <a:lnTo>
                    <a:pt x="9197" y="11994"/>
                  </a:lnTo>
                  <a:cubicBezTo>
                    <a:pt x="11015" y="11994"/>
                    <a:pt x="12519" y="10490"/>
                    <a:pt x="12519" y="8672"/>
                  </a:cubicBezTo>
                  <a:lnTo>
                    <a:pt x="12519" y="5595"/>
                  </a:lnTo>
                  <a:cubicBezTo>
                    <a:pt x="12519" y="2518"/>
                    <a:pt x="10036" y="0"/>
                    <a:pt x="692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73;p41">
              <a:extLst>
                <a:ext uri="{FF2B5EF4-FFF2-40B4-BE49-F238E27FC236}">
                  <a16:creationId xmlns:a16="http://schemas.microsoft.com/office/drawing/2014/main" id="{14C5DD6B-0058-2B68-4273-F5211FAEF898}"/>
                </a:ext>
              </a:extLst>
            </p:cNvPr>
            <p:cNvSpPr/>
            <p:nvPr/>
          </p:nvSpPr>
          <p:spPr>
            <a:xfrm>
              <a:off x="4200487" y="2647070"/>
              <a:ext cx="765466" cy="535633"/>
            </a:xfrm>
            <a:custGeom>
              <a:avLst/>
              <a:gdLst/>
              <a:ahLst/>
              <a:cxnLst/>
              <a:rect l="l" t="t" r="r" b="b"/>
              <a:pathLst>
                <a:path w="8323" h="5806" extrusionOk="0">
                  <a:moveTo>
                    <a:pt x="1539" y="1"/>
                  </a:moveTo>
                  <a:cubicBezTo>
                    <a:pt x="700" y="1"/>
                    <a:pt x="1" y="700"/>
                    <a:pt x="1" y="1539"/>
                  </a:cubicBezTo>
                  <a:lnTo>
                    <a:pt x="1" y="4267"/>
                  </a:lnTo>
                  <a:cubicBezTo>
                    <a:pt x="1" y="5141"/>
                    <a:pt x="700" y="5805"/>
                    <a:pt x="1539" y="5805"/>
                  </a:cubicBezTo>
                  <a:lnTo>
                    <a:pt x="6784" y="5805"/>
                  </a:lnTo>
                  <a:cubicBezTo>
                    <a:pt x="7624" y="5805"/>
                    <a:pt x="8323" y="5141"/>
                    <a:pt x="8323" y="4267"/>
                  </a:cubicBezTo>
                  <a:lnTo>
                    <a:pt x="8323" y="1539"/>
                  </a:lnTo>
                  <a:cubicBezTo>
                    <a:pt x="8323" y="700"/>
                    <a:pt x="7624" y="1"/>
                    <a:pt x="678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74;p41">
              <a:extLst>
                <a:ext uri="{FF2B5EF4-FFF2-40B4-BE49-F238E27FC236}">
                  <a16:creationId xmlns:a16="http://schemas.microsoft.com/office/drawing/2014/main" id="{E03CAFD2-53FC-B9EF-2FDD-DF3EC764ECBC}"/>
                </a:ext>
              </a:extLst>
            </p:cNvPr>
            <p:cNvSpPr/>
            <p:nvPr/>
          </p:nvSpPr>
          <p:spPr>
            <a:xfrm>
              <a:off x="4287307" y="2743845"/>
              <a:ext cx="447158" cy="45297"/>
            </a:xfrm>
            <a:custGeom>
              <a:avLst/>
              <a:gdLst/>
              <a:ahLst/>
              <a:cxnLst/>
              <a:rect l="l" t="t" r="r" b="b"/>
              <a:pathLst>
                <a:path w="4862" h="491" extrusionOk="0">
                  <a:moveTo>
                    <a:pt x="246" y="1"/>
                  </a:moveTo>
                  <a:cubicBezTo>
                    <a:pt x="106" y="1"/>
                    <a:pt x="1" y="106"/>
                    <a:pt x="1" y="246"/>
                  </a:cubicBezTo>
                  <a:cubicBezTo>
                    <a:pt x="1" y="385"/>
                    <a:pt x="106" y="490"/>
                    <a:pt x="246" y="490"/>
                  </a:cubicBezTo>
                  <a:lnTo>
                    <a:pt x="4616" y="490"/>
                  </a:lnTo>
                  <a:cubicBezTo>
                    <a:pt x="4756" y="490"/>
                    <a:pt x="4861" y="385"/>
                    <a:pt x="4861" y="246"/>
                  </a:cubicBezTo>
                  <a:cubicBezTo>
                    <a:pt x="4861" y="106"/>
                    <a:pt x="4756" y="1"/>
                    <a:pt x="4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75;p41">
              <a:extLst>
                <a:ext uri="{FF2B5EF4-FFF2-40B4-BE49-F238E27FC236}">
                  <a16:creationId xmlns:a16="http://schemas.microsoft.com/office/drawing/2014/main" id="{7596D07C-E07F-16FE-F8FD-893D11F1445D}"/>
                </a:ext>
              </a:extLst>
            </p:cNvPr>
            <p:cNvSpPr/>
            <p:nvPr/>
          </p:nvSpPr>
          <p:spPr>
            <a:xfrm>
              <a:off x="4811536" y="2743845"/>
              <a:ext cx="67598" cy="45297"/>
            </a:xfrm>
            <a:custGeom>
              <a:avLst/>
              <a:gdLst/>
              <a:ahLst/>
              <a:cxnLst/>
              <a:rect l="l" t="t" r="r" b="b"/>
              <a:pathLst>
                <a:path w="735" h="491" extrusionOk="0">
                  <a:moveTo>
                    <a:pt x="245" y="1"/>
                  </a:moveTo>
                  <a:cubicBezTo>
                    <a:pt x="105" y="1"/>
                    <a:pt x="0" y="106"/>
                    <a:pt x="0" y="246"/>
                  </a:cubicBezTo>
                  <a:cubicBezTo>
                    <a:pt x="0" y="385"/>
                    <a:pt x="105" y="490"/>
                    <a:pt x="245" y="490"/>
                  </a:cubicBezTo>
                  <a:lnTo>
                    <a:pt x="490" y="490"/>
                  </a:lnTo>
                  <a:cubicBezTo>
                    <a:pt x="630" y="490"/>
                    <a:pt x="735" y="385"/>
                    <a:pt x="735" y="246"/>
                  </a:cubicBezTo>
                  <a:cubicBezTo>
                    <a:pt x="735" y="106"/>
                    <a:pt x="630"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76;p41">
              <a:extLst>
                <a:ext uri="{FF2B5EF4-FFF2-40B4-BE49-F238E27FC236}">
                  <a16:creationId xmlns:a16="http://schemas.microsoft.com/office/drawing/2014/main" id="{72E62D4C-1835-ECAE-AA37-2F5A3F4325BB}"/>
                </a:ext>
              </a:extLst>
            </p:cNvPr>
            <p:cNvSpPr/>
            <p:nvPr/>
          </p:nvSpPr>
          <p:spPr>
            <a:xfrm>
              <a:off x="4287307" y="2846617"/>
              <a:ext cx="447158" cy="45758"/>
            </a:xfrm>
            <a:custGeom>
              <a:avLst/>
              <a:gdLst/>
              <a:ahLst/>
              <a:cxnLst/>
              <a:rect l="l" t="t" r="r" b="b"/>
              <a:pathLst>
                <a:path w="4862" h="496" extrusionOk="0">
                  <a:moveTo>
                    <a:pt x="203" y="0"/>
                  </a:moveTo>
                  <a:cubicBezTo>
                    <a:pt x="85" y="0"/>
                    <a:pt x="1" y="125"/>
                    <a:pt x="1" y="251"/>
                  </a:cubicBezTo>
                  <a:cubicBezTo>
                    <a:pt x="1" y="390"/>
                    <a:pt x="106" y="495"/>
                    <a:pt x="246" y="495"/>
                  </a:cubicBezTo>
                  <a:lnTo>
                    <a:pt x="4616" y="495"/>
                  </a:lnTo>
                  <a:cubicBezTo>
                    <a:pt x="4756" y="495"/>
                    <a:pt x="4861" y="390"/>
                    <a:pt x="4861" y="251"/>
                  </a:cubicBezTo>
                  <a:cubicBezTo>
                    <a:pt x="4861" y="125"/>
                    <a:pt x="4777" y="0"/>
                    <a:pt x="4660" y="0"/>
                  </a:cubicBezTo>
                  <a:cubicBezTo>
                    <a:pt x="4646" y="0"/>
                    <a:pt x="4631" y="2"/>
                    <a:pt x="4616" y="6"/>
                  </a:cubicBezTo>
                  <a:lnTo>
                    <a:pt x="246" y="6"/>
                  </a:lnTo>
                  <a:cubicBezTo>
                    <a:pt x="231" y="2"/>
                    <a:pt x="216" y="0"/>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77;p41">
              <a:extLst>
                <a:ext uri="{FF2B5EF4-FFF2-40B4-BE49-F238E27FC236}">
                  <a16:creationId xmlns:a16="http://schemas.microsoft.com/office/drawing/2014/main" id="{378337A0-B8AC-603D-5883-A510790C94CD}"/>
                </a:ext>
              </a:extLst>
            </p:cNvPr>
            <p:cNvSpPr/>
            <p:nvPr/>
          </p:nvSpPr>
          <p:spPr>
            <a:xfrm>
              <a:off x="4811536" y="2847079"/>
              <a:ext cx="67598" cy="45297"/>
            </a:xfrm>
            <a:custGeom>
              <a:avLst/>
              <a:gdLst/>
              <a:ahLst/>
              <a:cxnLst/>
              <a:rect l="l" t="t" r="r" b="b"/>
              <a:pathLst>
                <a:path w="735" h="491" extrusionOk="0">
                  <a:moveTo>
                    <a:pt x="245" y="1"/>
                  </a:moveTo>
                  <a:cubicBezTo>
                    <a:pt x="105" y="1"/>
                    <a:pt x="0" y="106"/>
                    <a:pt x="0" y="246"/>
                  </a:cubicBezTo>
                  <a:cubicBezTo>
                    <a:pt x="0" y="385"/>
                    <a:pt x="105" y="490"/>
                    <a:pt x="245" y="490"/>
                  </a:cubicBezTo>
                  <a:lnTo>
                    <a:pt x="490" y="490"/>
                  </a:lnTo>
                  <a:cubicBezTo>
                    <a:pt x="630" y="490"/>
                    <a:pt x="735" y="385"/>
                    <a:pt x="735" y="246"/>
                  </a:cubicBezTo>
                  <a:cubicBezTo>
                    <a:pt x="735" y="106"/>
                    <a:pt x="630"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8;p41">
              <a:extLst>
                <a:ext uri="{FF2B5EF4-FFF2-40B4-BE49-F238E27FC236}">
                  <a16:creationId xmlns:a16="http://schemas.microsoft.com/office/drawing/2014/main" id="{D5613FD5-3304-D771-7D7A-DB7F08092AB7}"/>
                </a:ext>
              </a:extLst>
            </p:cNvPr>
            <p:cNvSpPr/>
            <p:nvPr/>
          </p:nvSpPr>
          <p:spPr>
            <a:xfrm>
              <a:off x="4287307" y="2947083"/>
              <a:ext cx="447158" cy="48526"/>
            </a:xfrm>
            <a:custGeom>
              <a:avLst/>
              <a:gdLst/>
              <a:ahLst/>
              <a:cxnLst/>
              <a:rect l="l" t="t" r="r" b="b"/>
              <a:pathLst>
                <a:path w="4862" h="526" extrusionOk="0">
                  <a:moveTo>
                    <a:pt x="246" y="1"/>
                  </a:moveTo>
                  <a:cubicBezTo>
                    <a:pt x="106" y="1"/>
                    <a:pt x="1" y="141"/>
                    <a:pt x="1" y="280"/>
                  </a:cubicBezTo>
                  <a:cubicBezTo>
                    <a:pt x="1" y="385"/>
                    <a:pt x="106" y="525"/>
                    <a:pt x="246" y="525"/>
                  </a:cubicBezTo>
                  <a:lnTo>
                    <a:pt x="4616" y="525"/>
                  </a:lnTo>
                  <a:cubicBezTo>
                    <a:pt x="4756" y="525"/>
                    <a:pt x="4861" y="385"/>
                    <a:pt x="4861" y="280"/>
                  </a:cubicBezTo>
                  <a:cubicBezTo>
                    <a:pt x="4861" y="141"/>
                    <a:pt x="4756" y="1"/>
                    <a:pt x="4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9;p41">
              <a:extLst>
                <a:ext uri="{FF2B5EF4-FFF2-40B4-BE49-F238E27FC236}">
                  <a16:creationId xmlns:a16="http://schemas.microsoft.com/office/drawing/2014/main" id="{5CE61E91-4C1F-1689-07EE-12F53C18DF27}"/>
                </a:ext>
              </a:extLst>
            </p:cNvPr>
            <p:cNvSpPr/>
            <p:nvPr/>
          </p:nvSpPr>
          <p:spPr>
            <a:xfrm>
              <a:off x="4811536" y="2947083"/>
              <a:ext cx="67598" cy="48526"/>
            </a:xfrm>
            <a:custGeom>
              <a:avLst/>
              <a:gdLst/>
              <a:ahLst/>
              <a:cxnLst/>
              <a:rect l="l" t="t" r="r" b="b"/>
              <a:pathLst>
                <a:path w="735" h="526" extrusionOk="0">
                  <a:moveTo>
                    <a:pt x="245" y="1"/>
                  </a:moveTo>
                  <a:cubicBezTo>
                    <a:pt x="105" y="1"/>
                    <a:pt x="0" y="141"/>
                    <a:pt x="0" y="280"/>
                  </a:cubicBezTo>
                  <a:cubicBezTo>
                    <a:pt x="0" y="385"/>
                    <a:pt x="105" y="525"/>
                    <a:pt x="245" y="525"/>
                  </a:cubicBezTo>
                  <a:lnTo>
                    <a:pt x="490" y="525"/>
                  </a:lnTo>
                  <a:cubicBezTo>
                    <a:pt x="630" y="525"/>
                    <a:pt x="735" y="385"/>
                    <a:pt x="735" y="280"/>
                  </a:cubicBezTo>
                  <a:cubicBezTo>
                    <a:pt x="735" y="141"/>
                    <a:pt x="630"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80;p41">
              <a:extLst>
                <a:ext uri="{FF2B5EF4-FFF2-40B4-BE49-F238E27FC236}">
                  <a16:creationId xmlns:a16="http://schemas.microsoft.com/office/drawing/2014/main" id="{230707B4-7761-A265-02EB-B19E130A43FF}"/>
                </a:ext>
              </a:extLst>
            </p:cNvPr>
            <p:cNvSpPr/>
            <p:nvPr/>
          </p:nvSpPr>
          <p:spPr>
            <a:xfrm>
              <a:off x="4287307" y="3050316"/>
              <a:ext cx="447158" cy="48526"/>
            </a:xfrm>
            <a:custGeom>
              <a:avLst/>
              <a:gdLst/>
              <a:ahLst/>
              <a:cxnLst/>
              <a:rect l="l" t="t" r="r" b="b"/>
              <a:pathLst>
                <a:path w="4862" h="526" extrusionOk="0">
                  <a:moveTo>
                    <a:pt x="246" y="1"/>
                  </a:moveTo>
                  <a:cubicBezTo>
                    <a:pt x="106" y="1"/>
                    <a:pt x="1" y="141"/>
                    <a:pt x="1" y="280"/>
                  </a:cubicBezTo>
                  <a:cubicBezTo>
                    <a:pt x="1" y="385"/>
                    <a:pt x="106" y="525"/>
                    <a:pt x="246" y="525"/>
                  </a:cubicBezTo>
                  <a:lnTo>
                    <a:pt x="4616" y="525"/>
                  </a:lnTo>
                  <a:cubicBezTo>
                    <a:pt x="4756" y="525"/>
                    <a:pt x="4861" y="385"/>
                    <a:pt x="4861" y="280"/>
                  </a:cubicBezTo>
                  <a:cubicBezTo>
                    <a:pt x="4861" y="141"/>
                    <a:pt x="4756" y="1"/>
                    <a:pt x="4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81;p41">
              <a:extLst>
                <a:ext uri="{FF2B5EF4-FFF2-40B4-BE49-F238E27FC236}">
                  <a16:creationId xmlns:a16="http://schemas.microsoft.com/office/drawing/2014/main" id="{70DE6846-B942-A663-3974-D5F3BEFAEC5E}"/>
                </a:ext>
              </a:extLst>
            </p:cNvPr>
            <p:cNvSpPr/>
            <p:nvPr/>
          </p:nvSpPr>
          <p:spPr>
            <a:xfrm>
              <a:off x="4811536" y="3050316"/>
              <a:ext cx="67598" cy="48526"/>
            </a:xfrm>
            <a:custGeom>
              <a:avLst/>
              <a:gdLst/>
              <a:ahLst/>
              <a:cxnLst/>
              <a:rect l="l" t="t" r="r" b="b"/>
              <a:pathLst>
                <a:path w="735" h="526" extrusionOk="0">
                  <a:moveTo>
                    <a:pt x="245" y="1"/>
                  </a:moveTo>
                  <a:cubicBezTo>
                    <a:pt x="105" y="1"/>
                    <a:pt x="0" y="141"/>
                    <a:pt x="0" y="280"/>
                  </a:cubicBezTo>
                  <a:cubicBezTo>
                    <a:pt x="0" y="385"/>
                    <a:pt x="105" y="525"/>
                    <a:pt x="245" y="525"/>
                  </a:cubicBezTo>
                  <a:lnTo>
                    <a:pt x="490" y="525"/>
                  </a:lnTo>
                  <a:cubicBezTo>
                    <a:pt x="630" y="525"/>
                    <a:pt x="735" y="385"/>
                    <a:pt x="735" y="280"/>
                  </a:cubicBezTo>
                  <a:cubicBezTo>
                    <a:pt x="735" y="141"/>
                    <a:pt x="630"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82;p41">
              <a:extLst>
                <a:ext uri="{FF2B5EF4-FFF2-40B4-BE49-F238E27FC236}">
                  <a16:creationId xmlns:a16="http://schemas.microsoft.com/office/drawing/2014/main" id="{9BB70FC3-FE35-C508-6FB6-CDD27377B6F9}"/>
                </a:ext>
              </a:extLst>
            </p:cNvPr>
            <p:cNvSpPr/>
            <p:nvPr/>
          </p:nvSpPr>
          <p:spPr>
            <a:xfrm>
              <a:off x="4229458" y="3424503"/>
              <a:ext cx="707617" cy="267909"/>
            </a:xfrm>
            <a:custGeom>
              <a:avLst/>
              <a:gdLst/>
              <a:ahLst/>
              <a:cxnLst/>
              <a:rect l="l" t="t" r="r" b="b"/>
              <a:pathLst>
                <a:path w="7694" h="2904" extrusionOk="0">
                  <a:moveTo>
                    <a:pt x="0" y="1"/>
                  </a:moveTo>
                  <a:cubicBezTo>
                    <a:pt x="0" y="1609"/>
                    <a:pt x="1294" y="2868"/>
                    <a:pt x="2903" y="2903"/>
                  </a:cubicBezTo>
                  <a:lnTo>
                    <a:pt x="4826" y="2903"/>
                  </a:lnTo>
                  <a:cubicBezTo>
                    <a:pt x="6399" y="2868"/>
                    <a:pt x="7693" y="1574"/>
                    <a:pt x="769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83;p41">
              <a:extLst>
                <a:ext uri="{FF2B5EF4-FFF2-40B4-BE49-F238E27FC236}">
                  <a16:creationId xmlns:a16="http://schemas.microsoft.com/office/drawing/2014/main" id="{CCBF276C-5C5D-09A3-163B-236F276B0DEC}"/>
                </a:ext>
              </a:extLst>
            </p:cNvPr>
            <p:cNvSpPr/>
            <p:nvPr/>
          </p:nvSpPr>
          <p:spPr>
            <a:xfrm>
              <a:off x="4174828" y="3482623"/>
              <a:ext cx="357028" cy="935558"/>
            </a:xfrm>
            <a:custGeom>
              <a:avLst/>
              <a:gdLst/>
              <a:ahLst/>
              <a:cxnLst/>
              <a:rect l="l" t="t" r="r" b="b"/>
              <a:pathLst>
                <a:path w="3882" h="10141" extrusionOk="0">
                  <a:moveTo>
                    <a:pt x="0" y="0"/>
                  </a:moveTo>
                  <a:lnTo>
                    <a:pt x="0" y="10141"/>
                  </a:lnTo>
                  <a:lnTo>
                    <a:pt x="3881" y="10141"/>
                  </a:lnTo>
                  <a:lnTo>
                    <a:pt x="3881" y="1644"/>
                  </a:lnTo>
                  <a:cubicBezTo>
                    <a:pt x="2867" y="560"/>
                    <a:pt x="1469" y="0"/>
                    <a:pt x="0"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84;p41">
              <a:extLst>
                <a:ext uri="{FF2B5EF4-FFF2-40B4-BE49-F238E27FC236}">
                  <a16:creationId xmlns:a16="http://schemas.microsoft.com/office/drawing/2014/main" id="{46E687DD-283A-6603-9BE0-18CCA2730BE4}"/>
                </a:ext>
              </a:extLst>
            </p:cNvPr>
            <p:cNvSpPr/>
            <p:nvPr/>
          </p:nvSpPr>
          <p:spPr>
            <a:xfrm>
              <a:off x="3856427" y="4379434"/>
              <a:ext cx="704398" cy="309700"/>
            </a:xfrm>
            <a:custGeom>
              <a:avLst/>
              <a:gdLst/>
              <a:ahLst/>
              <a:cxnLst/>
              <a:rect l="l" t="t" r="r" b="b"/>
              <a:pathLst>
                <a:path w="7659" h="3357" extrusionOk="0">
                  <a:moveTo>
                    <a:pt x="3322" y="0"/>
                  </a:moveTo>
                  <a:cubicBezTo>
                    <a:pt x="0" y="0"/>
                    <a:pt x="105" y="3357"/>
                    <a:pt x="105" y="3357"/>
                  </a:cubicBezTo>
                  <a:lnTo>
                    <a:pt x="7658" y="3357"/>
                  </a:lnTo>
                  <a:lnTo>
                    <a:pt x="7658" y="944"/>
                  </a:lnTo>
                  <a:cubicBezTo>
                    <a:pt x="7658" y="420"/>
                    <a:pt x="7238" y="0"/>
                    <a:pt x="671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85;p41">
              <a:extLst>
                <a:ext uri="{FF2B5EF4-FFF2-40B4-BE49-F238E27FC236}">
                  <a16:creationId xmlns:a16="http://schemas.microsoft.com/office/drawing/2014/main" id="{0F3A1D30-32E8-13E7-6311-871D6ECF4213}"/>
                </a:ext>
              </a:extLst>
            </p:cNvPr>
            <p:cNvSpPr/>
            <p:nvPr/>
          </p:nvSpPr>
          <p:spPr>
            <a:xfrm>
              <a:off x="3853208" y="4679355"/>
              <a:ext cx="717182" cy="51755"/>
            </a:xfrm>
            <a:custGeom>
              <a:avLst/>
              <a:gdLst/>
              <a:ahLst/>
              <a:cxnLst/>
              <a:rect l="l" t="t" r="r" b="b"/>
              <a:pathLst>
                <a:path w="7798" h="561" extrusionOk="0">
                  <a:moveTo>
                    <a:pt x="280" y="1"/>
                  </a:moveTo>
                  <a:cubicBezTo>
                    <a:pt x="105" y="1"/>
                    <a:pt x="0" y="141"/>
                    <a:pt x="0" y="281"/>
                  </a:cubicBezTo>
                  <a:cubicBezTo>
                    <a:pt x="0" y="456"/>
                    <a:pt x="105" y="560"/>
                    <a:pt x="280" y="560"/>
                  </a:cubicBezTo>
                  <a:lnTo>
                    <a:pt x="7518" y="560"/>
                  </a:lnTo>
                  <a:cubicBezTo>
                    <a:pt x="7693" y="560"/>
                    <a:pt x="7798" y="456"/>
                    <a:pt x="7798" y="281"/>
                  </a:cubicBezTo>
                  <a:cubicBezTo>
                    <a:pt x="7798" y="141"/>
                    <a:pt x="7693" y="1"/>
                    <a:pt x="751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86;p41">
              <a:extLst>
                <a:ext uri="{FF2B5EF4-FFF2-40B4-BE49-F238E27FC236}">
                  <a16:creationId xmlns:a16="http://schemas.microsoft.com/office/drawing/2014/main" id="{E7E91DDB-E553-2885-6D2F-4B313F448E18}"/>
                </a:ext>
              </a:extLst>
            </p:cNvPr>
            <p:cNvSpPr/>
            <p:nvPr/>
          </p:nvSpPr>
          <p:spPr>
            <a:xfrm>
              <a:off x="4634678" y="3482439"/>
              <a:ext cx="363465" cy="935742"/>
            </a:xfrm>
            <a:custGeom>
              <a:avLst/>
              <a:gdLst/>
              <a:ahLst/>
              <a:cxnLst/>
              <a:rect l="l" t="t" r="r" b="b"/>
              <a:pathLst>
                <a:path w="3952" h="10143" extrusionOk="0">
                  <a:moveTo>
                    <a:pt x="3826" y="1"/>
                  </a:moveTo>
                  <a:cubicBezTo>
                    <a:pt x="2370" y="1"/>
                    <a:pt x="1020" y="592"/>
                    <a:pt x="0" y="1646"/>
                  </a:cubicBezTo>
                  <a:lnTo>
                    <a:pt x="0" y="10143"/>
                  </a:lnTo>
                  <a:lnTo>
                    <a:pt x="3952" y="10143"/>
                  </a:lnTo>
                  <a:lnTo>
                    <a:pt x="3952" y="2"/>
                  </a:lnTo>
                  <a:cubicBezTo>
                    <a:pt x="3910" y="1"/>
                    <a:pt x="3868" y="1"/>
                    <a:pt x="3826"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7;p41">
              <a:extLst>
                <a:ext uri="{FF2B5EF4-FFF2-40B4-BE49-F238E27FC236}">
                  <a16:creationId xmlns:a16="http://schemas.microsoft.com/office/drawing/2014/main" id="{51522CF9-5ECC-4978-1D91-C58CC2A0A47C}"/>
                </a:ext>
              </a:extLst>
            </p:cNvPr>
            <p:cNvSpPr/>
            <p:nvPr/>
          </p:nvSpPr>
          <p:spPr>
            <a:xfrm>
              <a:off x="4605707" y="4379434"/>
              <a:ext cx="707617" cy="309700"/>
            </a:xfrm>
            <a:custGeom>
              <a:avLst/>
              <a:gdLst/>
              <a:ahLst/>
              <a:cxnLst/>
              <a:rect l="l" t="t" r="r" b="b"/>
              <a:pathLst>
                <a:path w="7694" h="3357" extrusionOk="0">
                  <a:moveTo>
                    <a:pt x="980" y="0"/>
                  </a:moveTo>
                  <a:cubicBezTo>
                    <a:pt x="455" y="0"/>
                    <a:pt x="36" y="420"/>
                    <a:pt x="1" y="944"/>
                  </a:cubicBezTo>
                  <a:lnTo>
                    <a:pt x="1" y="3357"/>
                  </a:lnTo>
                  <a:lnTo>
                    <a:pt x="7553" y="3357"/>
                  </a:lnTo>
                  <a:cubicBezTo>
                    <a:pt x="7553" y="3357"/>
                    <a:pt x="7693" y="0"/>
                    <a:pt x="437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8;p41">
              <a:extLst>
                <a:ext uri="{FF2B5EF4-FFF2-40B4-BE49-F238E27FC236}">
                  <a16:creationId xmlns:a16="http://schemas.microsoft.com/office/drawing/2014/main" id="{E6B751A3-D930-C7B4-49F7-DF3367E910F8}"/>
                </a:ext>
              </a:extLst>
            </p:cNvPr>
            <p:cNvSpPr/>
            <p:nvPr/>
          </p:nvSpPr>
          <p:spPr>
            <a:xfrm>
              <a:off x="4596050" y="4679355"/>
              <a:ext cx="720493" cy="51755"/>
            </a:xfrm>
            <a:custGeom>
              <a:avLst/>
              <a:gdLst/>
              <a:ahLst/>
              <a:cxnLst/>
              <a:rect l="l" t="t" r="r" b="b"/>
              <a:pathLst>
                <a:path w="7834" h="561" extrusionOk="0">
                  <a:moveTo>
                    <a:pt x="280" y="1"/>
                  </a:moveTo>
                  <a:cubicBezTo>
                    <a:pt x="141" y="1"/>
                    <a:pt x="1" y="141"/>
                    <a:pt x="1" y="281"/>
                  </a:cubicBezTo>
                  <a:cubicBezTo>
                    <a:pt x="1" y="456"/>
                    <a:pt x="141" y="560"/>
                    <a:pt x="280" y="560"/>
                  </a:cubicBezTo>
                  <a:lnTo>
                    <a:pt x="7519" y="560"/>
                  </a:lnTo>
                  <a:cubicBezTo>
                    <a:pt x="7693" y="560"/>
                    <a:pt x="7833" y="456"/>
                    <a:pt x="7833" y="281"/>
                  </a:cubicBezTo>
                  <a:cubicBezTo>
                    <a:pt x="7833" y="141"/>
                    <a:pt x="7693" y="1"/>
                    <a:pt x="751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9;p41">
              <a:extLst>
                <a:ext uri="{FF2B5EF4-FFF2-40B4-BE49-F238E27FC236}">
                  <a16:creationId xmlns:a16="http://schemas.microsoft.com/office/drawing/2014/main" id="{042D5954-A6A6-8C11-7FB1-DED0E0C763FD}"/>
                </a:ext>
              </a:extLst>
            </p:cNvPr>
            <p:cNvSpPr/>
            <p:nvPr/>
          </p:nvSpPr>
          <p:spPr>
            <a:xfrm>
              <a:off x="3991439" y="1156782"/>
              <a:ext cx="1177124" cy="1177451"/>
            </a:xfrm>
            <a:custGeom>
              <a:avLst/>
              <a:gdLst/>
              <a:ahLst/>
              <a:cxnLst/>
              <a:rect l="l" t="t" r="r" b="b"/>
              <a:pathLst>
                <a:path w="12799" h="12763" extrusionOk="0">
                  <a:moveTo>
                    <a:pt x="5701" y="0"/>
                  </a:moveTo>
                  <a:cubicBezTo>
                    <a:pt x="2553" y="0"/>
                    <a:pt x="1" y="2553"/>
                    <a:pt x="1" y="5700"/>
                  </a:cubicBezTo>
                  <a:lnTo>
                    <a:pt x="1" y="7063"/>
                  </a:lnTo>
                  <a:cubicBezTo>
                    <a:pt x="1" y="10245"/>
                    <a:pt x="2553" y="12763"/>
                    <a:pt x="5701" y="12763"/>
                  </a:cubicBezTo>
                  <a:lnTo>
                    <a:pt x="7064" y="12763"/>
                  </a:lnTo>
                  <a:cubicBezTo>
                    <a:pt x="10246" y="12763"/>
                    <a:pt x="12799" y="10245"/>
                    <a:pt x="12799" y="7063"/>
                  </a:cubicBezTo>
                  <a:lnTo>
                    <a:pt x="12799" y="5700"/>
                  </a:lnTo>
                  <a:cubicBezTo>
                    <a:pt x="12799" y="2553"/>
                    <a:pt x="10246" y="0"/>
                    <a:pt x="70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90;p41">
              <a:extLst>
                <a:ext uri="{FF2B5EF4-FFF2-40B4-BE49-F238E27FC236}">
                  <a16:creationId xmlns:a16="http://schemas.microsoft.com/office/drawing/2014/main" id="{8EE15456-AEFC-A3E9-F762-6D549E0ADC90}"/>
                </a:ext>
              </a:extLst>
            </p:cNvPr>
            <p:cNvSpPr/>
            <p:nvPr/>
          </p:nvSpPr>
          <p:spPr>
            <a:xfrm>
              <a:off x="3991439" y="1772861"/>
              <a:ext cx="1177124" cy="561372"/>
            </a:xfrm>
            <a:custGeom>
              <a:avLst/>
              <a:gdLst/>
              <a:ahLst/>
              <a:cxnLst/>
              <a:rect l="l" t="t" r="r" b="b"/>
              <a:pathLst>
                <a:path w="12799" h="6085" extrusionOk="0">
                  <a:moveTo>
                    <a:pt x="1" y="1"/>
                  </a:moveTo>
                  <a:lnTo>
                    <a:pt x="1" y="910"/>
                  </a:lnTo>
                  <a:cubicBezTo>
                    <a:pt x="36" y="3777"/>
                    <a:pt x="2344" y="6085"/>
                    <a:pt x="5211" y="6085"/>
                  </a:cubicBezTo>
                  <a:lnTo>
                    <a:pt x="7589" y="6085"/>
                  </a:lnTo>
                  <a:cubicBezTo>
                    <a:pt x="10421" y="6085"/>
                    <a:pt x="12764" y="3777"/>
                    <a:pt x="12799" y="910"/>
                  </a:cubicBezTo>
                  <a:lnTo>
                    <a:pt x="12799" y="1"/>
                  </a:lnTo>
                  <a:cubicBezTo>
                    <a:pt x="12764" y="2868"/>
                    <a:pt x="10456" y="5176"/>
                    <a:pt x="7589" y="5211"/>
                  </a:cubicBezTo>
                  <a:lnTo>
                    <a:pt x="5211" y="5211"/>
                  </a:lnTo>
                  <a:cubicBezTo>
                    <a:pt x="2344" y="5176"/>
                    <a:pt x="36" y="2868"/>
                    <a:pt x="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91;p41">
              <a:extLst>
                <a:ext uri="{FF2B5EF4-FFF2-40B4-BE49-F238E27FC236}">
                  <a16:creationId xmlns:a16="http://schemas.microsoft.com/office/drawing/2014/main" id="{77186800-82DF-9E3B-F362-E219BFD97049}"/>
                </a:ext>
              </a:extLst>
            </p:cNvPr>
            <p:cNvSpPr/>
            <p:nvPr/>
          </p:nvSpPr>
          <p:spPr>
            <a:xfrm>
              <a:off x="4126543" y="1305129"/>
              <a:ext cx="903789" cy="822730"/>
            </a:xfrm>
            <a:custGeom>
              <a:avLst/>
              <a:gdLst/>
              <a:ahLst/>
              <a:cxnLst/>
              <a:rect l="l" t="t" r="r" b="b"/>
              <a:pathLst>
                <a:path w="9827" h="8918" extrusionOk="0">
                  <a:moveTo>
                    <a:pt x="4931" y="1"/>
                  </a:moveTo>
                  <a:cubicBezTo>
                    <a:pt x="2168" y="1"/>
                    <a:pt x="1" y="2273"/>
                    <a:pt x="70" y="5001"/>
                  </a:cubicBezTo>
                  <a:cubicBezTo>
                    <a:pt x="70" y="7868"/>
                    <a:pt x="2588" y="8917"/>
                    <a:pt x="4931" y="8917"/>
                  </a:cubicBezTo>
                  <a:cubicBezTo>
                    <a:pt x="7274" y="8917"/>
                    <a:pt x="9756" y="7868"/>
                    <a:pt x="9756" y="5001"/>
                  </a:cubicBezTo>
                  <a:cubicBezTo>
                    <a:pt x="9826" y="2273"/>
                    <a:pt x="7658" y="1"/>
                    <a:pt x="493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92;p41">
              <a:extLst>
                <a:ext uri="{FF2B5EF4-FFF2-40B4-BE49-F238E27FC236}">
                  <a16:creationId xmlns:a16="http://schemas.microsoft.com/office/drawing/2014/main" id="{9E94CD6A-A84A-C78F-1C87-1423C45CF3D8}"/>
                </a:ext>
              </a:extLst>
            </p:cNvPr>
            <p:cNvSpPr/>
            <p:nvPr/>
          </p:nvSpPr>
          <p:spPr>
            <a:xfrm>
              <a:off x="3821019" y="1569624"/>
              <a:ext cx="218797" cy="390423"/>
            </a:xfrm>
            <a:custGeom>
              <a:avLst/>
              <a:gdLst/>
              <a:ahLst/>
              <a:cxnLst/>
              <a:rect l="l" t="t" r="r" b="b"/>
              <a:pathLst>
                <a:path w="2379" h="4232" extrusionOk="0">
                  <a:moveTo>
                    <a:pt x="1190" y="1"/>
                  </a:moveTo>
                  <a:cubicBezTo>
                    <a:pt x="525" y="1"/>
                    <a:pt x="1" y="560"/>
                    <a:pt x="1" y="1190"/>
                  </a:cubicBezTo>
                  <a:lnTo>
                    <a:pt x="1" y="3043"/>
                  </a:lnTo>
                  <a:cubicBezTo>
                    <a:pt x="1" y="3672"/>
                    <a:pt x="525" y="4232"/>
                    <a:pt x="1190" y="4232"/>
                  </a:cubicBezTo>
                  <a:cubicBezTo>
                    <a:pt x="1854" y="4232"/>
                    <a:pt x="2378" y="3672"/>
                    <a:pt x="2378" y="3043"/>
                  </a:cubicBezTo>
                  <a:lnTo>
                    <a:pt x="2378" y="1190"/>
                  </a:lnTo>
                  <a:cubicBezTo>
                    <a:pt x="2378" y="560"/>
                    <a:pt x="1854" y="1"/>
                    <a:pt x="119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93;p41">
              <a:extLst>
                <a:ext uri="{FF2B5EF4-FFF2-40B4-BE49-F238E27FC236}">
                  <a16:creationId xmlns:a16="http://schemas.microsoft.com/office/drawing/2014/main" id="{338487C1-998F-37C0-A2A2-07FA0C32B0DF}"/>
                </a:ext>
              </a:extLst>
            </p:cNvPr>
            <p:cNvSpPr/>
            <p:nvPr/>
          </p:nvSpPr>
          <p:spPr>
            <a:xfrm>
              <a:off x="3821019" y="1701917"/>
              <a:ext cx="218797" cy="257391"/>
            </a:xfrm>
            <a:custGeom>
              <a:avLst/>
              <a:gdLst/>
              <a:ahLst/>
              <a:cxnLst/>
              <a:rect l="l" t="t" r="r" b="b"/>
              <a:pathLst>
                <a:path w="2379" h="2790" extrusionOk="0">
                  <a:moveTo>
                    <a:pt x="1" y="0"/>
                  </a:moveTo>
                  <a:lnTo>
                    <a:pt x="1" y="1609"/>
                  </a:lnTo>
                  <a:cubicBezTo>
                    <a:pt x="1" y="2396"/>
                    <a:pt x="595" y="2789"/>
                    <a:pt x="1190" y="2789"/>
                  </a:cubicBezTo>
                  <a:cubicBezTo>
                    <a:pt x="1784" y="2789"/>
                    <a:pt x="2378" y="2396"/>
                    <a:pt x="2378" y="1609"/>
                  </a:cubicBezTo>
                  <a:lnTo>
                    <a:pt x="2378" y="0"/>
                  </a:lnTo>
                  <a:cubicBezTo>
                    <a:pt x="2378" y="665"/>
                    <a:pt x="1854" y="1189"/>
                    <a:pt x="1190" y="1189"/>
                  </a:cubicBezTo>
                  <a:cubicBezTo>
                    <a:pt x="525" y="1189"/>
                    <a:pt x="1" y="665"/>
                    <a:pt x="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94;p41">
              <a:extLst>
                <a:ext uri="{FF2B5EF4-FFF2-40B4-BE49-F238E27FC236}">
                  <a16:creationId xmlns:a16="http://schemas.microsoft.com/office/drawing/2014/main" id="{09694CC0-7207-97A8-B5AB-1DFA3D397E5C}"/>
                </a:ext>
              </a:extLst>
            </p:cNvPr>
            <p:cNvSpPr/>
            <p:nvPr/>
          </p:nvSpPr>
          <p:spPr>
            <a:xfrm>
              <a:off x="5126717" y="1569624"/>
              <a:ext cx="221924" cy="390423"/>
            </a:xfrm>
            <a:custGeom>
              <a:avLst/>
              <a:gdLst/>
              <a:ahLst/>
              <a:cxnLst/>
              <a:rect l="l" t="t" r="r" b="b"/>
              <a:pathLst>
                <a:path w="2413" h="4232" extrusionOk="0">
                  <a:moveTo>
                    <a:pt x="1224" y="1"/>
                  </a:moveTo>
                  <a:cubicBezTo>
                    <a:pt x="560" y="1"/>
                    <a:pt x="0" y="560"/>
                    <a:pt x="0" y="1190"/>
                  </a:cubicBezTo>
                  <a:lnTo>
                    <a:pt x="0" y="3043"/>
                  </a:lnTo>
                  <a:cubicBezTo>
                    <a:pt x="0" y="3672"/>
                    <a:pt x="560" y="4232"/>
                    <a:pt x="1224" y="4232"/>
                  </a:cubicBezTo>
                  <a:cubicBezTo>
                    <a:pt x="1853" y="4232"/>
                    <a:pt x="2413" y="3672"/>
                    <a:pt x="2413" y="3043"/>
                  </a:cubicBezTo>
                  <a:lnTo>
                    <a:pt x="2413" y="1190"/>
                  </a:lnTo>
                  <a:cubicBezTo>
                    <a:pt x="2413" y="560"/>
                    <a:pt x="1853" y="1"/>
                    <a:pt x="122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95;p41">
              <a:extLst>
                <a:ext uri="{FF2B5EF4-FFF2-40B4-BE49-F238E27FC236}">
                  <a16:creationId xmlns:a16="http://schemas.microsoft.com/office/drawing/2014/main" id="{F768F194-E6CC-A939-7126-D323D8AB978E}"/>
                </a:ext>
              </a:extLst>
            </p:cNvPr>
            <p:cNvSpPr/>
            <p:nvPr/>
          </p:nvSpPr>
          <p:spPr>
            <a:xfrm>
              <a:off x="5126717" y="1701917"/>
              <a:ext cx="221924" cy="257391"/>
            </a:xfrm>
            <a:custGeom>
              <a:avLst/>
              <a:gdLst/>
              <a:ahLst/>
              <a:cxnLst/>
              <a:rect l="l" t="t" r="r" b="b"/>
              <a:pathLst>
                <a:path w="2413" h="2790" extrusionOk="0">
                  <a:moveTo>
                    <a:pt x="0" y="0"/>
                  </a:moveTo>
                  <a:lnTo>
                    <a:pt x="0" y="1609"/>
                  </a:lnTo>
                  <a:cubicBezTo>
                    <a:pt x="0" y="2396"/>
                    <a:pt x="603" y="2789"/>
                    <a:pt x="1207" y="2789"/>
                  </a:cubicBezTo>
                  <a:cubicBezTo>
                    <a:pt x="1810" y="2789"/>
                    <a:pt x="2413" y="2396"/>
                    <a:pt x="2413" y="1609"/>
                  </a:cubicBezTo>
                  <a:lnTo>
                    <a:pt x="2413" y="0"/>
                  </a:lnTo>
                  <a:cubicBezTo>
                    <a:pt x="2413" y="665"/>
                    <a:pt x="1853" y="1189"/>
                    <a:pt x="1224" y="1189"/>
                  </a:cubicBezTo>
                  <a:cubicBezTo>
                    <a:pt x="560" y="1189"/>
                    <a:pt x="0" y="665"/>
                    <a:pt x="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96;p41">
              <a:extLst>
                <a:ext uri="{FF2B5EF4-FFF2-40B4-BE49-F238E27FC236}">
                  <a16:creationId xmlns:a16="http://schemas.microsoft.com/office/drawing/2014/main" id="{4214BB26-013C-D600-B7D1-080B5484ADE5}"/>
                </a:ext>
              </a:extLst>
            </p:cNvPr>
            <p:cNvSpPr/>
            <p:nvPr/>
          </p:nvSpPr>
          <p:spPr>
            <a:xfrm>
              <a:off x="3875741" y="1618057"/>
              <a:ext cx="106133" cy="106555"/>
            </a:xfrm>
            <a:custGeom>
              <a:avLst/>
              <a:gdLst/>
              <a:ahLst/>
              <a:cxnLst/>
              <a:rect l="l" t="t" r="r" b="b"/>
              <a:pathLst>
                <a:path w="1154" h="1155" extrusionOk="0">
                  <a:moveTo>
                    <a:pt x="595" y="0"/>
                  </a:moveTo>
                  <a:cubicBezTo>
                    <a:pt x="280" y="0"/>
                    <a:pt x="0" y="245"/>
                    <a:pt x="0" y="560"/>
                  </a:cubicBezTo>
                  <a:cubicBezTo>
                    <a:pt x="0" y="875"/>
                    <a:pt x="280" y="1154"/>
                    <a:pt x="595" y="1154"/>
                  </a:cubicBezTo>
                  <a:cubicBezTo>
                    <a:pt x="909" y="1154"/>
                    <a:pt x="1154" y="875"/>
                    <a:pt x="1154" y="560"/>
                  </a:cubicBezTo>
                  <a:cubicBezTo>
                    <a:pt x="1154" y="245"/>
                    <a:pt x="909" y="0"/>
                    <a:pt x="59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97;p41">
              <a:extLst>
                <a:ext uri="{FF2B5EF4-FFF2-40B4-BE49-F238E27FC236}">
                  <a16:creationId xmlns:a16="http://schemas.microsoft.com/office/drawing/2014/main" id="{5189F693-B817-4840-4B8F-E31611E0F2CF}"/>
                </a:ext>
              </a:extLst>
            </p:cNvPr>
            <p:cNvSpPr/>
            <p:nvPr/>
          </p:nvSpPr>
          <p:spPr>
            <a:xfrm>
              <a:off x="5184566" y="1618057"/>
              <a:ext cx="106225" cy="106555"/>
            </a:xfrm>
            <a:custGeom>
              <a:avLst/>
              <a:gdLst/>
              <a:ahLst/>
              <a:cxnLst/>
              <a:rect l="l" t="t" r="r" b="b"/>
              <a:pathLst>
                <a:path w="1155" h="1155" extrusionOk="0">
                  <a:moveTo>
                    <a:pt x="560" y="0"/>
                  </a:moveTo>
                  <a:cubicBezTo>
                    <a:pt x="245" y="0"/>
                    <a:pt x="1" y="245"/>
                    <a:pt x="1" y="560"/>
                  </a:cubicBezTo>
                  <a:cubicBezTo>
                    <a:pt x="1" y="875"/>
                    <a:pt x="245" y="1154"/>
                    <a:pt x="560" y="1154"/>
                  </a:cubicBezTo>
                  <a:cubicBezTo>
                    <a:pt x="910" y="1154"/>
                    <a:pt x="1155" y="875"/>
                    <a:pt x="1155" y="560"/>
                  </a:cubicBezTo>
                  <a:cubicBezTo>
                    <a:pt x="1155" y="245"/>
                    <a:pt x="910" y="0"/>
                    <a:pt x="56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98;p41">
              <a:extLst>
                <a:ext uri="{FF2B5EF4-FFF2-40B4-BE49-F238E27FC236}">
                  <a16:creationId xmlns:a16="http://schemas.microsoft.com/office/drawing/2014/main" id="{C763830E-3A3F-9940-5F1D-A94B69CF0F02}"/>
                </a:ext>
              </a:extLst>
            </p:cNvPr>
            <p:cNvSpPr/>
            <p:nvPr/>
          </p:nvSpPr>
          <p:spPr>
            <a:xfrm>
              <a:off x="4200487" y="2269655"/>
              <a:ext cx="768685" cy="103326"/>
            </a:xfrm>
            <a:custGeom>
              <a:avLst/>
              <a:gdLst/>
              <a:ahLst/>
              <a:cxnLst/>
              <a:rect l="l" t="t" r="r" b="b"/>
              <a:pathLst>
                <a:path w="8358" h="1120" extrusionOk="0">
                  <a:moveTo>
                    <a:pt x="595" y="1"/>
                  </a:moveTo>
                  <a:cubicBezTo>
                    <a:pt x="280" y="1"/>
                    <a:pt x="1" y="245"/>
                    <a:pt x="1" y="560"/>
                  </a:cubicBezTo>
                  <a:cubicBezTo>
                    <a:pt x="1" y="875"/>
                    <a:pt x="280" y="1120"/>
                    <a:pt x="595" y="1120"/>
                  </a:cubicBezTo>
                  <a:lnTo>
                    <a:pt x="7763" y="1120"/>
                  </a:lnTo>
                  <a:cubicBezTo>
                    <a:pt x="8078" y="1120"/>
                    <a:pt x="8358" y="875"/>
                    <a:pt x="8358" y="560"/>
                  </a:cubicBezTo>
                  <a:cubicBezTo>
                    <a:pt x="8358" y="245"/>
                    <a:pt x="8078" y="1"/>
                    <a:pt x="77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99;p41">
              <a:extLst>
                <a:ext uri="{FF2B5EF4-FFF2-40B4-BE49-F238E27FC236}">
                  <a16:creationId xmlns:a16="http://schemas.microsoft.com/office/drawing/2014/main" id="{EAC9A685-49A4-2419-CA75-4F5E7EB2F5C3}"/>
                </a:ext>
              </a:extLst>
            </p:cNvPr>
            <p:cNvSpPr/>
            <p:nvPr/>
          </p:nvSpPr>
          <p:spPr>
            <a:xfrm>
              <a:off x="3238941" y="2092248"/>
              <a:ext cx="929541" cy="854927"/>
            </a:xfrm>
            <a:custGeom>
              <a:avLst/>
              <a:gdLst/>
              <a:ahLst/>
              <a:cxnLst/>
              <a:rect l="l" t="t" r="r" b="b"/>
              <a:pathLst>
                <a:path w="10107" h="9267" extrusionOk="0">
                  <a:moveTo>
                    <a:pt x="2553" y="0"/>
                  </a:moveTo>
                  <a:lnTo>
                    <a:pt x="1" y="1924"/>
                  </a:lnTo>
                  <a:cubicBezTo>
                    <a:pt x="1" y="1924"/>
                    <a:pt x="1399" y="8812"/>
                    <a:pt x="7938" y="9267"/>
                  </a:cubicBezTo>
                  <a:cubicBezTo>
                    <a:pt x="7938" y="9267"/>
                    <a:pt x="10106" y="8323"/>
                    <a:pt x="9791" y="4092"/>
                  </a:cubicBezTo>
                  <a:lnTo>
                    <a:pt x="9791" y="4092"/>
                  </a:lnTo>
                  <a:cubicBezTo>
                    <a:pt x="9791" y="4092"/>
                    <a:pt x="9352" y="4162"/>
                    <a:pt x="8686" y="4162"/>
                  </a:cubicBezTo>
                  <a:cubicBezTo>
                    <a:pt x="6909" y="4162"/>
                    <a:pt x="3520" y="3662"/>
                    <a:pt x="2553" y="0"/>
                  </a:cubicBezTo>
                  <a:close/>
                </a:path>
              </a:pathLst>
            </a:custGeom>
            <a:solidFill>
              <a:srgbClr val="DFE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00;p41">
              <a:extLst>
                <a:ext uri="{FF2B5EF4-FFF2-40B4-BE49-F238E27FC236}">
                  <a16:creationId xmlns:a16="http://schemas.microsoft.com/office/drawing/2014/main" id="{0A48FE6F-8609-5692-1098-1EC0242E1A83}"/>
                </a:ext>
              </a:extLst>
            </p:cNvPr>
            <p:cNvSpPr/>
            <p:nvPr/>
          </p:nvSpPr>
          <p:spPr>
            <a:xfrm>
              <a:off x="3238941" y="2092248"/>
              <a:ext cx="929541" cy="854927"/>
            </a:xfrm>
            <a:custGeom>
              <a:avLst/>
              <a:gdLst/>
              <a:ahLst/>
              <a:cxnLst/>
              <a:rect l="l" t="t" r="r" b="b"/>
              <a:pathLst>
                <a:path w="10107" h="9267" extrusionOk="0">
                  <a:moveTo>
                    <a:pt x="2553" y="0"/>
                  </a:moveTo>
                  <a:lnTo>
                    <a:pt x="1" y="1924"/>
                  </a:lnTo>
                  <a:cubicBezTo>
                    <a:pt x="1" y="1924"/>
                    <a:pt x="1399" y="8812"/>
                    <a:pt x="7938" y="9267"/>
                  </a:cubicBezTo>
                  <a:cubicBezTo>
                    <a:pt x="7938" y="9267"/>
                    <a:pt x="10106" y="8323"/>
                    <a:pt x="9791" y="4092"/>
                  </a:cubicBezTo>
                  <a:lnTo>
                    <a:pt x="9791" y="4092"/>
                  </a:lnTo>
                  <a:cubicBezTo>
                    <a:pt x="9791" y="4092"/>
                    <a:pt x="9352" y="4162"/>
                    <a:pt x="8686" y="4162"/>
                  </a:cubicBezTo>
                  <a:cubicBezTo>
                    <a:pt x="6909" y="4162"/>
                    <a:pt x="3520" y="3662"/>
                    <a:pt x="2553"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01;p41">
              <a:extLst>
                <a:ext uri="{FF2B5EF4-FFF2-40B4-BE49-F238E27FC236}">
                  <a16:creationId xmlns:a16="http://schemas.microsoft.com/office/drawing/2014/main" id="{88EC925B-7F66-603F-8E4F-7687D573421A}"/>
                </a:ext>
              </a:extLst>
            </p:cNvPr>
            <p:cNvSpPr/>
            <p:nvPr/>
          </p:nvSpPr>
          <p:spPr>
            <a:xfrm>
              <a:off x="3322542" y="2259968"/>
              <a:ext cx="231672" cy="248535"/>
            </a:xfrm>
            <a:custGeom>
              <a:avLst/>
              <a:gdLst/>
              <a:ahLst/>
              <a:cxnLst/>
              <a:rect l="l" t="t" r="r" b="b"/>
              <a:pathLst>
                <a:path w="2519" h="2694" extrusionOk="0">
                  <a:moveTo>
                    <a:pt x="2448" y="1"/>
                  </a:moveTo>
                  <a:lnTo>
                    <a:pt x="2204" y="280"/>
                  </a:lnTo>
                  <a:cubicBezTo>
                    <a:pt x="1994" y="525"/>
                    <a:pt x="1784" y="770"/>
                    <a:pt x="1574" y="1050"/>
                  </a:cubicBezTo>
                  <a:cubicBezTo>
                    <a:pt x="1085" y="1609"/>
                    <a:pt x="560" y="2099"/>
                    <a:pt x="1" y="2588"/>
                  </a:cubicBezTo>
                  <a:cubicBezTo>
                    <a:pt x="1" y="2623"/>
                    <a:pt x="36" y="2658"/>
                    <a:pt x="36" y="2693"/>
                  </a:cubicBezTo>
                  <a:cubicBezTo>
                    <a:pt x="630" y="2204"/>
                    <a:pt x="1190" y="1679"/>
                    <a:pt x="1679" y="1085"/>
                  </a:cubicBezTo>
                  <a:cubicBezTo>
                    <a:pt x="1784" y="910"/>
                    <a:pt x="2029" y="630"/>
                    <a:pt x="2309" y="350"/>
                  </a:cubicBezTo>
                  <a:lnTo>
                    <a:pt x="2518" y="71"/>
                  </a:lnTo>
                  <a:lnTo>
                    <a:pt x="2448"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402;p41">
              <a:extLst>
                <a:ext uri="{FF2B5EF4-FFF2-40B4-BE49-F238E27FC236}">
                  <a16:creationId xmlns:a16="http://schemas.microsoft.com/office/drawing/2014/main" id="{F21CB37D-F6C2-6CC3-43FF-E0C40B848AE5}"/>
                </a:ext>
              </a:extLst>
            </p:cNvPr>
            <p:cNvSpPr/>
            <p:nvPr/>
          </p:nvSpPr>
          <p:spPr>
            <a:xfrm>
              <a:off x="3374045" y="2321317"/>
              <a:ext cx="234799" cy="277503"/>
            </a:xfrm>
            <a:custGeom>
              <a:avLst/>
              <a:gdLst/>
              <a:ahLst/>
              <a:cxnLst/>
              <a:rect l="l" t="t" r="r" b="b"/>
              <a:pathLst>
                <a:path w="2553" h="3008" extrusionOk="0">
                  <a:moveTo>
                    <a:pt x="2483" y="0"/>
                  </a:moveTo>
                  <a:lnTo>
                    <a:pt x="2133" y="455"/>
                  </a:lnTo>
                  <a:cubicBezTo>
                    <a:pt x="1958" y="699"/>
                    <a:pt x="1784" y="944"/>
                    <a:pt x="1644" y="1154"/>
                  </a:cubicBezTo>
                  <a:cubicBezTo>
                    <a:pt x="1154" y="1783"/>
                    <a:pt x="595" y="2378"/>
                    <a:pt x="0" y="2902"/>
                  </a:cubicBezTo>
                  <a:lnTo>
                    <a:pt x="70" y="3007"/>
                  </a:lnTo>
                  <a:cubicBezTo>
                    <a:pt x="700" y="2483"/>
                    <a:pt x="1259" y="1888"/>
                    <a:pt x="1749" y="1224"/>
                  </a:cubicBezTo>
                  <a:cubicBezTo>
                    <a:pt x="1853" y="1049"/>
                    <a:pt x="2063" y="804"/>
                    <a:pt x="2238" y="525"/>
                  </a:cubicBezTo>
                  <a:lnTo>
                    <a:pt x="2553" y="105"/>
                  </a:lnTo>
                  <a:lnTo>
                    <a:pt x="2483"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403;p41">
              <a:extLst>
                <a:ext uri="{FF2B5EF4-FFF2-40B4-BE49-F238E27FC236}">
                  <a16:creationId xmlns:a16="http://schemas.microsoft.com/office/drawing/2014/main" id="{BEA19EE3-CEDE-B347-D339-CEC6E4643587}"/>
                </a:ext>
              </a:extLst>
            </p:cNvPr>
            <p:cNvSpPr/>
            <p:nvPr/>
          </p:nvSpPr>
          <p:spPr>
            <a:xfrm>
              <a:off x="3245379" y="2101935"/>
              <a:ext cx="234891" cy="203330"/>
            </a:xfrm>
            <a:custGeom>
              <a:avLst/>
              <a:gdLst/>
              <a:ahLst/>
              <a:cxnLst/>
              <a:rect l="l" t="t" r="r" b="b"/>
              <a:pathLst>
                <a:path w="2554" h="2204" extrusionOk="0">
                  <a:moveTo>
                    <a:pt x="2518" y="0"/>
                  </a:moveTo>
                  <a:lnTo>
                    <a:pt x="1" y="2063"/>
                  </a:lnTo>
                  <a:cubicBezTo>
                    <a:pt x="1" y="2098"/>
                    <a:pt x="1" y="2168"/>
                    <a:pt x="36" y="2203"/>
                  </a:cubicBezTo>
                  <a:lnTo>
                    <a:pt x="2553" y="140"/>
                  </a:lnTo>
                  <a:lnTo>
                    <a:pt x="251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404;p41">
              <a:extLst>
                <a:ext uri="{FF2B5EF4-FFF2-40B4-BE49-F238E27FC236}">
                  <a16:creationId xmlns:a16="http://schemas.microsoft.com/office/drawing/2014/main" id="{EF4B13B3-6436-061B-6AF9-C0907C1842B0}"/>
                </a:ext>
              </a:extLst>
            </p:cNvPr>
            <p:cNvSpPr/>
            <p:nvPr/>
          </p:nvSpPr>
          <p:spPr>
            <a:xfrm>
              <a:off x="3431894" y="2366430"/>
              <a:ext cx="231672" cy="313021"/>
            </a:xfrm>
            <a:custGeom>
              <a:avLst/>
              <a:gdLst/>
              <a:ahLst/>
              <a:cxnLst/>
              <a:rect l="l" t="t" r="r" b="b"/>
              <a:pathLst>
                <a:path w="2519" h="3393" extrusionOk="0">
                  <a:moveTo>
                    <a:pt x="2413" y="1"/>
                  </a:moveTo>
                  <a:cubicBezTo>
                    <a:pt x="2134" y="490"/>
                    <a:pt x="1749" y="1120"/>
                    <a:pt x="1399" y="1679"/>
                  </a:cubicBezTo>
                  <a:cubicBezTo>
                    <a:pt x="980" y="2274"/>
                    <a:pt x="525" y="2798"/>
                    <a:pt x="1" y="3288"/>
                  </a:cubicBezTo>
                  <a:lnTo>
                    <a:pt x="71" y="3392"/>
                  </a:lnTo>
                  <a:cubicBezTo>
                    <a:pt x="630" y="2903"/>
                    <a:pt x="1085" y="2343"/>
                    <a:pt x="1504" y="1749"/>
                  </a:cubicBezTo>
                  <a:cubicBezTo>
                    <a:pt x="1854" y="1190"/>
                    <a:pt x="2239" y="560"/>
                    <a:pt x="2518" y="71"/>
                  </a:cubicBezTo>
                  <a:lnTo>
                    <a:pt x="2413"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05;p41">
              <a:extLst>
                <a:ext uri="{FF2B5EF4-FFF2-40B4-BE49-F238E27FC236}">
                  <a16:creationId xmlns:a16="http://schemas.microsoft.com/office/drawing/2014/main" id="{4FF0ADD2-55EB-83D8-7654-F1B6A98DE6BE}"/>
                </a:ext>
              </a:extLst>
            </p:cNvPr>
            <p:cNvSpPr/>
            <p:nvPr/>
          </p:nvSpPr>
          <p:spPr>
            <a:xfrm>
              <a:off x="3277568" y="2182566"/>
              <a:ext cx="231580" cy="225932"/>
            </a:xfrm>
            <a:custGeom>
              <a:avLst/>
              <a:gdLst/>
              <a:ahLst/>
              <a:cxnLst/>
              <a:rect l="l" t="t" r="r" b="b"/>
              <a:pathLst>
                <a:path w="2518" h="2449" extrusionOk="0">
                  <a:moveTo>
                    <a:pt x="2483" y="1"/>
                  </a:moveTo>
                  <a:cubicBezTo>
                    <a:pt x="2378" y="105"/>
                    <a:pt x="2238" y="245"/>
                    <a:pt x="2133" y="315"/>
                  </a:cubicBezTo>
                  <a:cubicBezTo>
                    <a:pt x="1888" y="560"/>
                    <a:pt x="1679" y="770"/>
                    <a:pt x="1469" y="1015"/>
                  </a:cubicBezTo>
                  <a:cubicBezTo>
                    <a:pt x="1014" y="1504"/>
                    <a:pt x="525" y="1924"/>
                    <a:pt x="0" y="2343"/>
                  </a:cubicBezTo>
                  <a:cubicBezTo>
                    <a:pt x="0" y="2378"/>
                    <a:pt x="35" y="2413"/>
                    <a:pt x="35" y="2448"/>
                  </a:cubicBezTo>
                  <a:cubicBezTo>
                    <a:pt x="595" y="2029"/>
                    <a:pt x="1084" y="1574"/>
                    <a:pt x="1574" y="1085"/>
                  </a:cubicBezTo>
                  <a:cubicBezTo>
                    <a:pt x="1609" y="1015"/>
                    <a:pt x="1923" y="700"/>
                    <a:pt x="2238" y="420"/>
                  </a:cubicBezTo>
                  <a:lnTo>
                    <a:pt x="2518" y="140"/>
                  </a:lnTo>
                  <a:lnTo>
                    <a:pt x="2483"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06;p41">
              <a:extLst>
                <a:ext uri="{FF2B5EF4-FFF2-40B4-BE49-F238E27FC236}">
                  <a16:creationId xmlns:a16="http://schemas.microsoft.com/office/drawing/2014/main" id="{1C51BBB1-EBF8-EBBD-67B9-D8A1914DE2D1}"/>
                </a:ext>
              </a:extLst>
            </p:cNvPr>
            <p:cNvSpPr/>
            <p:nvPr/>
          </p:nvSpPr>
          <p:spPr>
            <a:xfrm>
              <a:off x="3686007" y="2469663"/>
              <a:ext cx="238018" cy="409797"/>
            </a:xfrm>
            <a:custGeom>
              <a:avLst/>
              <a:gdLst/>
              <a:ahLst/>
              <a:cxnLst/>
              <a:rect l="l" t="t" r="r" b="b"/>
              <a:pathLst>
                <a:path w="2588" h="4442" extrusionOk="0">
                  <a:moveTo>
                    <a:pt x="2483" y="1"/>
                  </a:moveTo>
                  <a:cubicBezTo>
                    <a:pt x="2343" y="630"/>
                    <a:pt x="2098" y="1259"/>
                    <a:pt x="1818" y="1854"/>
                  </a:cubicBezTo>
                  <a:cubicBezTo>
                    <a:pt x="1364" y="2798"/>
                    <a:pt x="734" y="3672"/>
                    <a:pt x="0" y="4406"/>
                  </a:cubicBezTo>
                  <a:lnTo>
                    <a:pt x="105" y="4441"/>
                  </a:lnTo>
                  <a:cubicBezTo>
                    <a:pt x="874" y="3707"/>
                    <a:pt x="1504" y="2833"/>
                    <a:pt x="1958" y="1889"/>
                  </a:cubicBezTo>
                  <a:cubicBezTo>
                    <a:pt x="2238" y="1294"/>
                    <a:pt x="2448" y="630"/>
                    <a:pt x="258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07;p41">
              <a:extLst>
                <a:ext uri="{FF2B5EF4-FFF2-40B4-BE49-F238E27FC236}">
                  <a16:creationId xmlns:a16="http://schemas.microsoft.com/office/drawing/2014/main" id="{9471D6EB-5437-10D0-AB3D-C0E92A30A5B5}"/>
                </a:ext>
              </a:extLst>
            </p:cNvPr>
            <p:cNvSpPr/>
            <p:nvPr/>
          </p:nvSpPr>
          <p:spPr>
            <a:xfrm>
              <a:off x="3943247" y="2469663"/>
              <a:ext cx="183388" cy="477512"/>
            </a:xfrm>
            <a:custGeom>
              <a:avLst/>
              <a:gdLst/>
              <a:ahLst/>
              <a:cxnLst/>
              <a:rect l="l" t="t" r="r" b="b"/>
              <a:pathLst>
                <a:path w="1994" h="5176" extrusionOk="0">
                  <a:moveTo>
                    <a:pt x="1854" y="1"/>
                  </a:moveTo>
                  <a:cubicBezTo>
                    <a:pt x="1889" y="875"/>
                    <a:pt x="1749" y="1749"/>
                    <a:pt x="1469" y="2588"/>
                  </a:cubicBezTo>
                  <a:cubicBezTo>
                    <a:pt x="1154" y="3532"/>
                    <a:pt x="665" y="4406"/>
                    <a:pt x="0" y="5176"/>
                  </a:cubicBezTo>
                  <a:lnTo>
                    <a:pt x="140" y="5176"/>
                  </a:lnTo>
                  <a:cubicBezTo>
                    <a:pt x="770" y="4406"/>
                    <a:pt x="1259" y="3567"/>
                    <a:pt x="1609" y="2623"/>
                  </a:cubicBezTo>
                  <a:cubicBezTo>
                    <a:pt x="1889" y="1784"/>
                    <a:pt x="1994" y="910"/>
                    <a:pt x="199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08;p41">
              <a:extLst>
                <a:ext uri="{FF2B5EF4-FFF2-40B4-BE49-F238E27FC236}">
                  <a16:creationId xmlns:a16="http://schemas.microsoft.com/office/drawing/2014/main" id="{F2F43D93-95F9-49F6-C571-24C6B20DD8B1}"/>
                </a:ext>
              </a:extLst>
            </p:cNvPr>
            <p:cNvSpPr/>
            <p:nvPr/>
          </p:nvSpPr>
          <p:spPr>
            <a:xfrm>
              <a:off x="3804924" y="2476121"/>
              <a:ext cx="222016" cy="445223"/>
            </a:xfrm>
            <a:custGeom>
              <a:avLst/>
              <a:gdLst/>
              <a:ahLst/>
              <a:cxnLst/>
              <a:rect l="l" t="t" r="r" b="b"/>
              <a:pathLst>
                <a:path w="2414" h="4826" extrusionOk="0">
                  <a:moveTo>
                    <a:pt x="2309" y="1"/>
                  </a:moveTo>
                  <a:cubicBezTo>
                    <a:pt x="2204" y="735"/>
                    <a:pt x="2029" y="1469"/>
                    <a:pt x="1749" y="2168"/>
                  </a:cubicBezTo>
                  <a:cubicBezTo>
                    <a:pt x="1365" y="3148"/>
                    <a:pt x="770" y="4022"/>
                    <a:pt x="1" y="4791"/>
                  </a:cubicBezTo>
                  <a:lnTo>
                    <a:pt x="71" y="4826"/>
                  </a:lnTo>
                  <a:lnTo>
                    <a:pt x="106" y="4826"/>
                  </a:lnTo>
                  <a:cubicBezTo>
                    <a:pt x="875" y="4057"/>
                    <a:pt x="1469" y="3183"/>
                    <a:pt x="1889" y="2203"/>
                  </a:cubicBezTo>
                  <a:cubicBezTo>
                    <a:pt x="2169" y="1504"/>
                    <a:pt x="2344" y="770"/>
                    <a:pt x="241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09;p41">
              <a:extLst>
                <a:ext uri="{FF2B5EF4-FFF2-40B4-BE49-F238E27FC236}">
                  <a16:creationId xmlns:a16="http://schemas.microsoft.com/office/drawing/2014/main" id="{B5B686D5-DE51-669F-8267-461CFA97481B}"/>
                </a:ext>
              </a:extLst>
            </p:cNvPr>
            <p:cNvSpPr/>
            <p:nvPr/>
          </p:nvSpPr>
          <p:spPr>
            <a:xfrm>
              <a:off x="3579874" y="2443832"/>
              <a:ext cx="241237" cy="374371"/>
            </a:xfrm>
            <a:custGeom>
              <a:avLst/>
              <a:gdLst/>
              <a:ahLst/>
              <a:cxnLst/>
              <a:rect l="l" t="t" r="r" b="b"/>
              <a:pathLst>
                <a:path w="2623" h="4058" extrusionOk="0">
                  <a:moveTo>
                    <a:pt x="2518" y="1"/>
                  </a:moveTo>
                  <a:cubicBezTo>
                    <a:pt x="2308" y="595"/>
                    <a:pt x="2063" y="1190"/>
                    <a:pt x="1748" y="1749"/>
                  </a:cubicBezTo>
                  <a:cubicBezTo>
                    <a:pt x="1294" y="2588"/>
                    <a:pt x="699" y="3323"/>
                    <a:pt x="0" y="3987"/>
                  </a:cubicBezTo>
                  <a:lnTo>
                    <a:pt x="105" y="4057"/>
                  </a:lnTo>
                  <a:cubicBezTo>
                    <a:pt x="804" y="3393"/>
                    <a:pt x="1399" y="2623"/>
                    <a:pt x="1888" y="1784"/>
                  </a:cubicBezTo>
                  <a:cubicBezTo>
                    <a:pt x="2168" y="1225"/>
                    <a:pt x="2448" y="665"/>
                    <a:pt x="2623" y="36"/>
                  </a:cubicBezTo>
                  <a:lnTo>
                    <a:pt x="2518"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10;p41">
              <a:extLst>
                <a:ext uri="{FF2B5EF4-FFF2-40B4-BE49-F238E27FC236}">
                  <a16:creationId xmlns:a16="http://schemas.microsoft.com/office/drawing/2014/main" id="{C92C3B3D-3976-9A02-75FB-EED841DB8341}"/>
                </a:ext>
              </a:extLst>
            </p:cNvPr>
            <p:cNvSpPr/>
            <p:nvPr/>
          </p:nvSpPr>
          <p:spPr>
            <a:xfrm>
              <a:off x="3493054" y="2405177"/>
              <a:ext cx="231580" cy="338760"/>
            </a:xfrm>
            <a:custGeom>
              <a:avLst/>
              <a:gdLst/>
              <a:ahLst/>
              <a:cxnLst/>
              <a:rect l="l" t="t" r="r" b="b"/>
              <a:pathLst>
                <a:path w="2518" h="3672" extrusionOk="0">
                  <a:moveTo>
                    <a:pt x="2413" y="0"/>
                  </a:moveTo>
                  <a:cubicBezTo>
                    <a:pt x="2168" y="630"/>
                    <a:pt x="1853" y="1224"/>
                    <a:pt x="1504" y="1784"/>
                  </a:cubicBezTo>
                  <a:cubicBezTo>
                    <a:pt x="1049" y="2448"/>
                    <a:pt x="559" y="3042"/>
                    <a:pt x="0" y="3602"/>
                  </a:cubicBezTo>
                  <a:lnTo>
                    <a:pt x="105" y="3672"/>
                  </a:lnTo>
                  <a:cubicBezTo>
                    <a:pt x="664" y="3112"/>
                    <a:pt x="1154" y="2518"/>
                    <a:pt x="1608" y="1854"/>
                  </a:cubicBezTo>
                  <a:cubicBezTo>
                    <a:pt x="1958" y="1259"/>
                    <a:pt x="2273" y="665"/>
                    <a:pt x="2518" y="35"/>
                  </a:cubicBezTo>
                  <a:lnTo>
                    <a:pt x="2413"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11;p41">
              <a:extLst>
                <a:ext uri="{FF2B5EF4-FFF2-40B4-BE49-F238E27FC236}">
                  <a16:creationId xmlns:a16="http://schemas.microsoft.com/office/drawing/2014/main" id="{8BB676FA-580A-937C-8AEA-D918D1AA8DAF}"/>
                </a:ext>
              </a:extLst>
            </p:cNvPr>
            <p:cNvSpPr/>
            <p:nvPr/>
          </p:nvSpPr>
          <p:spPr>
            <a:xfrm>
              <a:off x="2997795" y="1799062"/>
              <a:ext cx="456723" cy="415517"/>
            </a:xfrm>
            <a:custGeom>
              <a:avLst/>
              <a:gdLst/>
              <a:ahLst/>
              <a:cxnLst/>
              <a:rect l="l" t="t" r="r" b="b"/>
              <a:pathLst>
                <a:path w="4966" h="4504" extrusionOk="0">
                  <a:moveTo>
                    <a:pt x="2800" y="0"/>
                  </a:moveTo>
                  <a:cubicBezTo>
                    <a:pt x="2569" y="0"/>
                    <a:pt x="2337" y="66"/>
                    <a:pt x="2133" y="206"/>
                  </a:cubicBezTo>
                  <a:lnTo>
                    <a:pt x="769" y="1080"/>
                  </a:lnTo>
                  <a:cubicBezTo>
                    <a:pt x="175" y="1430"/>
                    <a:pt x="0" y="2199"/>
                    <a:pt x="385" y="2794"/>
                  </a:cubicBezTo>
                  <a:lnTo>
                    <a:pt x="944" y="3668"/>
                  </a:lnTo>
                  <a:cubicBezTo>
                    <a:pt x="1305" y="4209"/>
                    <a:pt x="1898" y="4503"/>
                    <a:pt x="2509" y="4503"/>
                  </a:cubicBezTo>
                  <a:cubicBezTo>
                    <a:pt x="2845" y="4503"/>
                    <a:pt x="3186" y="4414"/>
                    <a:pt x="3497" y="4227"/>
                  </a:cubicBezTo>
                  <a:lnTo>
                    <a:pt x="3846" y="3983"/>
                  </a:lnTo>
                  <a:cubicBezTo>
                    <a:pt x="4721" y="3423"/>
                    <a:pt x="4965" y="2304"/>
                    <a:pt x="4406" y="1430"/>
                  </a:cubicBezTo>
                  <a:lnTo>
                    <a:pt x="3846" y="556"/>
                  </a:lnTo>
                  <a:cubicBezTo>
                    <a:pt x="3602" y="200"/>
                    <a:pt x="3202" y="0"/>
                    <a:pt x="280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12;p41">
              <a:extLst>
                <a:ext uri="{FF2B5EF4-FFF2-40B4-BE49-F238E27FC236}">
                  <a16:creationId xmlns:a16="http://schemas.microsoft.com/office/drawing/2014/main" id="{1DDB5C66-B3EA-B6FA-7174-58D0FA080429}"/>
                </a:ext>
              </a:extLst>
            </p:cNvPr>
            <p:cNvSpPr/>
            <p:nvPr/>
          </p:nvSpPr>
          <p:spPr>
            <a:xfrm>
              <a:off x="2997795" y="1593702"/>
              <a:ext cx="266989" cy="374648"/>
            </a:xfrm>
            <a:custGeom>
              <a:avLst/>
              <a:gdLst/>
              <a:ahLst/>
              <a:cxnLst/>
              <a:rect l="l" t="t" r="r" b="b"/>
              <a:pathLst>
                <a:path w="2903" h="4061" extrusionOk="0">
                  <a:moveTo>
                    <a:pt x="769" y="1"/>
                  </a:moveTo>
                  <a:cubicBezTo>
                    <a:pt x="675" y="1"/>
                    <a:pt x="580" y="18"/>
                    <a:pt x="490" y="55"/>
                  </a:cubicBezTo>
                  <a:cubicBezTo>
                    <a:pt x="140" y="229"/>
                    <a:pt x="0" y="649"/>
                    <a:pt x="175" y="999"/>
                  </a:cubicBezTo>
                  <a:lnTo>
                    <a:pt x="1469" y="3691"/>
                  </a:lnTo>
                  <a:cubicBezTo>
                    <a:pt x="1598" y="3923"/>
                    <a:pt x="1859" y="4060"/>
                    <a:pt x="2128" y="4060"/>
                  </a:cubicBezTo>
                  <a:cubicBezTo>
                    <a:pt x="2224" y="4060"/>
                    <a:pt x="2321" y="4043"/>
                    <a:pt x="2413" y="4006"/>
                  </a:cubicBezTo>
                  <a:cubicBezTo>
                    <a:pt x="2728" y="3831"/>
                    <a:pt x="2902" y="3411"/>
                    <a:pt x="2728" y="3062"/>
                  </a:cubicBezTo>
                  <a:lnTo>
                    <a:pt x="1434" y="404"/>
                  </a:lnTo>
                  <a:cubicBezTo>
                    <a:pt x="1304" y="145"/>
                    <a:pt x="1040" y="1"/>
                    <a:pt x="769"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13;p41">
              <a:extLst>
                <a:ext uri="{FF2B5EF4-FFF2-40B4-BE49-F238E27FC236}">
                  <a16:creationId xmlns:a16="http://schemas.microsoft.com/office/drawing/2014/main" id="{7FBEF2F0-AAD5-68E6-4C64-09DA7D8DAFB9}"/>
                </a:ext>
              </a:extLst>
            </p:cNvPr>
            <p:cNvSpPr/>
            <p:nvPr/>
          </p:nvSpPr>
          <p:spPr>
            <a:xfrm>
              <a:off x="3013798" y="1894638"/>
              <a:ext cx="254205" cy="284791"/>
            </a:xfrm>
            <a:custGeom>
              <a:avLst/>
              <a:gdLst/>
              <a:ahLst/>
              <a:cxnLst/>
              <a:rect l="l" t="t" r="r" b="b"/>
              <a:pathLst>
                <a:path w="2764" h="3087" extrusionOk="0">
                  <a:moveTo>
                    <a:pt x="980" y="1"/>
                  </a:moveTo>
                  <a:cubicBezTo>
                    <a:pt x="919" y="1"/>
                    <a:pt x="858" y="27"/>
                    <a:pt x="805" y="79"/>
                  </a:cubicBezTo>
                  <a:cubicBezTo>
                    <a:pt x="700" y="184"/>
                    <a:pt x="700" y="324"/>
                    <a:pt x="805" y="429"/>
                  </a:cubicBezTo>
                  <a:lnTo>
                    <a:pt x="2134" y="1828"/>
                  </a:lnTo>
                  <a:cubicBezTo>
                    <a:pt x="2426" y="2173"/>
                    <a:pt x="2112" y="2600"/>
                    <a:pt x="1760" y="2600"/>
                  </a:cubicBezTo>
                  <a:cubicBezTo>
                    <a:pt x="1650" y="2600"/>
                    <a:pt x="1535" y="2558"/>
                    <a:pt x="1435" y="2457"/>
                  </a:cubicBezTo>
                  <a:lnTo>
                    <a:pt x="456" y="1373"/>
                  </a:lnTo>
                  <a:cubicBezTo>
                    <a:pt x="403" y="1321"/>
                    <a:pt x="342" y="1295"/>
                    <a:pt x="281" y="1295"/>
                  </a:cubicBezTo>
                  <a:cubicBezTo>
                    <a:pt x="219" y="1295"/>
                    <a:pt x="158" y="1321"/>
                    <a:pt x="106" y="1373"/>
                  </a:cubicBezTo>
                  <a:cubicBezTo>
                    <a:pt x="1" y="1443"/>
                    <a:pt x="1" y="1618"/>
                    <a:pt x="106" y="1723"/>
                  </a:cubicBezTo>
                  <a:lnTo>
                    <a:pt x="1085" y="2807"/>
                  </a:lnTo>
                  <a:cubicBezTo>
                    <a:pt x="1260" y="2982"/>
                    <a:pt x="1505" y="3087"/>
                    <a:pt x="1784" y="3087"/>
                  </a:cubicBezTo>
                  <a:cubicBezTo>
                    <a:pt x="1994" y="3087"/>
                    <a:pt x="2239" y="2982"/>
                    <a:pt x="2414" y="2807"/>
                  </a:cubicBezTo>
                  <a:cubicBezTo>
                    <a:pt x="2763" y="2457"/>
                    <a:pt x="2763" y="1863"/>
                    <a:pt x="2449" y="1478"/>
                  </a:cubicBezTo>
                  <a:lnTo>
                    <a:pt x="1155" y="79"/>
                  </a:lnTo>
                  <a:cubicBezTo>
                    <a:pt x="1102" y="27"/>
                    <a:pt x="1041" y="1"/>
                    <a:pt x="980"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14;p41">
              <a:extLst>
                <a:ext uri="{FF2B5EF4-FFF2-40B4-BE49-F238E27FC236}">
                  <a16:creationId xmlns:a16="http://schemas.microsoft.com/office/drawing/2014/main" id="{9C6BDE2E-9398-26FF-7F08-1C477235AAAF}"/>
                </a:ext>
              </a:extLst>
            </p:cNvPr>
            <p:cNvSpPr/>
            <p:nvPr/>
          </p:nvSpPr>
          <p:spPr>
            <a:xfrm>
              <a:off x="3187530" y="1540379"/>
              <a:ext cx="164074" cy="403800"/>
            </a:xfrm>
            <a:custGeom>
              <a:avLst/>
              <a:gdLst/>
              <a:ahLst/>
              <a:cxnLst/>
              <a:rect l="l" t="t" r="r" b="b"/>
              <a:pathLst>
                <a:path w="1784" h="4377" extrusionOk="0">
                  <a:moveTo>
                    <a:pt x="729" y="0"/>
                  </a:moveTo>
                  <a:cubicBezTo>
                    <a:pt x="708" y="0"/>
                    <a:pt x="686" y="1"/>
                    <a:pt x="665" y="3"/>
                  </a:cubicBezTo>
                  <a:cubicBezTo>
                    <a:pt x="280" y="73"/>
                    <a:pt x="0" y="388"/>
                    <a:pt x="35" y="772"/>
                  </a:cubicBezTo>
                  <a:lnTo>
                    <a:pt x="385" y="3745"/>
                  </a:lnTo>
                  <a:cubicBezTo>
                    <a:pt x="418" y="4107"/>
                    <a:pt x="731" y="4377"/>
                    <a:pt x="1060" y="4377"/>
                  </a:cubicBezTo>
                  <a:cubicBezTo>
                    <a:pt x="1079" y="4377"/>
                    <a:pt x="1099" y="4376"/>
                    <a:pt x="1119" y="4374"/>
                  </a:cubicBezTo>
                  <a:cubicBezTo>
                    <a:pt x="1504" y="4304"/>
                    <a:pt x="1783" y="3989"/>
                    <a:pt x="1748" y="3605"/>
                  </a:cubicBezTo>
                  <a:lnTo>
                    <a:pt x="1434" y="633"/>
                  </a:lnTo>
                  <a:cubicBezTo>
                    <a:pt x="1368" y="270"/>
                    <a:pt x="1084" y="0"/>
                    <a:pt x="72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15;p41">
              <a:extLst>
                <a:ext uri="{FF2B5EF4-FFF2-40B4-BE49-F238E27FC236}">
                  <a16:creationId xmlns:a16="http://schemas.microsoft.com/office/drawing/2014/main" id="{C12FD068-679D-52EA-2C8D-F80521EBA7E8}"/>
                </a:ext>
              </a:extLst>
            </p:cNvPr>
            <p:cNvSpPr/>
            <p:nvPr/>
          </p:nvSpPr>
          <p:spPr>
            <a:xfrm>
              <a:off x="3168216" y="1898051"/>
              <a:ext cx="276646" cy="265233"/>
            </a:xfrm>
            <a:custGeom>
              <a:avLst/>
              <a:gdLst/>
              <a:ahLst/>
              <a:cxnLst/>
              <a:rect l="l" t="t" r="r" b="b"/>
              <a:pathLst>
                <a:path w="3008" h="2875" extrusionOk="0">
                  <a:moveTo>
                    <a:pt x="2481" y="1"/>
                  </a:moveTo>
                  <a:cubicBezTo>
                    <a:pt x="2458" y="1"/>
                    <a:pt x="2436" y="3"/>
                    <a:pt x="2413" y="7"/>
                  </a:cubicBezTo>
                  <a:lnTo>
                    <a:pt x="0" y="672"/>
                  </a:lnTo>
                  <a:cubicBezTo>
                    <a:pt x="301" y="1481"/>
                    <a:pt x="983" y="1633"/>
                    <a:pt x="1411" y="1633"/>
                  </a:cubicBezTo>
                  <a:cubicBezTo>
                    <a:pt x="1628" y="1633"/>
                    <a:pt x="1779" y="1594"/>
                    <a:pt x="1784" y="1582"/>
                  </a:cubicBezTo>
                  <a:lnTo>
                    <a:pt x="1784" y="1582"/>
                  </a:lnTo>
                  <a:cubicBezTo>
                    <a:pt x="1609" y="2560"/>
                    <a:pt x="2028" y="2875"/>
                    <a:pt x="2028" y="2875"/>
                  </a:cubicBezTo>
                  <a:cubicBezTo>
                    <a:pt x="3008" y="2210"/>
                    <a:pt x="2938" y="847"/>
                    <a:pt x="2798" y="252"/>
                  </a:cubicBezTo>
                  <a:cubicBezTo>
                    <a:pt x="2767" y="100"/>
                    <a:pt x="2631" y="1"/>
                    <a:pt x="2481"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16;p41">
              <a:extLst>
                <a:ext uri="{FF2B5EF4-FFF2-40B4-BE49-F238E27FC236}">
                  <a16:creationId xmlns:a16="http://schemas.microsoft.com/office/drawing/2014/main" id="{DC5FA4CD-3B72-4BFE-C4E1-8CF3F82BC637}"/>
                </a:ext>
              </a:extLst>
            </p:cNvPr>
            <p:cNvSpPr/>
            <p:nvPr/>
          </p:nvSpPr>
          <p:spPr>
            <a:xfrm>
              <a:off x="3184311" y="2052025"/>
              <a:ext cx="302397" cy="234235"/>
            </a:xfrm>
            <a:custGeom>
              <a:avLst/>
              <a:gdLst/>
              <a:ahLst/>
              <a:cxnLst/>
              <a:rect l="l" t="t" r="r" b="b"/>
              <a:pathLst>
                <a:path w="3288" h="2539" extrusionOk="0">
                  <a:moveTo>
                    <a:pt x="2865" y="1"/>
                  </a:moveTo>
                  <a:cubicBezTo>
                    <a:pt x="2781" y="1"/>
                    <a:pt x="2696" y="28"/>
                    <a:pt x="2623" y="87"/>
                  </a:cubicBezTo>
                  <a:lnTo>
                    <a:pt x="210" y="1800"/>
                  </a:lnTo>
                  <a:cubicBezTo>
                    <a:pt x="35" y="1940"/>
                    <a:pt x="0" y="2185"/>
                    <a:pt x="140" y="2360"/>
                  </a:cubicBezTo>
                  <a:cubicBezTo>
                    <a:pt x="206" y="2470"/>
                    <a:pt x="343" y="2539"/>
                    <a:pt x="478" y="2539"/>
                  </a:cubicBezTo>
                  <a:cubicBezTo>
                    <a:pt x="557" y="2539"/>
                    <a:pt x="635" y="2516"/>
                    <a:pt x="700" y="2465"/>
                  </a:cubicBezTo>
                  <a:lnTo>
                    <a:pt x="3077" y="751"/>
                  </a:lnTo>
                  <a:cubicBezTo>
                    <a:pt x="3252" y="611"/>
                    <a:pt x="3287" y="367"/>
                    <a:pt x="3182" y="157"/>
                  </a:cubicBezTo>
                  <a:cubicBezTo>
                    <a:pt x="3101" y="55"/>
                    <a:pt x="2984" y="1"/>
                    <a:pt x="28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17;p41">
              <a:extLst>
                <a:ext uri="{FF2B5EF4-FFF2-40B4-BE49-F238E27FC236}">
                  <a16:creationId xmlns:a16="http://schemas.microsoft.com/office/drawing/2014/main" id="{79F7F01C-488A-237F-C74C-779567AFCDD3}"/>
                </a:ext>
              </a:extLst>
            </p:cNvPr>
            <p:cNvSpPr/>
            <p:nvPr/>
          </p:nvSpPr>
          <p:spPr>
            <a:xfrm>
              <a:off x="4978737" y="2092248"/>
              <a:ext cx="926322" cy="854927"/>
            </a:xfrm>
            <a:custGeom>
              <a:avLst/>
              <a:gdLst/>
              <a:ahLst/>
              <a:cxnLst/>
              <a:rect l="l" t="t" r="r" b="b"/>
              <a:pathLst>
                <a:path w="10072" h="9267" extrusionOk="0">
                  <a:moveTo>
                    <a:pt x="7554" y="0"/>
                  </a:moveTo>
                  <a:cubicBezTo>
                    <a:pt x="6587" y="3662"/>
                    <a:pt x="3180" y="4162"/>
                    <a:pt x="1393" y="4162"/>
                  </a:cubicBezTo>
                  <a:cubicBezTo>
                    <a:pt x="723" y="4162"/>
                    <a:pt x="281" y="4092"/>
                    <a:pt x="280" y="4092"/>
                  </a:cubicBezTo>
                  <a:lnTo>
                    <a:pt x="280" y="4092"/>
                  </a:lnTo>
                  <a:cubicBezTo>
                    <a:pt x="1" y="8323"/>
                    <a:pt x="2169" y="9267"/>
                    <a:pt x="2169" y="9267"/>
                  </a:cubicBezTo>
                  <a:cubicBezTo>
                    <a:pt x="8708" y="8812"/>
                    <a:pt x="10071" y="1924"/>
                    <a:pt x="10071" y="1924"/>
                  </a:cubicBezTo>
                  <a:lnTo>
                    <a:pt x="7554" y="0"/>
                  </a:lnTo>
                  <a:close/>
                </a:path>
              </a:pathLst>
            </a:custGeom>
            <a:solidFill>
              <a:srgbClr val="DFE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18;p41">
              <a:extLst>
                <a:ext uri="{FF2B5EF4-FFF2-40B4-BE49-F238E27FC236}">
                  <a16:creationId xmlns:a16="http://schemas.microsoft.com/office/drawing/2014/main" id="{84AD4111-9E85-0640-F63A-D552640334D0}"/>
                </a:ext>
              </a:extLst>
            </p:cNvPr>
            <p:cNvSpPr/>
            <p:nvPr/>
          </p:nvSpPr>
          <p:spPr>
            <a:xfrm>
              <a:off x="4978737" y="2092248"/>
              <a:ext cx="926322" cy="854927"/>
            </a:xfrm>
            <a:custGeom>
              <a:avLst/>
              <a:gdLst/>
              <a:ahLst/>
              <a:cxnLst/>
              <a:rect l="l" t="t" r="r" b="b"/>
              <a:pathLst>
                <a:path w="10072" h="9267" extrusionOk="0">
                  <a:moveTo>
                    <a:pt x="7554" y="0"/>
                  </a:moveTo>
                  <a:cubicBezTo>
                    <a:pt x="6587" y="3662"/>
                    <a:pt x="3180" y="4162"/>
                    <a:pt x="1393" y="4162"/>
                  </a:cubicBezTo>
                  <a:cubicBezTo>
                    <a:pt x="723" y="4162"/>
                    <a:pt x="281" y="4092"/>
                    <a:pt x="280" y="4092"/>
                  </a:cubicBezTo>
                  <a:lnTo>
                    <a:pt x="280" y="4092"/>
                  </a:lnTo>
                  <a:cubicBezTo>
                    <a:pt x="1" y="8323"/>
                    <a:pt x="2169" y="9267"/>
                    <a:pt x="2169" y="9267"/>
                  </a:cubicBezTo>
                  <a:cubicBezTo>
                    <a:pt x="8708" y="8812"/>
                    <a:pt x="10071" y="1924"/>
                    <a:pt x="10071" y="1924"/>
                  </a:cubicBezTo>
                  <a:lnTo>
                    <a:pt x="7554"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19;p41">
              <a:extLst>
                <a:ext uri="{FF2B5EF4-FFF2-40B4-BE49-F238E27FC236}">
                  <a16:creationId xmlns:a16="http://schemas.microsoft.com/office/drawing/2014/main" id="{39468E8F-8805-8E21-6F79-34A996ADAF32}"/>
                </a:ext>
              </a:extLst>
            </p:cNvPr>
            <p:cNvSpPr/>
            <p:nvPr/>
          </p:nvSpPr>
          <p:spPr>
            <a:xfrm>
              <a:off x="5589786" y="2256739"/>
              <a:ext cx="234891" cy="248535"/>
            </a:xfrm>
            <a:custGeom>
              <a:avLst/>
              <a:gdLst/>
              <a:ahLst/>
              <a:cxnLst/>
              <a:rect l="l" t="t" r="r" b="b"/>
              <a:pathLst>
                <a:path w="2554" h="2694" extrusionOk="0">
                  <a:moveTo>
                    <a:pt x="70" y="1"/>
                  </a:moveTo>
                  <a:lnTo>
                    <a:pt x="0" y="106"/>
                  </a:lnTo>
                  <a:lnTo>
                    <a:pt x="245" y="385"/>
                  </a:lnTo>
                  <a:cubicBezTo>
                    <a:pt x="490" y="665"/>
                    <a:pt x="735" y="945"/>
                    <a:pt x="840" y="1120"/>
                  </a:cubicBezTo>
                  <a:cubicBezTo>
                    <a:pt x="1329" y="1679"/>
                    <a:pt x="1889" y="2239"/>
                    <a:pt x="2483" y="2693"/>
                  </a:cubicBezTo>
                  <a:lnTo>
                    <a:pt x="2553" y="2588"/>
                  </a:lnTo>
                  <a:cubicBezTo>
                    <a:pt x="1959" y="2134"/>
                    <a:pt x="1434" y="1609"/>
                    <a:pt x="945" y="1050"/>
                  </a:cubicBezTo>
                  <a:cubicBezTo>
                    <a:pt x="735" y="770"/>
                    <a:pt x="560" y="525"/>
                    <a:pt x="315" y="281"/>
                  </a:cubicBezTo>
                  <a:lnTo>
                    <a:pt x="7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20;p41">
              <a:extLst>
                <a:ext uri="{FF2B5EF4-FFF2-40B4-BE49-F238E27FC236}">
                  <a16:creationId xmlns:a16="http://schemas.microsoft.com/office/drawing/2014/main" id="{384664DF-2AC8-0506-3EAE-E4E4D32B5A38}"/>
                </a:ext>
              </a:extLst>
            </p:cNvPr>
            <p:cNvSpPr/>
            <p:nvPr/>
          </p:nvSpPr>
          <p:spPr>
            <a:xfrm>
              <a:off x="5535156" y="2321317"/>
              <a:ext cx="234799" cy="277503"/>
            </a:xfrm>
            <a:custGeom>
              <a:avLst/>
              <a:gdLst/>
              <a:ahLst/>
              <a:cxnLst/>
              <a:rect l="l" t="t" r="r" b="b"/>
              <a:pathLst>
                <a:path w="2553" h="3008" extrusionOk="0">
                  <a:moveTo>
                    <a:pt x="105" y="0"/>
                  </a:moveTo>
                  <a:lnTo>
                    <a:pt x="0" y="105"/>
                  </a:lnTo>
                  <a:cubicBezTo>
                    <a:pt x="105" y="245"/>
                    <a:pt x="210" y="385"/>
                    <a:pt x="315" y="525"/>
                  </a:cubicBezTo>
                  <a:cubicBezTo>
                    <a:pt x="525" y="804"/>
                    <a:pt x="699" y="1049"/>
                    <a:pt x="839" y="1224"/>
                  </a:cubicBezTo>
                  <a:cubicBezTo>
                    <a:pt x="1329" y="1888"/>
                    <a:pt x="1888" y="2483"/>
                    <a:pt x="2483" y="3007"/>
                  </a:cubicBezTo>
                  <a:lnTo>
                    <a:pt x="2553" y="2902"/>
                  </a:lnTo>
                  <a:cubicBezTo>
                    <a:pt x="1958" y="2378"/>
                    <a:pt x="1399" y="1783"/>
                    <a:pt x="944" y="1154"/>
                  </a:cubicBezTo>
                  <a:cubicBezTo>
                    <a:pt x="804" y="944"/>
                    <a:pt x="629" y="699"/>
                    <a:pt x="420" y="455"/>
                  </a:cubicBezTo>
                  <a:cubicBezTo>
                    <a:pt x="315" y="315"/>
                    <a:pt x="210" y="175"/>
                    <a:pt x="10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21;p41">
              <a:extLst>
                <a:ext uri="{FF2B5EF4-FFF2-40B4-BE49-F238E27FC236}">
                  <a16:creationId xmlns:a16="http://schemas.microsoft.com/office/drawing/2014/main" id="{FFC89214-234D-52A4-C91B-1519C38D4BD2}"/>
                </a:ext>
              </a:extLst>
            </p:cNvPr>
            <p:cNvSpPr/>
            <p:nvPr/>
          </p:nvSpPr>
          <p:spPr>
            <a:xfrm>
              <a:off x="5666949" y="2101935"/>
              <a:ext cx="234891" cy="203330"/>
            </a:xfrm>
            <a:custGeom>
              <a:avLst/>
              <a:gdLst/>
              <a:ahLst/>
              <a:cxnLst/>
              <a:rect l="l" t="t" r="r" b="b"/>
              <a:pathLst>
                <a:path w="2554" h="2204" extrusionOk="0">
                  <a:moveTo>
                    <a:pt x="36" y="0"/>
                  </a:moveTo>
                  <a:cubicBezTo>
                    <a:pt x="1" y="70"/>
                    <a:pt x="1" y="105"/>
                    <a:pt x="1" y="140"/>
                  </a:cubicBezTo>
                  <a:lnTo>
                    <a:pt x="2518" y="2203"/>
                  </a:lnTo>
                  <a:cubicBezTo>
                    <a:pt x="2518" y="2168"/>
                    <a:pt x="2553" y="2098"/>
                    <a:pt x="2553" y="2063"/>
                  </a:cubicBezTo>
                  <a:lnTo>
                    <a:pt x="36"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22;p41">
              <a:extLst>
                <a:ext uri="{FF2B5EF4-FFF2-40B4-BE49-F238E27FC236}">
                  <a16:creationId xmlns:a16="http://schemas.microsoft.com/office/drawing/2014/main" id="{E663A425-AB10-A4E4-D139-FCAEE5BFC609}"/>
                </a:ext>
              </a:extLst>
            </p:cNvPr>
            <p:cNvSpPr/>
            <p:nvPr/>
          </p:nvSpPr>
          <p:spPr>
            <a:xfrm>
              <a:off x="5480434" y="2366430"/>
              <a:ext cx="231672" cy="313021"/>
            </a:xfrm>
            <a:custGeom>
              <a:avLst/>
              <a:gdLst/>
              <a:ahLst/>
              <a:cxnLst/>
              <a:rect l="l" t="t" r="r" b="b"/>
              <a:pathLst>
                <a:path w="2519" h="3393" extrusionOk="0">
                  <a:moveTo>
                    <a:pt x="105" y="1"/>
                  </a:moveTo>
                  <a:lnTo>
                    <a:pt x="1" y="71"/>
                  </a:lnTo>
                  <a:cubicBezTo>
                    <a:pt x="280" y="560"/>
                    <a:pt x="665" y="1190"/>
                    <a:pt x="1015" y="1749"/>
                  </a:cubicBezTo>
                  <a:cubicBezTo>
                    <a:pt x="1434" y="2343"/>
                    <a:pt x="1889" y="2903"/>
                    <a:pt x="2413" y="3392"/>
                  </a:cubicBezTo>
                  <a:lnTo>
                    <a:pt x="2518" y="3288"/>
                  </a:lnTo>
                  <a:cubicBezTo>
                    <a:pt x="1994" y="2798"/>
                    <a:pt x="1504" y="2274"/>
                    <a:pt x="1120" y="1679"/>
                  </a:cubicBezTo>
                  <a:cubicBezTo>
                    <a:pt x="735" y="1120"/>
                    <a:pt x="350" y="490"/>
                    <a:pt x="10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23;p41">
              <a:extLst>
                <a:ext uri="{FF2B5EF4-FFF2-40B4-BE49-F238E27FC236}">
                  <a16:creationId xmlns:a16="http://schemas.microsoft.com/office/drawing/2014/main" id="{57AEC138-BD79-E8FD-5EAD-27C361C0BCB0}"/>
                </a:ext>
              </a:extLst>
            </p:cNvPr>
            <p:cNvSpPr/>
            <p:nvPr/>
          </p:nvSpPr>
          <p:spPr>
            <a:xfrm>
              <a:off x="5634851" y="2182566"/>
              <a:ext cx="231580" cy="225932"/>
            </a:xfrm>
            <a:custGeom>
              <a:avLst/>
              <a:gdLst/>
              <a:ahLst/>
              <a:cxnLst/>
              <a:rect l="l" t="t" r="r" b="b"/>
              <a:pathLst>
                <a:path w="2518" h="2449" extrusionOk="0">
                  <a:moveTo>
                    <a:pt x="35" y="1"/>
                  </a:moveTo>
                  <a:lnTo>
                    <a:pt x="0" y="140"/>
                  </a:lnTo>
                  <a:lnTo>
                    <a:pt x="280" y="420"/>
                  </a:lnTo>
                  <a:cubicBezTo>
                    <a:pt x="594" y="700"/>
                    <a:pt x="909" y="1015"/>
                    <a:pt x="979" y="1085"/>
                  </a:cubicBezTo>
                  <a:cubicBezTo>
                    <a:pt x="1434" y="1574"/>
                    <a:pt x="1958" y="2029"/>
                    <a:pt x="2483" y="2448"/>
                  </a:cubicBezTo>
                  <a:cubicBezTo>
                    <a:pt x="2483" y="2413"/>
                    <a:pt x="2518" y="2378"/>
                    <a:pt x="2518" y="2343"/>
                  </a:cubicBezTo>
                  <a:cubicBezTo>
                    <a:pt x="2028" y="1924"/>
                    <a:pt x="1539" y="1504"/>
                    <a:pt x="1084" y="1015"/>
                  </a:cubicBezTo>
                  <a:cubicBezTo>
                    <a:pt x="839" y="770"/>
                    <a:pt x="629" y="560"/>
                    <a:pt x="385" y="315"/>
                  </a:cubicBezTo>
                  <a:lnTo>
                    <a:pt x="35"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24;p41">
              <a:extLst>
                <a:ext uri="{FF2B5EF4-FFF2-40B4-BE49-F238E27FC236}">
                  <a16:creationId xmlns:a16="http://schemas.microsoft.com/office/drawing/2014/main" id="{60D6C0E3-DB9D-9E34-5121-CFCC4DED2924}"/>
                </a:ext>
              </a:extLst>
            </p:cNvPr>
            <p:cNvSpPr/>
            <p:nvPr/>
          </p:nvSpPr>
          <p:spPr>
            <a:xfrm>
              <a:off x="5219975" y="2469663"/>
              <a:ext cx="241237" cy="409797"/>
            </a:xfrm>
            <a:custGeom>
              <a:avLst/>
              <a:gdLst/>
              <a:ahLst/>
              <a:cxnLst/>
              <a:rect l="l" t="t" r="r" b="b"/>
              <a:pathLst>
                <a:path w="2623" h="4442" extrusionOk="0">
                  <a:moveTo>
                    <a:pt x="0" y="1"/>
                  </a:moveTo>
                  <a:cubicBezTo>
                    <a:pt x="140" y="630"/>
                    <a:pt x="385" y="1294"/>
                    <a:pt x="665" y="1889"/>
                  </a:cubicBezTo>
                  <a:cubicBezTo>
                    <a:pt x="1119" y="2833"/>
                    <a:pt x="1714" y="3707"/>
                    <a:pt x="2483" y="4441"/>
                  </a:cubicBezTo>
                  <a:lnTo>
                    <a:pt x="2623" y="4371"/>
                  </a:lnTo>
                  <a:cubicBezTo>
                    <a:pt x="1854" y="3637"/>
                    <a:pt x="1224" y="2798"/>
                    <a:pt x="770" y="1854"/>
                  </a:cubicBezTo>
                  <a:cubicBezTo>
                    <a:pt x="490" y="1259"/>
                    <a:pt x="280" y="630"/>
                    <a:pt x="14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25;p41">
              <a:extLst>
                <a:ext uri="{FF2B5EF4-FFF2-40B4-BE49-F238E27FC236}">
                  <a16:creationId xmlns:a16="http://schemas.microsoft.com/office/drawing/2014/main" id="{FCEB753B-E3FF-75CB-0B1E-A0900ECBF092}"/>
                </a:ext>
              </a:extLst>
            </p:cNvPr>
            <p:cNvSpPr/>
            <p:nvPr/>
          </p:nvSpPr>
          <p:spPr>
            <a:xfrm>
              <a:off x="5020584" y="2469663"/>
              <a:ext cx="183388" cy="477512"/>
            </a:xfrm>
            <a:custGeom>
              <a:avLst/>
              <a:gdLst/>
              <a:ahLst/>
              <a:cxnLst/>
              <a:rect l="l" t="t" r="r" b="b"/>
              <a:pathLst>
                <a:path w="1994" h="5176" extrusionOk="0">
                  <a:moveTo>
                    <a:pt x="0" y="1"/>
                  </a:moveTo>
                  <a:cubicBezTo>
                    <a:pt x="0" y="910"/>
                    <a:pt x="105" y="1784"/>
                    <a:pt x="420" y="2623"/>
                  </a:cubicBezTo>
                  <a:cubicBezTo>
                    <a:pt x="700" y="3567"/>
                    <a:pt x="1189" y="4406"/>
                    <a:pt x="1819" y="5176"/>
                  </a:cubicBezTo>
                  <a:lnTo>
                    <a:pt x="1993" y="5176"/>
                  </a:lnTo>
                  <a:cubicBezTo>
                    <a:pt x="1329" y="4406"/>
                    <a:pt x="840" y="3532"/>
                    <a:pt x="525" y="2588"/>
                  </a:cubicBezTo>
                  <a:cubicBezTo>
                    <a:pt x="245" y="1749"/>
                    <a:pt x="105" y="875"/>
                    <a:pt x="14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26;p41">
              <a:extLst>
                <a:ext uri="{FF2B5EF4-FFF2-40B4-BE49-F238E27FC236}">
                  <a16:creationId xmlns:a16="http://schemas.microsoft.com/office/drawing/2014/main" id="{0C1D406B-FAA2-8DA5-3E54-08F75B45AFA5}"/>
                </a:ext>
              </a:extLst>
            </p:cNvPr>
            <p:cNvSpPr/>
            <p:nvPr/>
          </p:nvSpPr>
          <p:spPr>
            <a:xfrm>
              <a:off x="5117060" y="2476121"/>
              <a:ext cx="222016" cy="448452"/>
            </a:xfrm>
            <a:custGeom>
              <a:avLst/>
              <a:gdLst/>
              <a:ahLst/>
              <a:cxnLst/>
              <a:rect l="l" t="t" r="r" b="b"/>
              <a:pathLst>
                <a:path w="2414" h="4861" extrusionOk="0">
                  <a:moveTo>
                    <a:pt x="0" y="1"/>
                  </a:moveTo>
                  <a:cubicBezTo>
                    <a:pt x="105" y="770"/>
                    <a:pt x="280" y="1504"/>
                    <a:pt x="560" y="2203"/>
                  </a:cubicBezTo>
                  <a:cubicBezTo>
                    <a:pt x="944" y="3183"/>
                    <a:pt x="1539" y="4092"/>
                    <a:pt x="2308" y="4861"/>
                  </a:cubicBezTo>
                  <a:lnTo>
                    <a:pt x="2378" y="4861"/>
                  </a:lnTo>
                  <a:lnTo>
                    <a:pt x="2413" y="4826"/>
                  </a:lnTo>
                  <a:cubicBezTo>
                    <a:pt x="1119" y="3532"/>
                    <a:pt x="315" y="1819"/>
                    <a:pt x="14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427;p41">
              <a:extLst>
                <a:ext uri="{FF2B5EF4-FFF2-40B4-BE49-F238E27FC236}">
                  <a16:creationId xmlns:a16="http://schemas.microsoft.com/office/drawing/2014/main" id="{937E653F-FECB-53D3-E85D-2F04A0F41F60}"/>
                </a:ext>
              </a:extLst>
            </p:cNvPr>
            <p:cNvSpPr/>
            <p:nvPr/>
          </p:nvSpPr>
          <p:spPr>
            <a:xfrm>
              <a:off x="5322889" y="2443832"/>
              <a:ext cx="241237" cy="377600"/>
            </a:xfrm>
            <a:custGeom>
              <a:avLst/>
              <a:gdLst/>
              <a:ahLst/>
              <a:cxnLst/>
              <a:rect l="l" t="t" r="r" b="b"/>
              <a:pathLst>
                <a:path w="2623" h="4093" extrusionOk="0">
                  <a:moveTo>
                    <a:pt x="105" y="1"/>
                  </a:moveTo>
                  <a:lnTo>
                    <a:pt x="0" y="36"/>
                  </a:lnTo>
                  <a:cubicBezTo>
                    <a:pt x="210" y="665"/>
                    <a:pt x="455" y="1225"/>
                    <a:pt x="769" y="1784"/>
                  </a:cubicBezTo>
                  <a:cubicBezTo>
                    <a:pt x="1224" y="2658"/>
                    <a:pt x="1818" y="3428"/>
                    <a:pt x="2518" y="4092"/>
                  </a:cubicBezTo>
                  <a:lnTo>
                    <a:pt x="2623" y="4022"/>
                  </a:lnTo>
                  <a:cubicBezTo>
                    <a:pt x="1923" y="3358"/>
                    <a:pt x="1329" y="2588"/>
                    <a:pt x="874" y="1749"/>
                  </a:cubicBezTo>
                  <a:cubicBezTo>
                    <a:pt x="560" y="1190"/>
                    <a:pt x="315" y="630"/>
                    <a:pt x="10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428;p41">
              <a:extLst>
                <a:ext uri="{FF2B5EF4-FFF2-40B4-BE49-F238E27FC236}">
                  <a16:creationId xmlns:a16="http://schemas.microsoft.com/office/drawing/2014/main" id="{53B3997B-99CE-A13A-8620-D9B56DA4834A}"/>
                </a:ext>
              </a:extLst>
            </p:cNvPr>
            <p:cNvSpPr/>
            <p:nvPr/>
          </p:nvSpPr>
          <p:spPr>
            <a:xfrm>
              <a:off x="5419366" y="2405177"/>
              <a:ext cx="231580" cy="338760"/>
            </a:xfrm>
            <a:custGeom>
              <a:avLst/>
              <a:gdLst/>
              <a:ahLst/>
              <a:cxnLst/>
              <a:rect l="l" t="t" r="r" b="b"/>
              <a:pathLst>
                <a:path w="2518" h="3672" extrusionOk="0">
                  <a:moveTo>
                    <a:pt x="105" y="0"/>
                  </a:moveTo>
                  <a:lnTo>
                    <a:pt x="0" y="35"/>
                  </a:lnTo>
                  <a:cubicBezTo>
                    <a:pt x="245" y="665"/>
                    <a:pt x="560" y="1259"/>
                    <a:pt x="944" y="1854"/>
                  </a:cubicBezTo>
                  <a:cubicBezTo>
                    <a:pt x="1364" y="2518"/>
                    <a:pt x="1888" y="3112"/>
                    <a:pt x="2448" y="3672"/>
                  </a:cubicBezTo>
                  <a:lnTo>
                    <a:pt x="2518" y="3602"/>
                  </a:lnTo>
                  <a:cubicBezTo>
                    <a:pt x="1958" y="3042"/>
                    <a:pt x="1469" y="2448"/>
                    <a:pt x="1049" y="1784"/>
                  </a:cubicBezTo>
                  <a:cubicBezTo>
                    <a:pt x="700" y="1224"/>
                    <a:pt x="385" y="630"/>
                    <a:pt x="10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29;p41">
              <a:extLst>
                <a:ext uri="{FF2B5EF4-FFF2-40B4-BE49-F238E27FC236}">
                  <a16:creationId xmlns:a16="http://schemas.microsoft.com/office/drawing/2014/main" id="{73AA888B-2A8B-F926-E168-1DFE770A0330}"/>
                </a:ext>
              </a:extLst>
            </p:cNvPr>
            <p:cNvSpPr/>
            <p:nvPr/>
          </p:nvSpPr>
          <p:spPr>
            <a:xfrm>
              <a:off x="5689481" y="1799062"/>
              <a:ext cx="456723" cy="415517"/>
            </a:xfrm>
            <a:custGeom>
              <a:avLst/>
              <a:gdLst/>
              <a:ahLst/>
              <a:cxnLst/>
              <a:rect l="l" t="t" r="r" b="b"/>
              <a:pathLst>
                <a:path w="4966" h="4504" extrusionOk="0">
                  <a:moveTo>
                    <a:pt x="2175" y="0"/>
                  </a:moveTo>
                  <a:cubicBezTo>
                    <a:pt x="1764" y="0"/>
                    <a:pt x="1364" y="200"/>
                    <a:pt x="1119" y="556"/>
                  </a:cubicBezTo>
                  <a:lnTo>
                    <a:pt x="560" y="1430"/>
                  </a:lnTo>
                  <a:cubicBezTo>
                    <a:pt x="0" y="2304"/>
                    <a:pt x="245" y="3423"/>
                    <a:pt x="1119" y="3983"/>
                  </a:cubicBezTo>
                  <a:lnTo>
                    <a:pt x="1469" y="4227"/>
                  </a:lnTo>
                  <a:cubicBezTo>
                    <a:pt x="1767" y="4414"/>
                    <a:pt x="2105" y="4503"/>
                    <a:pt x="2442" y="4503"/>
                  </a:cubicBezTo>
                  <a:cubicBezTo>
                    <a:pt x="3053" y="4503"/>
                    <a:pt x="3661" y="4209"/>
                    <a:pt x="4022" y="3668"/>
                  </a:cubicBezTo>
                  <a:lnTo>
                    <a:pt x="4581" y="2794"/>
                  </a:lnTo>
                  <a:cubicBezTo>
                    <a:pt x="4966" y="2234"/>
                    <a:pt x="4791" y="1430"/>
                    <a:pt x="4196" y="1046"/>
                  </a:cubicBezTo>
                  <a:lnTo>
                    <a:pt x="2868" y="206"/>
                  </a:lnTo>
                  <a:cubicBezTo>
                    <a:pt x="2651" y="66"/>
                    <a:pt x="2411" y="0"/>
                    <a:pt x="2175"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30;p41">
              <a:extLst>
                <a:ext uri="{FF2B5EF4-FFF2-40B4-BE49-F238E27FC236}">
                  <a16:creationId xmlns:a16="http://schemas.microsoft.com/office/drawing/2014/main" id="{6BB61C2F-C01D-9C6B-6CD8-505D529789B0}"/>
                </a:ext>
              </a:extLst>
            </p:cNvPr>
            <p:cNvSpPr/>
            <p:nvPr/>
          </p:nvSpPr>
          <p:spPr>
            <a:xfrm>
              <a:off x="5882435" y="1593702"/>
              <a:ext cx="263770" cy="374648"/>
            </a:xfrm>
            <a:custGeom>
              <a:avLst/>
              <a:gdLst/>
              <a:ahLst/>
              <a:cxnLst/>
              <a:rect l="l" t="t" r="r" b="b"/>
              <a:pathLst>
                <a:path w="2868" h="4061" extrusionOk="0">
                  <a:moveTo>
                    <a:pt x="2134" y="1"/>
                  </a:moveTo>
                  <a:cubicBezTo>
                    <a:pt x="1863" y="1"/>
                    <a:pt x="1599" y="145"/>
                    <a:pt x="1469" y="404"/>
                  </a:cubicBezTo>
                  <a:lnTo>
                    <a:pt x="175" y="3062"/>
                  </a:lnTo>
                  <a:cubicBezTo>
                    <a:pt x="0" y="3411"/>
                    <a:pt x="140" y="3831"/>
                    <a:pt x="490" y="4006"/>
                  </a:cubicBezTo>
                  <a:cubicBezTo>
                    <a:pt x="582" y="4043"/>
                    <a:pt x="676" y="4060"/>
                    <a:pt x="769" y="4060"/>
                  </a:cubicBezTo>
                  <a:cubicBezTo>
                    <a:pt x="1027" y="4060"/>
                    <a:pt x="1270" y="3923"/>
                    <a:pt x="1399" y="3691"/>
                  </a:cubicBezTo>
                  <a:lnTo>
                    <a:pt x="2728" y="999"/>
                  </a:lnTo>
                  <a:cubicBezTo>
                    <a:pt x="2868" y="649"/>
                    <a:pt x="2728" y="229"/>
                    <a:pt x="2413" y="55"/>
                  </a:cubicBezTo>
                  <a:cubicBezTo>
                    <a:pt x="2323" y="18"/>
                    <a:pt x="2228" y="1"/>
                    <a:pt x="213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31;p41">
              <a:extLst>
                <a:ext uri="{FF2B5EF4-FFF2-40B4-BE49-F238E27FC236}">
                  <a16:creationId xmlns:a16="http://schemas.microsoft.com/office/drawing/2014/main" id="{451620F4-E214-A974-00B5-2FC99849FDCD}"/>
                </a:ext>
              </a:extLst>
            </p:cNvPr>
            <p:cNvSpPr/>
            <p:nvPr/>
          </p:nvSpPr>
          <p:spPr>
            <a:xfrm>
              <a:off x="5853464" y="1897037"/>
              <a:ext cx="281888" cy="282393"/>
            </a:xfrm>
            <a:custGeom>
              <a:avLst/>
              <a:gdLst/>
              <a:ahLst/>
              <a:cxnLst/>
              <a:rect l="l" t="t" r="r" b="b"/>
              <a:pathLst>
                <a:path w="3065" h="3061" extrusionOk="0">
                  <a:moveTo>
                    <a:pt x="2029" y="1"/>
                  </a:moveTo>
                  <a:cubicBezTo>
                    <a:pt x="1968" y="1"/>
                    <a:pt x="1906" y="18"/>
                    <a:pt x="1854" y="53"/>
                  </a:cubicBezTo>
                  <a:lnTo>
                    <a:pt x="560" y="1487"/>
                  </a:lnTo>
                  <a:cubicBezTo>
                    <a:pt x="1" y="2047"/>
                    <a:pt x="420" y="3061"/>
                    <a:pt x="1260" y="3061"/>
                  </a:cubicBezTo>
                  <a:cubicBezTo>
                    <a:pt x="1504" y="3061"/>
                    <a:pt x="1749" y="2956"/>
                    <a:pt x="1924" y="2781"/>
                  </a:cubicBezTo>
                  <a:lnTo>
                    <a:pt x="2903" y="1697"/>
                  </a:lnTo>
                  <a:cubicBezTo>
                    <a:pt x="3065" y="1508"/>
                    <a:pt x="2894" y="1278"/>
                    <a:pt x="2712" y="1278"/>
                  </a:cubicBezTo>
                  <a:cubicBezTo>
                    <a:pt x="2657" y="1278"/>
                    <a:pt x="2602" y="1299"/>
                    <a:pt x="2553" y="1347"/>
                  </a:cubicBezTo>
                  <a:lnTo>
                    <a:pt x="1574" y="2431"/>
                  </a:lnTo>
                  <a:cubicBezTo>
                    <a:pt x="1474" y="2532"/>
                    <a:pt x="1359" y="2574"/>
                    <a:pt x="1249" y="2574"/>
                  </a:cubicBezTo>
                  <a:cubicBezTo>
                    <a:pt x="899" y="2574"/>
                    <a:pt x="591" y="2147"/>
                    <a:pt x="910" y="1802"/>
                  </a:cubicBezTo>
                  <a:lnTo>
                    <a:pt x="2204" y="403"/>
                  </a:lnTo>
                  <a:cubicBezTo>
                    <a:pt x="2309" y="333"/>
                    <a:pt x="2309" y="158"/>
                    <a:pt x="2204" y="53"/>
                  </a:cubicBezTo>
                  <a:cubicBezTo>
                    <a:pt x="2151" y="18"/>
                    <a:pt x="2090" y="1"/>
                    <a:pt x="2029"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32;p41">
              <a:extLst>
                <a:ext uri="{FF2B5EF4-FFF2-40B4-BE49-F238E27FC236}">
                  <a16:creationId xmlns:a16="http://schemas.microsoft.com/office/drawing/2014/main" id="{75A6C325-B47B-5F48-C48B-21B533327293}"/>
                </a:ext>
              </a:extLst>
            </p:cNvPr>
            <p:cNvSpPr/>
            <p:nvPr/>
          </p:nvSpPr>
          <p:spPr>
            <a:xfrm>
              <a:off x="5792396" y="1540379"/>
              <a:ext cx="164074" cy="403800"/>
            </a:xfrm>
            <a:custGeom>
              <a:avLst/>
              <a:gdLst/>
              <a:ahLst/>
              <a:cxnLst/>
              <a:rect l="l" t="t" r="r" b="b"/>
              <a:pathLst>
                <a:path w="1784" h="4377" extrusionOk="0">
                  <a:moveTo>
                    <a:pt x="1060" y="0"/>
                  </a:moveTo>
                  <a:cubicBezTo>
                    <a:pt x="731" y="0"/>
                    <a:pt x="418" y="270"/>
                    <a:pt x="385" y="633"/>
                  </a:cubicBezTo>
                  <a:lnTo>
                    <a:pt x="35" y="3605"/>
                  </a:lnTo>
                  <a:cubicBezTo>
                    <a:pt x="0" y="3989"/>
                    <a:pt x="280" y="4304"/>
                    <a:pt x="665" y="4374"/>
                  </a:cubicBezTo>
                  <a:cubicBezTo>
                    <a:pt x="687" y="4376"/>
                    <a:pt x="708" y="4377"/>
                    <a:pt x="730" y="4377"/>
                  </a:cubicBezTo>
                  <a:cubicBezTo>
                    <a:pt x="1088" y="4377"/>
                    <a:pt x="1401" y="4107"/>
                    <a:pt x="1434" y="3745"/>
                  </a:cubicBezTo>
                  <a:lnTo>
                    <a:pt x="1749" y="772"/>
                  </a:lnTo>
                  <a:cubicBezTo>
                    <a:pt x="1784" y="388"/>
                    <a:pt x="1504" y="73"/>
                    <a:pt x="1119" y="3"/>
                  </a:cubicBezTo>
                  <a:cubicBezTo>
                    <a:pt x="1100" y="1"/>
                    <a:pt x="1080" y="0"/>
                    <a:pt x="106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33;p41">
              <a:extLst>
                <a:ext uri="{FF2B5EF4-FFF2-40B4-BE49-F238E27FC236}">
                  <a16:creationId xmlns:a16="http://schemas.microsoft.com/office/drawing/2014/main" id="{17EC6055-9B41-FA02-95DF-5C4A64C7E881}"/>
                </a:ext>
              </a:extLst>
            </p:cNvPr>
            <p:cNvSpPr/>
            <p:nvPr/>
          </p:nvSpPr>
          <p:spPr>
            <a:xfrm>
              <a:off x="5699138" y="1898051"/>
              <a:ext cx="276646" cy="265233"/>
            </a:xfrm>
            <a:custGeom>
              <a:avLst/>
              <a:gdLst/>
              <a:ahLst/>
              <a:cxnLst/>
              <a:rect l="l" t="t" r="r" b="b"/>
              <a:pathLst>
                <a:path w="3008" h="2875" extrusionOk="0">
                  <a:moveTo>
                    <a:pt x="527" y="1"/>
                  </a:moveTo>
                  <a:cubicBezTo>
                    <a:pt x="377" y="1"/>
                    <a:pt x="241" y="100"/>
                    <a:pt x="210" y="252"/>
                  </a:cubicBezTo>
                  <a:cubicBezTo>
                    <a:pt x="70" y="847"/>
                    <a:pt x="0" y="2210"/>
                    <a:pt x="979" y="2875"/>
                  </a:cubicBezTo>
                  <a:cubicBezTo>
                    <a:pt x="979" y="2875"/>
                    <a:pt x="1399" y="2560"/>
                    <a:pt x="1224" y="1582"/>
                  </a:cubicBezTo>
                  <a:lnTo>
                    <a:pt x="1224" y="1582"/>
                  </a:lnTo>
                  <a:cubicBezTo>
                    <a:pt x="1229" y="1594"/>
                    <a:pt x="1380" y="1633"/>
                    <a:pt x="1596" y="1633"/>
                  </a:cubicBezTo>
                  <a:cubicBezTo>
                    <a:pt x="2025" y="1633"/>
                    <a:pt x="2707" y="1481"/>
                    <a:pt x="3008" y="672"/>
                  </a:cubicBezTo>
                  <a:lnTo>
                    <a:pt x="595" y="7"/>
                  </a:lnTo>
                  <a:cubicBezTo>
                    <a:pt x="572" y="3"/>
                    <a:pt x="550" y="1"/>
                    <a:pt x="527"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34;p41">
              <a:extLst>
                <a:ext uri="{FF2B5EF4-FFF2-40B4-BE49-F238E27FC236}">
                  <a16:creationId xmlns:a16="http://schemas.microsoft.com/office/drawing/2014/main" id="{13C3EF8F-E4DE-CEA9-31A7-9BCC90E49E10}"/>
                </a:ext>
              </a:extLst>
            </p:cNvPr>
            <p:cNvSpPr/>
            <p:nvPr/>
          </p:nvSpPr>
          <p:spPr>
            <a:xfrm>
              <a:off x="5657292" y="2052025"/>
              <a:ext cx="305616" cy="234235"/>
            </a:xfrm>
            <a:custGeom>
              <a:avLst/>
              <a:gdLst/>
              <a:ahLst/>
              <a:cxnLst/>
              <a:rect l="l" t="t" r="r" b="b"/>
              <a:pathLst>
                <a:path w="3323" h="2539" extrusionOk="0">
                  <a:moveTo>
                    <a:pt x="429" y="1"/>
                  </a:moveTo>
                  <a:cubicBezTo>
                    <a:pt x="304" y="1"/>
                    <a:pt x="187" y="55"/>
                    <a:pt x="106" y="157"/>
                  </a:cubicBezTo>
                  <a:cubicBezTo>
                    <a:pt x="1" y="367"/>
                    <a:pt x="36" y="611"/>
                    <a:pt x="211" y="751"/>
                  </a:cubicBezTo>
                  <a:lnTo>
                    <a:pt x="2623" y="2465"/>
                  </a:lnTo>
                  <a:cubicBezTo>
                    <a:pt x="2687" y="2516"/>
                    <a:pt x="2761" y="2539"/>
                    <a:pt x="2835" y="2539"/>
                  </a:cubicBezTo>
                  <a:cubicBezTo>
                    <a:pt x="2964" y="2539"/>
                    <a:pt x="3094" y="2470"/>
                    <a:pt x="3183" y="2360"/>
                  </a:cubicBezTo>
                  <a:cubicBezTo>
                    <a:pt x="3323" y="2185"/>
                    <a:pt x="3288" y="1905"/>
                    <a:pt x="3113" y="1800"/>
                  </a:cubicBezTo>
                  <a:lnTo>
                    <a:pt x="700" y="87"/>
                  </a:lnTo>
                  <a:cubicBezTo>
                    <a:pt x="613" y="28"/>
                    <a:pt x="519"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3613;p42">
            <a:extLst>
              <a:ext uri="{FF2B5EF4-FFF2-40B4-BE49-F238E27FC236}">
                <a16:creationId xmlns:a16="http://schemas.microsoft.com/office/drawing/2014/main" id="{02DB9FC8-340D-EA79-EDBD-0D540F58FFC0}"/>
              </a:ext>
            </a:extLst>
          </p:cNvPr>
          <p:cNvSpPr txBox="1">
            <a:spLocks/>
          </p:cNvSpPr>
          <p:nvPr/>
        </p:nvSpPr>
        <p:spPr>
          <a:xfrm>
            <a:off x="766533" y="299075"/>
            <a:ext cx="7550700" cy="569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err="1">
                <a:solidFill>
                  <a:srgbClr val="FF0000"/>
                </a:solidFill>
                <a:latin typeface="#9Slide04 SVNWallington" panose="00000500000000000000" pitchFamily="2" charset="0"/>
              </a:rPr>
              <a:t>Vẽ</a:t>
            </a:r>
            <a:r>
              <a:rPr lang="en-US" sz="2800" b="1" dirty="0">
                <a:solidFill>
                  <a:srgbClr val="FF0000"/>
                </a:solidFill>
                <a:latin typeface="#9Slide04 SVNWallington" panose="00000500000000000000" pitchFamily="2" charset="0"/>
              </a:rPr>
              <a:t> </a:t>
            </a:r>
            <a:r>
              <a:rPr lang="en-US" sz="2800" b="1" dirty="0" err="1">
                <a:solidFill>
                  <a:srgbClr val="FF0000"/>
                </a:solidFill>
                <a:latin typeface="#9Slide04 SVNWallington" panose="00000500000000000000" pitchFamily="2" charset="0"/>
              </a:rPr>
              <a:t>sơ</a:t>
            </a:r>
            <a:r>
              <a:rPr lang="en-US" sz="2800" b="1" dirty="0">
                <a:solidFill>
                  <a:srgbClr val="FF0000"/>
                </a:solidFill>
                <a:latin typeface="#9Slide04 SVNWallington" panose="00000500000000000000" pitchFamily="2" charset="0"/>
              </a:rPr>
              <a:t> </a:t>
            </a:r>
            <a:r>
              <a:rPr lang="en-US" sz="2800" b="1" dirty="0" err="1">
                <a:solidFill>
                  <a:srgbClr val="FF0000"/>
                </a:solidFill>
                <a:latin typeface="#9Slide04 SVNWallington" panose="00000500000000000000" pitchFamily="2" charset="0"/>
              </a:rPr>
              <a:t>đồ</a:t>
            </a:r>
            <a:r>
              <a:rPr lang="en-US" sz="2800" b="1" dirty="0">
                <a:solidFill>
                  <a:srgbClr val="FF0000"/>
                </a:solidFill>
                <a:latin typeface="#9Slide04 SVNWallington" panose="00000500000000000000" pitchFamily="2" charset="0"/>
              </a:rPr>
              <a:t> </a:t>
            </a:r>
            <a:r>
              <a:rPr lang="en-US" sz="2800" b="1" dirty="0" err="1">
                <a:solidFill>
                  <a:srgbClr val="FF0000"/>
                </a:solidFill>
                <a:latin typeface="#9Slide04 SVNWallington" panose="00000500000000000000" pitchFamily="2" charset="0"/>
              </a:rPr>
              <a:t>nhân</a:t>
            </a:r>
            <a:r>
              <a:rPr lang="en-US" sz="2800" b="1" dirty="0">
                <a:solidFill>
                  <a:srgbClr val="FF0000"/>
                </a:solidFill>
                <a:latin typeface="#9Slide04 SVNWallington" panose="00000500000000000000" pitchFamily="2" charset="0"/>
              </a:rPr>
              <a:t> </a:t>
            </a:r>
            <a:r>
              <a:rPr lang="en-US" sz="2800" b="1" dirty="0" err="1">
                <a:solidFill>
                  <a:srgbClr val="FF0000"/>
                </a:solidFill>
                <a:latin typeface="#9Slide04 SVNWallington" panose="00000500000000000000" pitchFamily="2" charset="0"/>
              </a:rPr>
              <a:t>vật</a:t>
            </a:r>
            <a:r>
              <a:rPr lang="en-US" sz="2800" b="1" dirty="0">
                <a:solidFill>
                  <a:srgbClr val="FF0000"/>
                </a:solidFill>
                <a:latin typeface="#9Slide04 SVNWallington" panose="00000500000000000000" pitchFamily="2" charset="0"/>
              </a:rPr>
              <a:t> </a:t>
            </a:r>
            <a:r>
              <a:rPr lang="en-US" sz="2800" b="1" dirty="0" err="1">
                <a:solidFill>
                  <a:srgbClr val="FF0000"/>
                </a:solidFill>
                <a:latin typeface="#9Slide04 SVNWallington" panose="00000500000000000000" pitchFamily="2" charset="0"/>
              </a:rPr>
              <a:t>Mác</a:t>
            </a:r>
            <a:r>
              <a:rPr lang="en-US" sz="2800" b="1" dirty="0">
                <a:solidFill>
                  <a:srgbClr val="FF0000"/>
                </a:solidFill>
                <a:latin typeface="#9Slide04 SVNWallington" panose="00000500000000000000" pitchFamily="2" charset="0"/>
              </a:rPr>
              <a:t> </a:t>
            </a:r>
            <a:r>
              <a:rPr lang="en-US" sz="2800" b="1" dirty="0" err="1">
                <a:solidFill>
                  <a:srgbClr val="FF0000"/>
                </a:solidFill>
                <a:latin typeface="#9Slide04 SVNWallington" panose="00000500000000000000" pitchFamily="2" charset="0"/>
              </a:rPr>
              <a:t>Oát-ni</a:t>
            </a:r>
            <a:endParaRPr lang="en-US" sz="2800" b="1" dirty="0">
              <a:solidFill>
                <a:srgbClr val="FF0000"/>
              </a:solidFill>
              <a:latin typeface="#9Slide04 SVNWallington" panose="00000500000000000000" pitchFamily="2" charset="0"/>
            </a:endParaRPr>
          </a:p>
        </p:txBody>
      </p:sp>
    </p:spTree>
    <p:extLst>
      <p:ext uri="{BB962C8B-B14F-4D97-AF65-F5344CB8AC3E}">
        <p14:creationId xmlns:p14="http://schemas.microsoft.com/office/powerpoint/2010/main" val="275193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613;p42">
            <a:extLst>
              <a:ext uri="{FF2B5EF4-FFF2-40B4-BE49-F238E27FC236}">
                <a16:creationId xmlns:a16="http://schemas.microsoft.com/office/drawing/2014/main" id="{DA2329B3-CE54-C16B-5D95-483058D84946}"/>
              </a:ext>
            </a:extLst>
          </p:cNvPr>
          <p:cNvSpPr txBox="1">
            <a:spLocks/>
          </p:cNvSpPr>
          <p:nvPr/>
        </p:nvSpPr>
        <p:spPr>
          <a:xfrm>
            <a:off x="796650" y="351940"/>
            <a:ext cx="7550700" cy="569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0070C0"/>
                </a:solidFill>
                <a:latin typeface="#9Slide04 SVNWallington" panose="00000500000000000000" pitchFamily="2" charset="0"/>
              </a:rPr>
              <a:t>a/ </a:t>
            </a:r>
            <a:r>
              <a:rPr lang="en-US" sz="2800" b="1" dirty="0" err="1">
                <a:solidFill>
                  <a:srgbClr val="0070C0"/>
                </a:solidFill>
                <a:latin typeface="#9Slide04 SVNWallington" panose="00000500000000000000" pitchFamily="2" charset="0"/>
              </a:rPr>
              <a:t>Nghề</a:t>
            </a:r>
            <a:r>
              <a:rPr lang="en-US" sz="2800" b="1" dirty="0">
                <a:solidFill>
                  <a:srgbClr val="0070C0"/>
                </a:solidFill>
                <a:latin typeface="#9Slide04 SVNWallington" panose="00000500000000000000" pitchFamily="2" charset="0"/>
              </a:rPr>
              <a:t> </a:t>
            </a:r>
            <a:r>
              <a:rPr lang="en-US" sz="2800" b="1" dirty="0" err="1">
                <a:solidFill>
                  <a:srgbClr val="0070C0"/>
                </a:solidFill>
                <a:latin typeface="#9Slide04 SVNWallington" panose="00000500000000000000" pitchFamily="2" charset="0"/>
              </a:rPr>
              <a:t>nghiệp</a:t>
            </a:r>
            <a:endParaRPr lang="en-US" sz="2800" b="1" dirty="0">
              <a:solidFill>
                <a:srgbClr val="0070C0"/>
              </a:solidFill>
              <a:latin typeface="#9Slide04 SVNWallington" panose="00000500000000000000" pitchFamily="2" charset="0"/>
            </a:endParaRPr>
          </a:p>
        </p:txBody>
      </p:sp>
      <p:grpSp>
        <p:nvGrpSpPr>
          <p:cNvPr id="4" name="Google Shape;1079;p24">
            <a:extLst>
              <a:ext uri="{FF2B5EF4-FFF2-40B4-BE49-F238E27FC236}">
                <a16:creationId xmlns:a16="http://schemas.microsoft.com/office/drawing/2014/main" id="{F72AF208-9654-5AA0-BCC2-A4A4E72C12DC}"/>
              </a:ext>
            </a:extLst>
          </p:cNvPr>
          <p:cNvGrpSpPr/>
          <p:nvPr/>
        </p:nvGrpSpPr>
        <p:grpSpPr>
          <a:xfrm>
            <a:off x="432821" y="1827719"/>
            <a:ext cx="2365168" cy="2721108"/>
            <a:chOff x="3960066" y="1357881"/>
            <a:chExt cx="1223933" cy="1415000"/>
          </a:xfrm>
        </p:grpSpPr>
        <p:sp>
          <p:nvSpPr>
            <p:cNvPr id="5" name="Google Shape;1080;p24">
              <a:extLst>
                <a:ext uri="{FF2B5EF4-FFF2-40B4-BE49-F238E27FC236}">
                  <a16:creationId xmlns:a16="http://schemas.microsoft.com/office/drawing/2014/main" id="{B284A6F8-D656-33F5-2593-B44C923B4EC1}"/>
                </a:ext>
              </a:extLst>
            </p:cNvPr>
            <p:cNvSpPr/>
            <p:nvPr/>
          </p:nvSpPr>
          <p:spPr>
            <a:xfrm>
              <a:off x="3960066" y="1357881"/>
              <a:ext cx="1223188" cy="1414938"/>
            </a:xfrm>
            <a:custGeom>
              <a:avLst/>
              <a:gdLst/>
              <a:ahLst/>
              <a:cxnLst/>
              <a:rect l="l" t="t" r="r" b="b"/>
              <a:pathLst>
                <a:path w="39410" h="45588" extrusionOk="0">
                  <a:moveTo>
                    <a:pt x="11847" y="1"/>
                  </a:moveTo>
                  <a:cubicBezTo>
                    <a:pt x="11680" y="25"/>
                    <a:pt x="11526" y="60"/>
                    <a:pt x="11383" y="120"/>
                  </a:cubicBezTo>
                  <a:cubicBezTo>
                    <a:pt x="11061" y="263"/>
                    <a:pt x="10811" y="525"/>
                    <a:pt x="10680" y="846"/>
                  </a:cubicBezTo>
                  <a:cubicBezTo>
                    <a:pt x="10656" y="930"/>
                    <a:pt x="10633" y="1025"/>
                    <a:pt x="10621" y="1108"/>
                  </a:cubicBezTo>
                  <a:cubicBezTo>
                    <a:pt x="10609" y="1156"/>
                    <a:pt x="10609" y="1203"/>
                    <a:pt x="10597" y="1263"/>
                  </a:cubicBezTo>
                  <a:cubicBezTo>
                    <a:pt x="10597" y="1311"/>
                    <a:pt x="10597" y="1370"/>
                    <a:pt x="10597" y="1430"/>
                  </a:cubicBezTo>
                  <a:cubicBezTo>
                    <a:pt x="10609" y="1537"/>
                    <a:pt x="10633" y="1644"/>
                    <a:pt x="10668" y="1739"/>
                  </a:cubicBezTo>
                  <a:cubicBezTo>
                    <a:pt x="10704" y="1858"/>
                    <a:pt x="10764" y="1977"/>
                    <a:pt x="10835" y="2073"/>
                  </a:cubicBezTo>
                  <a:cubicBezTo>
                    <a:pt x="10942" y="2239"/>
                    <a:pt x="11085" y="2370"/>
                    <a:pt x="11252" y="2477"/>
                  </a:cubicBezTo>
                  <a:cubicBezTo>
                    <a:pt x="11299" y="2525"/>
                    <a:pt x="11347" y="2561"/>
                    <a:pt x="11395" y="2585"/>
                  </a:cubicBezTo>
                  <a:cubicBezTo>
                    <a:pt x="11478" y="2632"/>
                    <a:pt x="11561" y="2656"/>
                    <a:pt x="11645" y="2668"/>
                  </a:cubicBezTo>
                  <a:lnTo>
                    <a:pt x="11716" y="2680"/>
                  </a:lnTo>
                  <a:cubicBezTo>
                    <a:pt x="11745" y="2682"/>
                    <a:pt x="11773" y="2683"/>
                    <a:pt x="11802" y="2683"/>
                  </a:cubicBezTo>
                  <a:cubicBezTo>
                    <a:pt x="11940" y="2683"/>
                    <a:pt x="12078" y="2660"/>
                    <a:pt x="12216" y="2620"/>
                  </a:cubicBezTo>
                  <a:cubicBezTo>
                    <a:pt x="12264" y="2608"/>
                    <a:pt x="12311" y="2585"/>
                    <a:pt x="12359" y="2573"/>
                  </a:cubicBezTo>
                  <a:lnTo>
                    <a:pt x="12359" y="2573"/>
                  </a:lnTo>
                  <a:cubicBezTo>
                    <a:pt x="12347" y="2608"/>
                    <a:pt x="12347" y="2644"/>
                    <a:pt x="12347" y="2680"/>
                  </a:cubicBezTo>
                  <a:cubicBezTo>
                    <a:pt x="12371" y="2751"/>
                    <a:pt x="12383" y="2811"/>
                    <a:pt x="12407" y="2882"/>
                  </a:cubicBezTo>
                  <a:cubicBezTo>
                    <a:pt x="12478" y="3085"/>
                    <a:pt x="12561" y="3275"/>
                    <a:pt x="12657" y="3489"/>
                  </a:cubicBezTo>
                  <a:cubicBezTo>
                    <a:pt x="12764" y="3704"/>
                    <a:pt x="12871" y="3906"/>
                    <a:pt x="12990" y="4109"/>
                  </a:cubicBezTo>
                  <a:cubicBezTo>
                    <a:pt x="13050" y="4192"/>
                    <a:pt x="13109" y="4275"/>
                    <a:pt x="13181" y="4347"/>
                  </a:cubicBezTo>
                  <a:cubicBezTo>
                    <a:pt x="13216" y="4371"/>
                    <a:pt x="13240" y="4406"/>
                    <a:pt x="13276" y="4430"/>
                  </a:cubicBezTo>
                  <a:lnTo>
                    <a:pt x="13157" y="4418"/>
                  </a:lnTo>
                  <a:lnTo>
                    <a:pt x="13026" y="4454"/>
                  </a:lnTo>
                  <a:cubicBezTo>
                    <a:pt x="12573" y="4549"/>
                    <a:pt x="12121" y="4680"/>
                    <a:pt x="11680" y="4847"/>
                  </a:cubicBezTo>
                  <a:cubicBezTo>
                    <a:pt x="11514" y="4918"/>
                    <a:pt x="11335" y="5013"/>
                    <a:pt x="11180" y="5121"/>
                  </a:cubicBezTo>
                  <a:cubicBezTo>
                    <a:pt x="10990" y="5228"/>
                    <a:pt x="10859" y="5418"/>
                    <a:pt x="10811" y="5633"/>
                  </a:cubicBezTo>
                  <a:lnTo>
                    <a:pt x="10799" y="5680"/>
                  </a:lnTo>
                  <a:cubicBezTo>
                    <a:pt x="10775" y="5847"/>
                    <a:pt x="10775" y="6002"/>
                    <a:pt x="10787" y="6168"/>
                  </a:cubicBezTo>
                  <a:lnTo>
                    <a:pt x="10799" y="6335"/>
                  </a:lnTo>
                  <a:cubicBezTo>
                    <a:pt x="10811" y="6418"/>
                    <a:pt x="10823" y="6502"/>
                    <a:pt x="10847" y="6585"/>
                  </a:cubicBezTo>
                  <a:cubicBezTo>
                    <a:pt x="10871" y="6668"/>
                    <a:pt x="10906" y="6752"/>
                    <a:pt x="10942" y="6823"/>
                  </a:cubicBezTo>
                  <a:cubicBezTo>
                    <a:pt x="10799" y="6907"/>
                    <a:pt x="10668" y="7002"/>
                    <a:pt x="10549" y="7109"/>
                  </a:cubicBezTo>
                  <a:lnTo>
                    <a:pt x="10514" y="7145"/>
                  </a:lnTo>
                  <a:lnTo>
                    <a:pt x="10478" y="7168"/>
                  </a:lnTo>
                  <a:cubicBezTo>
                    <a:pt x="10383" y="7240"/>
                    <a:pt x="10275" y="7323"/>
                    <a:pt x="10180" y="7407"/>
                  </a:cubicBezTo>
                  <a:cubicBezTo>
                    <a:pt x="10049" y="7514"/>
                    <a:pt x="9930" y="7633"/>
                    <a:pt x="9811" y="7740"/>
                  </a:cubicBezTo>
                  <a:lnTo>
                    <a:pt x="9752" y="7811"/>
                  </a:lnTo>
                  <a:lnTo>
                    <a:pt x="9704" y="7859"/>
                  </a:lnTo>
                  <a:cubicBezTo>
                    <a:pt x="9430" y="8133"/>
                    <a:pt x="9168" y="8419"/>
                    <a:pt x="8930" y="8728"/>
                  </a:cubicBezTo>
                  <a:cubicBezTo>
                    <a:pt x="8823" y="8883"/>
                    <a:pt x="8716" y="9014"/>
                    <a:pt x="8620" y="9145"/>
                  </a:cubicBezTo>
                  <a:cubicBezTo>
                    <a:pt x="8382" y="9490"/>
                    <a:pt x="8168" y="9835"/>
                    <a:pt x="7977" y="10205"/>
                  </a:cubicBezTo>
                  <a:lnTo>
                    <a:pt x="7918" y="10312"/>
                  </a:lnTo>
                  <a:cubicBezTo>
                    <a:pt x="7918" y="10336"/>
                    <a:pt x="7906" y="10347"/>
                    <a:pt x="7894" y="10371"/>
                  </a:cubicBezTo>
                  <a:lnTo>
                    <a:pt x="7870" y="10419"/>
                  </a:lnTo>
                  <a:lnTo>
                    <a:pt x="7847" y="10466"/>
                  </a:lnTo>
                  <a:lnTo>
                    <a:pt x="7799" y="10574"/>
                  </a:lnTo>
                  <a:lnTo>
                    <a:pt x="7739" y="10681"/>
                  </a:lnTo>
                  <a:lnTo>
                    <a:pt x="7704" y="10788"/>
                  </a:lnTo>
                  <a:lnTo>
                    <a:pt x="7692" y="10824"/>
                  </a:lnTo>
                  <a:lnTo>
                    <a:pt x="7668" y="10871"/>
                  </a:lnTo>
                  <a:lnTo>
                    <a:pt x="7656" y="10919"/>
                  </a:lnTo>
                  <a:cubicBezTo>
                    <a:pt x="7573" y="11086"/>
                    <a:pt x="7501" y="11264"/>
                    <a:pt x="7442" y="11443"/>
                  </a:cubicBezTo>
                  <a:lnTo>
                    <a:pt x="7418" y="11502"/>
                  </a:lnTo>
                  <a:cubicBezTo>
                    <a:pt x="7382" y="11609"/>
                    <a:pt x="7346" y="11717"/>
                    <a:pt x="7311" y="11836"/>
                  </a:cubicBezTo>
                  <a:cubicBezTo>
                    <a:pt x="7251" y="12002"/>
                    <a:pt x="7204" y="12157"/>
                    <a:pt x="7168" y="12336"/>
                  </a:cubicBezTo>
                  <a:cubicBezTo>
                    <a:pt x="7132" y="12467"/>
                    <a:pt x="7096" y="12598"/>
                    <a:pt x="7073" y="12729"/>
                  </a:cubicBezTo>
                  <a:lnTo>
                    <a:pt x="7061" y="12812"/>
                  </a:lnTo>
                  <a:lnTo>
                    <a:pt x="7037" y="12907"/>
                  </a:lnTo>
                  <a:cubicBezTo>
                    <a:pt x="7013" y="13062"/>
                    <a:pt x="6989" y="13169"/>
                    <a:pt x="6977" y="13288"/>
                  </a:cubicBezTo>
                  <a:lnTo>
                    <a:pt x="6942" y="13288"/>
                  </a:lnTo>
                  <a:cubicBezTo>
                    <a:pt x="6899" y="13282"/>
                    <a:pt x="6856" y="13279"/>
                    <a:pt x="6815" y="13279"/>
                  </a:cubicBezTo>
                  <a:cubicBezTo>
                    <a:pt x="6695" y="13279"/>
                    <a:pt x="6580" y="13304"/>
                    <a:pt x="6465" y="13348"/>
                  </a:cubicBezTo>
                  <a:cubicBezTo>
                    <a:pt x="6382" y="13384"/>
                    <a:pt x="6299" y="13431"/>
                    <a:pt x="6227" y="13467"/>
                  </a:cubicBezTo>
                  <a:cubicBezTo>
                    <a:pt x="6144" y="13514"/>
                    <a:pt x="6072" y="13574"/>
                    <a:pt x="5989" y="13634"/>
                  </a:cubicBezTo>
                  <a:cubicBezTo>
                    <a:pt x="5858" y="13741"/>
                    <a:pt x="5751" y="13884"/>
                    <a:pt x="5656" y="14038"/>
                  </a:cubicBezTo>
                  <a:cubicBezTo>
                    <a:pt x="5620" y="14110"/>
                    <a:pt x="5596" y="14181"/>
                    <a:pt x="5572" y="14253"/>
                  </a:cubicBezTo>
                  <a:cubicBezTo>
                    <a:pt x="5537" y="14348"/>
                    <a:pt x="5525" y="14443"/>
                    <a:pt x="5513" y="14550"/>
                  </a:cubicBezTo>
                  <a:cubicBezTo>
                    <a:pt x="5501" y="14646"/>
                    <a:pt x="5489" y="14741"/>
                    <a:pt x="5501" y="14848"/>
                  </a:cubicBezTo>
                  <a:cubicBezTo>
                    <a:pt x="5501" y="14955"/>
                    <a:pt x="5513" y="15062"/>
                    <a:pt x="5525" y="15181"/>
                  </a:cubicBezTo>
                  <a:cubicBezTo>
                    <a:pt x="5549" y="15419"/>
                    <a:pt x="5596" y="15658"/>
                    <a:pt x="5656" y="15896"/>
                  </a:cubicBezTo>
                  <a:cubicBezTo>
                    <a:pt x="5763" y="16348"/>
                    <a:pt x="5918" y="16801"/>
                    <a:pt x="6072" y="17277"/>
                  </a:cubicBezTo>
                  <a:lnTo>
                    <a:pt x="6108" y="17360"/>
                  </a:lnTo>
                  <a:lnTo>
                    <a:pt x="6120" y="17408"/>
                  </a:lnTo>
                  <a:lnTo>
                    <a:pt x="6192" y="17610"/>
                  </a:lnTo>
                  <a:cubicBezTo>
                    <a:pt x="6251" y="17765"/>
                    <a:pt x="6299" y="17932"/>
                    <a:pt x="6358" y="18098"/>
                  </a:cubicBezTo>
                  <a:cubicBezTo>
                    <a:pt x="6430" y="18313"/>
                    <a:pt x="6489" y="18527"/>
                    <a:pt x="6549" y="18741"/>
                  </a:cubicBezTo>
                  <a:lnTo>
                    <a:pt x="6573" y="18848"/>
                  </a:lnTo>
                  <a:cubicBezTo>
                    <a:pt x="6632" y="19051"/>
                    <a:pt x="6680" y="19253"/>
                    <a:pt x="6739" y="19444"/>
                  </a:cubicBezTo>
                  <a:cubicBezTo>
                    <a:pt x="6787" y="19563"/>
                    <a:pt x="6823" y="19670"/>
                    <a:pt x="6870" y="19777"/>
                  </a:cubicBezTo>
                  <a:cubicBezTo>
                    <a:pt x="6918" y="19896"/>
                    <a:pt x="6989" y="20003"/>
                    <a:pt x="7061" y="20111"/>
                  </a:cubicBezTo>
                  <a:cubicBezTo>
                    <a:pt x="7108" y="20194"/>
                    <a:pt x="7168" y="20265"/>
                    <a:pt x="7227" y="20349"/>
                  </a:cubicBezTo>
                  <a:cubicBezTo>
                    <a:pt x="7287" y="20408"/>
                    <a:pt x="7358" y="20468"/>
                    <a:pt x="7430" y="20527"/>
                  </a:cubicBezTo>
                  <a:cubicBezTo>
                    <a:pt x="7489" y="20563"/>
                    <a:pt x="7549" y="20587"/>
                    <a:pt x="7608" y="20611"/>
                  </a:cubicBezTo>
                  <a:cubicBezTo>
                    <a:pt x="7656" y="20622"/>
                    <a:pt x="7704" y="20634"/>
                    <a:pt x="7751" y="20634"/>
                  </a:cubicBezTo>
                  <a:cubicBezTo>
                    <a:pt x="7763" y="20640"/>
                    <a:pt x="7778" y="20643"/>
                    <a:pt x="7793" y="20643"/>
                  </a:cubicBezTo>
                  <a:cubicBezTo>
                    <a:pt x="7808" y="20643"/>
                    <a:pt x="7823" y="20640"/>
                    <a:pt x="7835" y="20634"/>
                  </a:cubicBezTo>
                  <a:cubicBezTo>
                    <a:pt x="7870" y="20634"/>
                    <a:pt x="7918" y="20634"/>
                    <a:pt x="7954" y="20622"/>
                  </a:cubicBezTo>
                  <a:lnTo>
                    <a:pt x="8001" y="20646"/>
                  </a:lnTo>
                  <a:lnTo>
                    <a:pt x="8037" y="20611"/>
                  </a:lnTo>
                  <a:cubicBezTo>
                    <a:pt x="8120" y="20599"/>
                    <a:pt x="8204" y="20563"/>
                    <a:pt x="8287" y="20539"/>
                  </a:cubicBezTo>
                  <a:cubicBezTo>
                    <a:pt x="8418" y="20492"/>
                    <a:pt x="8537" y="20420"/>
                    <a:pt x="8644" y="20337"/>
                  </a:cubicBezTo>
                  <a:cubicBezTo>
                    <a:pt x="8751" y="20539"/>
                    <a:pt x="8882" y="20718"/>
                    <a:pt x="9037" y="20896"/>
                  </a:cubicBezTo>
                  <a:cubicBezTo>
                    <a:pt x="9168" y="21075"/>
                    <a:pt x="9299" y="21218"/>
                    <a:pt x="9430" y="21373"/>
                  </a:cubicBezTo>
                  <a:cubicBezTo>
                    <a:pt x="9692" y="21646"/>
                    <a:pt x="9966" y="21920"/>
                    <a:pt x="10252" y="22170"/>
                  </a:cubicBezTo>
                  <a:lnTo>
                    <a:pt x="10383" y="22266"/>
                  </a:lnTo>
                  <a:cubicBezTo>
                    <a:pt x="10502" y="22373"/>
                    <a:pt x="10621" y="22468"/>
                    <a:pt x="10740" y="22563"/>
                  </a:cubicBezTo>
                  <a:cubicBezTo>
                    <a:pt x="11073" y="22813"/>
                    <a:pt x="11418" y="23039"/>
                    <a:pt x="11787" y="23242"/>
                  </a:cubicBezTo>
                  <a:lnTo>
                    <a:pt x="11847" y="23278"/>
                  </a:lnTo>
                  <a:lnTo>
                    <a:pt x="11907" y="23313"/>
                  </a:lnTo>
                  <a:cubicBezTo>
                    <a:pt x="12109" y="23420"/>
                    <a:pt x="12299" y="23528"/>
                    <a:pt x="12502" y="23611"/>
                  </a:cubicBezTo>
                  <a:cubicBezTo>
                    <a:pt x="12419" y="23706"/>
                    <a:pt x="12347" y="23825"/>
                    <a:pt x="12299" y="23956"/>
                  </a:cubicBezTo>
                  <a:cubicBezTo>
                    <a:pt x="12288" y="23992"/>
                    <a:pt x="12276" y="24028"/>
                    <a:pt x="12264" y="24063"/>
                  </a:cubicBezTo>
                  <a:lnTo>
                    <a:pt x="12252" y="24111"/>
                  </a:lnTo>
                  <a:lnTo>
                    <a:pt x="12240" y="24182"/>
                  </a:lnTo>
                  <a:lnTo>
                    <a:pt x="12228" y="24242"/>
                  </a:lnTo>
                  <a:cubicBezTo>
                    <a:pt x="12192" y="24361"/>
                    <a:pt x="12168" y="24492"/>
                    <a:pt x="12145" y="24623"/>
                  </a:cubicBezTo>
                  <a:cubicBezTo>
                    <a:pt x="12109" y="24825"/>
                    <a:pt x="12085" y="25028"/>
                    <a:pt x="12085" y="25230"/>
                  </a:cubicBezTo>
                  <a:cubicBezTo>
                    <a:pt x="12085" y="25421"/>
                    <a:pt x="12133" y="25611"/>
                    <a:pt x="12216" y="25778"/>
                  </a:cubicBezTo>
                  <a:lnTo>
                    <a:pt x="12252" y="25814"/>
                  </a:lnTo>
                  <a:lnTo>
                    <a:pt x="12252" y="25814"/>
                  </a:lnTo>
                  <a:lnTo>
                    <a:pt x="12216" y="25790"/>
                  </a:lnTo>
                  <a:cubicBezTo>
                    <a:pt x="12180" y="25790"/>
                    <a:pt x="12133" y="25778"/>
                    <a:pt x="12097" y="25766"/>
                  </a:cubicBezTo>
                  <a:cubicBezTo>
                    <a:pt x="12026" y="25754"/>
                    <a:pt x="11954" y="25742"/>
                    <a:pt x="11883" y="25730"/>
                  </a:cubicBezTo>
                  <a:cubicBezTo>
                    <a:pt x="11585" y="25695"/>
                    <a:pt x="11299" y="25647"/>
                    <a:pt x="11025" y="25564"/>
                  </a:cubicBezTo>
                  <a:cubicBezTo>
                    <a:pt x="10025" y="25278"/>
                    <a:pt x="9109" y="24778"/>
                    <a:pt x="8347" y="24325"/>
                  </a:cubicBezTo>
                  <a:cubicBezTo>
                    <a:pt x="8097" y="24182"/>
                    <a:pt x="7835" y="24028"/>
                    <a:pt x="7585" y="23861"/>
                  </a:cubicBezTo>
                  <a:lnTo>
                    <a:pt x="7418" y="23754"/>
                  </a:lnTo>
                  <a:cubicBezTo>
                    <a:pt x="7358" y="23718"/>
                    <a:pt x="7299" y="23682"/>
                    <a:pt x="7227" y="23659"/>
                  </a:cubicBezTo>
                  <a:cubicBezTo>
                    <a:pt x="7192" y="23635"/>
                    <a:pt x="7156" y="23623"/>
                    <a:pt x="7120" y="23611"/>
                  </a:cubicBezTo>
                  <a:cubicBezTo>
                    <a:pt x="7001" y="23575"/>
                    <a:pt x="6942" y="23551"/>
                    <a:pt x="6894" y="23540"/>
                  </a:cubicBezTo>
                  <a:cubicBezTo>
                    <a:pt x="6882" y="23563"/>
                    <a:pt x="6882" y="23575"/>
                    <a:pt x="6894" y="23599"/>
                  </a:cubicBezTo>
                  <a:lnTo>
                    <a:pt x="6870" y="23551"/>
                  </a:lnTo>
                  <a:cubicBezTo>
                    <a:pt x="6846" y="23516"/>
                    <a:pt x="6834" y="23492"/>
                    <a:pt x="6811" y="23456"/>
                  </a:cubicBezTo>
                  <a:lnTo>
                    <a:pt x="6787" y="23420"/>
                  </a:lnTo>
                  <a:cubicBezTo>
                    <a:pt x="6751" y="23373"/>
                    <a:pt x="6715" y="23325"/>
                    <a:pt x="6668" y="23278"/>
                  </a:cubicBezTo>
                  <a:lnTo>
                    <a:pt x="6620" y="23230"/>
                  </a:lnTo>
                  <a:cubicBezTo>
                    <a:pt x="6442" y="23016"/>
                    <a:pt x="6251" y="22801"/>
                    <a:pt x="6049" y="22587"/>
                  </a:cubicBezTo>
                  <a:cubicBezTo>
                    <a:pt x="5858" y="22397"/>
                    <a:pt x="5656" y="22206"/>
                    <a:pt x="5441" y="22039"/>
                  </a:cubicBezTo>
                  <a:cubicBezTo>
                    <a:pt x="5227" y="21873"/>
                    <a:pt x="5001" y="21754"/>
                    <a:pt x="4751" y="21658"/>
                  </a:cubicBezTo>
                  <a:cubicBezTo>
                    <a:pt x="4632" y="21635"/>
                    <a:pt x="4525" y="21611"/>
                    <a:pt x="4406" y="21599"/>
                  </a:cubicBezTo>
                  <a:lnTo>
                    <a:pt x="4322" y="21587"/>
                  </a:lnTo>
                  <a:cubicBezTo>
                    <a:pt x="4287" y="21581"/>
                    <a:pt x="4251" y="21578"/>
                    <a:pt x="4215" y="21578"/>
                  </a:cubicBezTo>
                  <a:cubicBezTo>
                    <a:pt x="4179" y="21578"/>
                    <a:pt x="4144" y="21581"/>
                    <a:pt x="4108" y="21587"/>
                  </a:cubicBezTo>
                  <a:cubicBezTo>
                    <a:pt x="4048" y="21587"/>
                    <a:pt x="3977" y="21611"/>
                    <a:pt x="3917" y="21646"/>
                  </a:cubicBezTo>
                  <a:cubicBezTo>
                    <a:pt x="3894" y="21658"/>
                    <a:pt x="3882" y="21670"/>
                    <a:pt x="3858" y="21694"/>
                  </a:cubicBezTo>
                  <a:cubicBezTo>
                    <a:pt x="3846" y="21718"/>
                    <a:pt x="3822" y="21742"/>
                    <a:pt x="3810" y="21765"/>
                  </a:cubicBezTo>
                  <a:cubicBezTo>
                    <a:pt x="3798" y="21789"/>
                    <a:pt x="3798" y="21813"/>
                    <a:pt x="3786" y="21837"/>
                  </a:cubicBezTo>
                  <a:cubicBezTo>
                    <a:pt x="3786" y="21861"/>
                    <a:pt x="3775" y="21896"/>
                    <a:pt x="3786" y="21920"/>
                  </a:cubicBezTo>
                  <a:cubicBezTo>
                    <a:pt x="3786" y="21980"/>
                    <a:pt x="3798" y="22039"/>
                    <a:pt x="3810" y="22099"/>
                  </a:cubicBezTo>
                  <a:cubicBezTo>
                    <a:pt x="3822" y="22170"/>
                    <a:pt x="3834" y="22206"/>
                    <a:pt x="3846" y="22254"/>
                  </a:cubicBezTo>
                  <a:lnTo>
                    <a:pt x="3870" y="22301"/>
                  </a:lnTo>
                  <a:lnTo>
                    <a:pt x="3894" y="22385"/>
                  </a:lnTo>
                  <a:cubicBezTo>
                    <a:pt x="3929" y="22504"/>
                    <a:pt x="3965" y="22611"/>
                    <a:pt x="3989" y="22730"/>
                  </a:cubicBezTo>
                  <a:cubicBezTo>
                    <a:pt x="4001" y="22778"/>
                    <a:pt x="4025" y="22861"/>
                    <a:pt x="4037" y="22932"/>
                  </a:cubicBezTo>
                  <a:lnTo>
                    <a:pt x="3989" y="22908"/>
                  </a:lnTo>
                  <a:lnTo>
                    <a:pt x="3858" y="22897"/>
                  </a:lnTo>
                  <a:cubicBezTo>
                    <a:pt x="3727" y="22885"/>
                    <a:pt x="3608" y="22873"/>
                    <a:pt x="3477" y="22849"/>
                  </a:cubicBezTo>
                  <a:cubicBezTo>
                    <a:pt x="3310" y="22837"/>
                    <a:pt x="3155" y="22813"/>
                    <a:pt x="2989" y="22778"/>
                  </a:cubicBezTo>
                  <a:lnTo>
                    <a:pt x="2751" y="22754"/>
                  </a:lnTo>
                  <a:cubicBezTo>
                    <a:pt x="2560" y="22718"/>
                    <a:pt x="2382" y="22694"/>
                    <a:pt x="2191" y="22682"/>
                  </a:cubicBezTo>
                  <a:cubicBezTo>
                    <a:pt x="2054" y="22670"/>
                    <a:pt x="1920" y="22664"/>
                    <a:pt x="1786" y="22664"/>
                  </a:cubicBezTo>
                  <a:cubicBezTo>
                    <a:pt x="1652" y="22664"/>
                    <a:pt x="1518" y="22670"/>
                    <a:pt x="1381" y="22682"/>
                  </a:cubicBezTo>
                  <a:cubicBezTo>
                    <a:pt x="1191" y="22706"/>
                    <a:pt x="1000" y="22754"/>
                    <a:pt x="810" y="22837"/>
                  </a:cubicBezTo>
                  <a:cubicBezTo>
                    <a:pt x="619" y="22932"/>
                    <a:pt x="441" y="23051"/>
                    <a:pt x="298" y="23218"/>
                  </a:cubicBezTo>
                  <a:cubicBezTo>
                    <a:pt x="238" y="23289"/>
                    <a:pt x="179" y="23361"/>
                    <a:pt x="131" y="23444"/>
                  </a:cubicBezTo>
                  <a:cubicBezTo>
                    <a:pt x="96" y="23528"/>
                    <a:pt x="60" y="23599"/>
                    <a:pt x="36" y="23682"/>
                  </a:cubicBezTo>
                  <a:cubicBezTo>
                    <a:pt x="12" y="23766"/>
                    <a:pt x="0" y="23861"/>
                    <a:pt x="0" y="23944"/>
                  </a:cubicBezTo>
                  <a:cubicBezTo>
                    <a:pt x="0" y="24051"/>
                    <a:pt x="12" y="24147"/>
                    <a:pt x="36" y="24242"/>
                  </a:cubicBezTo>
                  <a:cubicBezTo>
                    <a:pt x="72" y="24421"/>
                    <a:pt x="143" y="24575"/>
                    <a:pt x="238" y="24730"/>
                  </a:cubicBezTo>
                  <a:cubicBezTo>
                    <a:pt x="357" y="24921"/>
                    <a:pt x="488" y="25099"/>
                    <a:pt x="655" y="25266"/>
                  </a:cubicBezTo>
                  <a:cubicBezTo>
                    <a:pt x="953" y="25564"/>
                    <a:pt x="1286" y="25826"/>
                    <a:pt x="1655" y="26040"/>
                  </a:cubicBezTo>
                  <a:cubicBezTo>
                    <a:pt x="1858" y="26159"/>
                    <a:pt x="2060" y="26266"/>
                    <a:pt x="2286" y="26337"/>
                  </a:cubicBezTo>
                  <a:cubicBezTo>
                    <a:pt x="2572" y="26445"/>
                    <a:pt x="2858" y="26528"/>
                    <a:pt x="3155" y="26564"/>
                  </a:cubicBezTo>
                  <a:cubicBezTo>
                    <a:pt x="3286" y="26588"/>
                    <a:pt x="3429" y="26599"/>
                    <a:pt x="3560" y="26611"/>
                  </a:cubicBezTo>
                  <a:cubicBezTo>
                    <a:pt x="3691" y="26623"/>
                    <a:pt x="3846" y="26635"/>
                    <a:pt x="3989" y="26635"/>
                  </a:cubicBezTo>
                  <a:cubicBezTo>
                    <a:pt x="4132" y="26647"/>
                    <a:pt x="4263" y="26647"/>
                    <a:pt x="4406" y="26659"/>
                  </a:cubicBezTo>
                  <a:lnTo>
                    <a:pt x="4858" y="26659"/>
                  </a:lnTo>
                  <a:lnTo>
                    <a:pt x="5084" y="26647"/>
                  </a:lnTo>
                  <a:cubicBezTo>
                    <a:pt x="5120" y="26647"/>
                    <a:pt x="5156" y="26647"/>
                    <a:pt x="5191" y="26635"/>
                  </a:cubicBezTo>
                  <a:cubicBezTo>
                    <a:pt x="5191" y="26647"/>
                    <a:pt x="5191" y="26683"/>
                    <a:pt x="5227" y="26742"/>
                  </a:cubicBezTo>
                  <a:lnTo>
                    <a:pt x="5227" y="26790"/>
                  </a:lnTo>
                  <a:cubicBezTo>
                    <a:pt x="5275" y="26838"/>
                    <a:pt x="5322" y="26885"/>
                    <a:pt x="5358" y="26933"/>
                  </a:cubicBezTo>
                  <a:cubicBezTo>
                    <a:pt x="5394" y="26992"/>
                    <a:pt x="5430" y="27040"/>
                    <a:pt x="5477" y="27088"/>
                  </a:cubicBezTo>
                  <a:lnTo>
                    <a:pt x="5525" y="27135"/>
                  </a:lnTo>
                  <a:lnTo>
                    <a:pt x="5620" y="27242"/>
                  </a:lnTo>
                  <a:lnTo>
                    <a:pt x="5680" y="27290"/>
                  </a:lnTo>
                  <a:cubicBezTo>
                    <a:pt x="5894" y="27516"/>
                    <a:pt x="6156" y="27754"/>
                    <a:pt x="6442" y="28004"/>
                  </a:cubicBezTo>
                  <a:cubicBezTo>
                    <a:pt x="7013" y="28481"/>
                    <a:pt x="7620" y="28909"/>
                    <a:pt x="8251" y="29290"/>
                  </a:cubicBezTo>
                  <a:cubicBezTo>
                    <a:pt x="8859" y="29647"/>
                    <a:pt x="9501" y="29957"/>
                    <a:pt x="10156" y="30219"/>
                  </a:cubicBezTo>
                  <a:cubicBezTo>
                    <a:pt x="10466" y="30338"/>
                    <a:pt x="10787" y="30445"/>
                    <a:pt x="11109" y="30528"/>
                  </a:cubicBezTo>
                  <a:cubicBezTo>
                    <a:pt x="11276" y="30576"/>
                    <a:pt x="11430" y="30612"/>
                    <a:pt x="11597" y="30648"/>
                  </a:cubicBezTo>
                  <a:cubicBezTo>
                    <a:pt x="11633" y="30648"/>
                    <a:pt x="11668" y="30659"/>
                    <a:pt x="11692" y="30659"/>
                  </a:cubicBezTo>
                  <a:lnTo>
                    <a:pt x="11895" y="30659"/>
                  </a:lnTo>
                  <a:cubicBezTo>
                    <a:pt x="11918" y="30683"/>
                    <a:pt x="11954" y="30695"/>
                    <a:pt x="11990" y="30707"/>
                  </a:cubicBezTo>
                  <a:cubicBezTo>
                    <a:pt x="12014" y="30707"/>
                    <a:pt x="12038" y="30719"/>
                    <a:pt x="12061" y="30719"/>
                  </a:cubicBezTo>
                  <a:cubicBezTo>
                    <a:pt x="12085" y="30719"/>
                    <a:pt x="12097" y="30731"/>
                    <a:pt x="12121" y="30731"/>
                  </a:cubicBezTo>
                  <a:lnTo>
                    <a:pt x="12216" y="30731"/>
                  </a:lnTo>
                  <a:cubicBezTo>
                    <a:pt x="12240" y="30731"/>
                    <a:pt x="12264" y="30731"/>
                    <a:pt x="12288" y="30719"/>
                  </a:cubicBezTo>
                  <a:cubicBezTo>
                    <a:pt x="12347" y="31279"/>
                    <a:pt x="12454" y="31838"/>
                    <a:pt x="12585" y="32386"/>
                  </a:cubicBezTo>
                  <a:cubicBezTo>
                    <a:pt x="12764" y="33100"/>
                    <a:pt x="13026" y="33803"/>
                    <a:pt x="13371" y="34469"/>
                  </a:cubicBezTo>
                  <a:cubicBezTo>
                    <a:pt x="13538" y="34779"/>
                    <a:pt x="13728" y="35077"/>
                    <a:pt x="13954" y="35362"/>
                  </a:cubicBezTo>
                  <a:lnTo>
                    <a:pt x="14050" y="35481"/>
                  </a:lnTo>
                  <a:cubicBezTo>
                    <a:pt x="14002" y="35493"/>
                    <a:pt x="13954" y="35529"/>
                    <a:pt x="13931" y="35565"/>
                  </a:cubicBezTo>
                  <a:cubicBezTo>
                    <a:pt x="13835" y="35648"/>
                    <a:pt x="13764" y="35743"/>
                    <a:pt x="13704" y="35851"/>
                  </a:cubicBezTo>
                  <a:cubicBezTo>
                    <a:pt x="13573" y="36065"/>
                    <a:pt x="13454" y="36291"/>
                    <a:pt x="13347" y="36517"/>
                  </a:cubicBezTo>
                  <a:cubicBezTo>
                    <a:pt x="13133" y="36994"/>
                    <a:pt x="12978" y="37482"/>
                    <a:pt x="12859" y="37970"/>
                  </a:cubicBezTo>
                  <a:cubicBezTo>
                    <a:pt x="12728" y="38494"/>
                    <a:pt x="12621" y="39018"/>
                    <a:pt x="12561" y="39541"/>
                  </a:cubicBezTo>
                  <a:cubicBezTo>
                    <a:pt x="12526" y="39803"/>
                    <a:pt x="12490" y="40053"/>
                    <a:pt x="12454" y="40315"/>
                  </a:cubicBezTo>
                  <a:cubicBezTo>
                    <a:pt x="12454" y="40375"/>
                    <a:pt x="12442" y="40446"/>
                    <a:pt x="12442" y="40506"/>
                  </a:cubicBezTo>
                  <a:lnTo>
                    <a:pt x="12442" y="40625"/>
                  </a:lnTo>
                  <a:lnTo>
                    <a:pt x="12442" y="40780"/>
                  </a:lnTo>
                  <a:cubicBezTo>
                    <a:pt x="12419" y="40756"/>
                    <a:pt x="12383" y="40744"/>
                    <a:pt x="12347" y="40744"/>
                  </a:cubicBezTo>
                  <a:cubicBezTo>
                    <a:pt x="12293" y="40738"/>
                    <a:pt x="12240" y="40735"/>
                    <a:pt x="12188" y="40735"/>
                  </a:cubicBezTo>
                  <a:cubicBezTo>
                    <a:pt x="12136" y="40735"/>
                    <a:pt x="12085" y="40738"/>
                    <a:pt x="12038" y="40744"/>
                  </a:cubicBezTo>
                  <a:cubicBezTo>
                    <a:pt x="11942" y="40756"/>
                    <a:pt x="11859" y="40780"/>
                    <a:pt x="11776" y="40804"/>
                  </a:cubicBezTo>
                  <a:cubicBezTo>
                    <a:pt x="11668" y="40827"/>
                    <a:pt x="11549" y="40863"/>
                    <a:pt x="11442" y="40899"/>
                  </a:cubicBezTo>
                  <a:cubicBezTo>
                    <a:pt x="11002" y="41030"/>
                    <a:pt x="10585" y="41220"/>
                    <a:pt x="10204" y="41470"/>
                  </a:cubicBezTo>
                  <a:cubicBezTo>
                    <a:pt x="9847" y="41685"/>
                    <a:pt x="9537" y="41958"/>
                    <a:pt x="9275" y="42280"/>
                  </a:cubicBezTo>
                  <a:cubicBezTo>
                    <a:pt x="9156" y="42423"/>
                    <a:pt x="9049" y="42578"/>
                    <a:pt x="8978" y="42744"/>
                  </a:cubicBezTo>
                  <a:cubicBezTo>
                    <a:pt x="8954" y="42780"/>
                    <a:pt x="8942" y="42828"/>
                    <a:pt x="8930" y="42863"/>
                  </a:cubicBezTo>
                  <a:cubicBezTo>
                    <a:pt x="8918" y="42911"/>
                    <a:pt x="8906" y="42959"/>
                    <a:pt x="8906" y="43018"/>
                  </a:cubicBezTo>
                  <a:cubicBezTo>
                    <a:pt x="8882" y="43101"/>
                    <a:pt x="8882" y="43185"/>
                    <a:pt x="8906" y="43268"/>
                  </a:cubicBezTo>
                  <a:cubicBezTo>
                    <a:pt x="8918" y="43304"/>
                    <a:pt x="8942" y="43351"/>
                    <a:pt x="8942" y="43399"/>
                  </a:cubicBezTo>
                  <a:cubicBezTo>
                    <a:pt x="8966" y="43530"/>
                    <a:pt x="9025" y="43661"/>
                    <a:pt x="9097" y="43768"/>
                  </a:cubicBezTo>
                  <a:cubicBezTo>
                    <a:pt x="9263" y="44006"/>
                    <a:pt x="9454" y="44221"/>
                    <a:pt x="9680" y="44387"/>
                  </a:cubicBezTo>
                  <a:cubicBezTo>
                    <a:pt x="9930" y="44578"/>
                    <a:pt x="10192" y="44745"/>
                    <a:pt x="10466" y="44875"/>
                  </a:cubicBezTo>
                  <a:cubicBezTo>
                    <a:pt x="10775" y="45018"/>
                    <a:pt x="11085" y="45137"/>
                    <a:pt x="11406" y="45245"/>
                  </a:cubicBezTo>
                  <a:cubicBezTo>
                    <a:pt x="11680" y="45328"/>
                    <a:pt x="11954" y="45399"/>
                    <a:pt x="12240" y="45459"/>
                  </a:cubicBezTo>
                  <a:cubicBezTo>
                    <a:pt x="12490" y="45507"/>
                    <a:pt x="12740" y="45542"/>
                    <a:pt x="13002" y="45566"/>
                  </a:cubicBezTo>
                  <a:cubicBezTo>
                    <a:pt x="13097" y="45566"/>
                    <a:pt x="13192" y="45578"/>
                    <a:pt x="13288" y="45578"/>
                  </a:cubicBezTo>
                  <a:cubicBezTo>
                    <a:pt x="13398" y="45584"/>
                    <a:pt x="13509" y="45587"/>
                    <a:pt x="13620" y="45587"/>
                  </a:cubicBezTo>
                  <a:cubicBezTo>
                    <a:pt x="13938" y="45587"/>
                    <a:pt x="14256" y="45563"/>
                    <a:pt x="14574" y="45518"/>
                  </a:cubicBezTo>
                  <a:cubicBezTo>
                    <a:pt x="14800" y="45483"/>
                    <a:pt x="15026" y="45435"/>
                    <a:pt x="15252" y="45376"/>
                  </a:cubicBezTo>
                  <a:cubicBezTo>
                    <a:pt x="15407" y="45316"/>
                    <a:pt x="15562" y="45233"/>
                    <a:pt x="15681" y="45126"/>
                  </a:cubicBezTo>
                  <a:cubicBezTo>
                    <a:pt x="15836" y="45066"/>
                    <a:pt x="15990" y="45006"/>
                    <a:pt x="16133" y="44935"/>
                  </a:cubicBezTo>
                  <a:cubicBezTo>
                    <a:pt x="16312" y="44852"/>
                    <a:pt x="16479" y="44745"/>
                    <a:pt x="16633" y="44637"/>
                  </a:cubicBezTo>
                  <a:cubicBezTo>
                    <a:pt x="16717" y="44578"/>
                    <a:pt x="16788" y="44506"/>
                    <a:pt x="16848" y="44435"/>
                  </a:cubicBezTo>
                  <a:cubicBezTo>
                    <a:pt x="16907" y="44364"/>
                    <a:pt x="16955" y="44280"/>
                    <a:pt x="16991" y="44197"/>
                  </a:cubicBezTo>
                  <a:cubicBezTo>
                    <a:pt x="17002" y="44161"/>
                    <a:pt x="17014" y="44125"/>
                    <a:pt x="17026" y="44090"/>
                  </a:cubicBezTo>
                  <a:cubicBezTo>
                    <a:pt x="17086" y="43935"/>
                    <a:pt x="17121" y="43768"/>
                    <a:pt x="17133" y="43602"/>
                  </a:cubicBezTo>
                  <a:cubicBezTo>
                    <a:pt x="17145" y="43471"/>
                    <a:pt x="17157" y="43399"/>
                    <a:pt x="17157" y="43316"/>
                  </a:cubicBezTo>
                  <a:cubicBezTo>
                    <a:pt x="17157" y="43232"/>
                    <a:pt x="17169" y="43125"/>
                    <a:pt x="17157" y="43030"/>
                  </a:cubicBezTo>
                  <a:cubicBezTo>
                    <a:pt x="17157" y="42959"/>
                    <a:pt x="17145" y="42887"/>
                    <a:pt x="17121" y="42816"/>
                  </a:cubicBezTo>
                  <a:cubicBezTo>
                    <a:pt x="17110" y="42780"/>
                    <a:pt x="17098" y="42744"/>
                    <a:pt x="17086" y="42709"/>
                  </a:cubicBezTo>
                  <a:cubicBezTo>
                    <a:pt x="17157" y="42697"/>
                    <a:pt x="17229" y="42661"/>
                    <a:pt x="17288" y="42613"/>
                  </a:cubicBezTo>
                  <a:cubicBezTo>
                    <a:pt x="17395" y="42530"/>
                    <a:pt x="17502" y="42435"/>
                    <a:pt x="17586" y="42339"/>
                  </a:cubicBezTo>
                  <a:cubicBezTo>
                    <a:pt x="17764" y="42125"/>
                    <a:pt x="17931" y="41911"/>
                    <a:pt x="18086" y="41685"/>
                  </a:cubicBezTo>
                  <a:cubicBezTo>
                    <a:pt x="18395" y="41232"/>
                    <a:pt x="18657" y="40756"/>
                    <a:pt x="18884" y="40256"/>
                  </a:cubicBezTo>
                  <a:cubicBezTo>
                    <a:pt x="19110" y="39732"/>
                    <a:pt x="19312" y="39208"/>
                    <a:pt x="19479" y="38660"/>
                  </a:cubicBezTo>
                  <a:cubicBezTo>
                    <a:pt x="19550" y="38410"/>
                    <a:pt x="19622" y="38160"/>
                    <a:pt x="19693" y="37898"/>
                  </a:cubicBezTo>
                  <a:cubicBezTo>
                    <a:pt x="19717" y="37839"/>
                    <a:pt x="19729" y="37779"/>
                    <a:pt x="19741" y="37720"/>
                  </a:cubicBezTo>
                  <a:cubicBezTo>
                    <a:pt x="19753" y="37660"/>
                    <a:pt x="19765" y="37636"/>
                    <a:pt x="19777" y="37601"/>
                  </a:cubicBezTo>
                  <a:cubicBezTo>
                    <a:pt x="19777" y="37565"/>
                    <a:pt x="19788" y="37517"/>
                    <a:pt x="19788" y="37482"/>
                  </a:cubicBezTo>
                  <a:cubicBezTo>
                    <a:pt x="19800" y="37376"/>
                    <a:pt x="19800" y="37271"/>
                    <a:pt x="19789" y="37165"/>
                  </a:cubicBezTo>
                  <a:lnTo>
                    <a:pt x="19789" y="37165"/>
                  </a:lnTo>
                  <a:cubicBezTo>
                    <a:pt x="19793" y="37184"/>
                    <a:pt x="19826" y="37184"/>
                    <a:pt x="19848" y="37184"/>
                  </a:cubicBezTo>
                  <a:cubicBezTo>
                    <a:pt x="19908" y="37184"/>
                    <a:pt x="19979" y="37184"/>
                    <a:pt x="20039" y="37172"/>
                  </a:cubicBezTo>
                  <a:cubicBezTo>
                    <a:pt x="21289" y="36994"/>
                    <a:pt x="22515" y="36684"/>
                    <a:pt x="23694" y="36267"/>
                  </a:cubicBezTo>
                  <a:lnTo>
                    <a:pt x="24122" y="36112"/>
                  </a:lnTo>
                  <a:lnTo>
                    <a:pt x="24194" y="36089"/>
                  </a:lnTo>
                  <a:lnTo>
                    <a:pt x="24289" y="36053"/>
                  </a:lnTo>
                  <a:lnTo>
                    <a:pt x="24503" y="35982"/>
                  </a:lnTo>
                  <a:lnTo>
                    <a:pt x="24896" y="35839"/>
                  </a:lnTo>
                  <a:lnTo>
                    <a:pt x="25301" y="35708"/>
                  </a:lnTo>
                  <a:cubicBezTo>
                    <a:pt x="25825" y="35529"/>
                    <a:pt x="26337" y="35315"/>
                    <a:pt x="26837" y="35089"/>
                  </a:cubicBezTo>
                  <a:cubicBezTo>
                    <a:pt x="26920" y="35041"/>
                    <a:pt x="27016" y="35005"/>
                    <a:pt x="27099" y="34958"/>
                  </a:cubicBezTo>
                  <a:lnTo>
                    <a:pt x="27099" y="34958"/>
                  </a:lnTo>
                  <a:cubicBezTo>
                    <a:pt x="27075" y="35041"/>
                    <a:pt x="27075" y="35124"/>
                    <a:pt x="27099" y="35208"/>
                  </a:cubicBezTo>
                  <a:cubicBezTo>
                    <a:pt x="27111" y="35267"/>
                    <a:pt x="27135" y="35339"/>
                    <a:pt x="27158" y="35398"/>
                  </a:cubicBezTo>
                  <a:lnTo>
                    <a:pt x="27194" y="35493"/>
                  </a:lnTo>
                  <a:lnTo>
                    <a:pt x="27230" y="35577"/>
                  </a:lnTo>
                  <a:lnTo>
                    <a:pt x="27254" y="35624"/>
                  </a:lnTo>
                  <a:cubicBezTo>
                    <a:pt x="27373" y="35910"/>
                    <a:pt x="27516" y="36184"/>
                    <a:pt x="27670" y="36446"/>
                  </a:cubicBezTo>
                  <a:cubicBezTo>
                    <a:pt x="27980" y="36994"/>
                    <a:pt x="28349" y="37506"/>
                    <a:pt x="28778" y="37970"/>
                  </a:cubicBezTo>
                  <a:cubicBezTo>
                    <a:pt x="29194" y="38410"/>
                    <a:pt x="29659" y="38815"/>
                    <a:pt x="30159" y="39160"/>
                  </a:cubicBezTo>
                  <a:cubicBezTo>
                    <a:pt x="30397" y="39327"/>
                    <a:pt x="30635" y="39482"/>
                    <a:pt x="30885" y="39613"/>
                  </a:cubicBezTo>
                  <a:cubicBezTo>
                    <a:pt x="31016" y="39684"/>
                    <a:pt x="31147" y="39744"/>
                    <a:pt x="31278" y="39803"/>
                  </a:cubicBezTo>
                  <a:cubicBezTo>
                    <a:pt x="31326" y="39815"/>
                    <a:pt x="31385" y="39827"/>
                    <a:pt x="31433" y="39839"/>
                  </a:cubicBezTo>
                  <a:cubicBezTo>
                    <a:pt x="31540" y="40018"/>
                    <a:pt x="31611" y="40208"/>
                    <a:pt x="31671" y="40399"/>
                  </a:cubicBezTo>
                  <a:cubicBezTo>
                    <a:pt x="31730" y="40613"/>
                    <a:pt x="31695" y="40851"/>
                    <a:pt x="31742" y="41077"/>
                  </a:cubicBezTo>
                  <a:cubicBezTo>
                    <a:pt x="31766" y="41161"/>
                    <a:pt x="31790" y="41244"/>
                    <a:pt x="31814" y="41339"/>
                  </a:cubicBezTo>
                  <a:cubicBezTo>
                    <a:pt x="31838" y="41423"/>
                    <a:pt x="31873" y="41506"/>
                    <a:pt x="31921" y="41577"/>
                  </a:cubicBezTo>
                  <a:cubicBezTo>
                    <a:pt x="31957" y="41661"/>
                    <a:pt x="32004" y="41732"/>
                    <a:pt x="32064" y="41792"/>
                  </a:cubicBezTo>
                  <a:cubicBezTo>
                    <a:pt x="32100" y="41827"/>
                    <a:pt x="32147" y="41863"/>
                    <a:pt x="32195" y="41899"/>
                  </a:cubicBezTo>
                  <a:cubicBezTo>
                    <a:pt x="32219" y="41982"/>
                    <a:pt x="32445" y="41994"/>
                    <a:pt x="32504" y="42006"/>
                  </a:cubicBezTo>
                  <a:cubicBezTo>
                    <a:pt x="32540" y="42018"/>
                    <a:pt x="32588" y="42030"/>
                    <a:pt x="32635" y="42030"/>
                  </a:cubicBezTo>
                  <a:lnTo>
                    <a:pt x="32766" y="42030"/>
                  </a:lnTo>
                  <a:cubicBezTo>
                    <a:pt x="32826" y="42030"/>
                    <a:pt x="32897" y="42018"/>
                    <a:pt x="32957" y="42006"/>
                  </a:cubicBezTo>
                  <a:lnTo>
                    <a:pt x="33004" y="42006"/>
                  </a:lnTo>
                  <a:cubicBezTo>
                    <a:pt x="33100" y="41994"/>
                    <a:pt x="33207" y="41970"/>
                    <a:pt x="33302" y="41947"/>
                  </a:cubicBezTo>
                  <a:cubicBezTo>
                    <a:pt x="33683" y="41863"/>
                    <a:pt x="34040" y="41744"/>
                    <a:pt x="34397" y="41601"/>
                  </a:cubicBezTo>
                  <a:cubicBezTo>
                    <a:pt x="34778" y="41435"/>
                    <a:pt x="35148" y="41256"/>
                    <a:pt x="35505" y="41042"/>
                  </a:cubicBezTo>
                  <a:cubicBezTo>
                    <a:pt x="35886" y="40827"/>
                    <a:pt x="36243" y="40577"/>
                    <a:pt x="36600" y="40315"/>
                  </a:cubicBezTo>
                  <a:cubicBezTo>
                    <a:pt x="36945" y="40053"/>
                    <a:pt x="37267" y="39780"/>
                    <a:pt x="37576" y="39482"/>
                  </a:cubicBezTo>
                  <a:cubicBezTo>
                    <a:pt x="37886" y="39184"/>
                    <a:pt x="38172" y="38875"/>
                    <a:pt x="38434" y="38541"/>
                  </a:cubicBezTo>
                  <a:cubicBezTo>
                    <a:pt x="38672" y="38232"/>
                    <a:pt x="38898" y="37910"/>
                    <a:pt x="39077" y="37577"/>
                  </a:cubicBezTo>
                  <a:cubicBezTo>
                    <a:pt x="39172" y="37422"/>
                    <a:pt x="39255" y="37255"/>
                    <a:pt x="39315" y="37089"/>
                  </a:cubicBezTo>
                  <a:cubicBezTo>
                    <a:pt x="39350" y="37005"/>
                    <a:pt x="39374" y="36922"/>
                    <a:pt x="39386" y="36827"/>
                  </a:cubicBezTo>
                  <a:cubicBezTo>
                    <a:pt x="39386" y="36791"/>
                    <a:pt x="39386" y="36767"/>
                    <a:pt x="39386" y="36732"/>
                  </a:cubicBezTo>
                  <a:lnTo>
                    <a:pt x="39410" y="36672"/>
                  </a:lnTo>
                  <a:lnTo>
                    <a:pt x="39410" y="36636"/>
                  </a:lnTo>
                  <a:cubicBezTo>
                    <a:pt x="39410" y="36601"/>
                    <a:pt x="39398" y="36553"/>
                    <a:pt x="39398" y="36517"/>
                  </a:cubicBezTo>
                  <a:lnTo>
                    <a:pt x="39327" y="36565"/>
                  </a:lnTo>
                  <a:cubicBezTo>
                    <a:pt x="39208" y="36446"/>
                    <a:pt x="39077" y="36351"/>
                    <a:pt x="38934" y="36291"/>
                  </a:cubicBezTo>
                  <a:cubicBezTo>
                    <a:pt x="38719" y="36196"/>
                    <a:pt x="38505" y="36101"/>
                    <a:pt x="38291" y="36017"/>
                  </a:cubicBezTo>
                  <a:cubicBezTo>
                    <a:pt x="37850" y="35827"/>
                    <a:pt x="37386" y="35684"/>
                    <a:pt x="36922" y="35589"/>
                  </a:cubicBezTo>
                  <a:cubicBezTo>
                    <a:pt x="36791" y="35565"/>
                    <a:pt x="36672" y="35553"/>
                    <a:pt x="36552" y="35541"/>
                  </a:cubicBezTo>
                  <a:cubicBezTo>
                    <a:pt x="36445" y="35529"/>
                    <a:pt x="36350" y="35529"/>
                    <a:pt x="36255" y="35529"/>
                  </a:cubicBezTo>
                  <a:cubicBezTo>
                    <a:pt x="36041" y="35529"/>
                    <a:pt x="35826" y="35565"/>
                    <a:pt x="35612" y="35612"/>
                  </a:cubicBezTo>
                  <a:cubicBezTo>
                    <a:pt x="35409" y="35684"/>
                    <a:pt x="35207" y="35767"/>
                    <a:pt x="35028" y="35898"/>
                  </a:cubicBezTo>
                  <a:cubicBezTo>
                    <a:pt x="34945" y="35958"/>
                    <a:pt x="34862" y="36041"/>
                    <a:pt x="34802" y="36124"/>
                  </a:cubicBezTo>
                  <a:lnTo>
                    <a:pt x="34778" y="36160"/>
                  </a:lnTo>
                  <a:lnTo>
                    <a:pt x="34731" y="36184"/>
                  </a:lnTo>
                  <a:cubicBezTo>
                    <a:pt x="34683" y="36208"/>
                    <a:pt x="34636" y="36243"/>
                    <a:pt x="34588" y="36267"/>
                  </a:cubicBezTo>
                  <a:cubicBezTo>
                    <a:pt x="34612" y="36232"/>
                    <a:pt x="34612" y="36184"/>
                    <a:pt x="34588" y="36136"/>
                  </a:cubicBezTo>
                  <a:cubicBezTo>
                    <a:pt x="34564" y="36005"/>
                    <a:pt x="34505" y="35886"/>
                    <a:pt x="34445" y="35767"/>
                  </a:cubicBezTo>
                  <a:lnTo>
                    <a:pt x="34409" y="35708"/>
                  </a:lnTo>
                  <a:cubicBezTo>
                    <a:pt x="34278" y="35446"/>
                    <a:pt x="34124" y="35172"/>
                    <a:pt x="33945" y="34874"/>
                  </a:cubicBezTo>
                  <a:cubicBezTo>
                    <a:pt x="33576" y="34279"/>
                    <a:pt x="33147" y="33719"/>
                    <a:pt x="32683" y="33195"/>
                  </a:cubicBezTo>
                  <a:cubicBezTo>
                    <a:pt x="32231" y="32695"/>
                    <a:pt x="31730" y="32231"/>
                    <a:pt x="31183" y="31838"/>
                  </a:cubicBezTo>
                  <a:cubicBezTo>
                    <a:pt x="30933" y="31648"/>
                    <a:pt x="30659" y="31481"/>
                    <a:pt x="30385" y="31338"/>
                  </a:cubicBezTo>
                  <a:lnTo>
                    <a:pt x="30218" y="31255"/>
                  </a:lnTo>
                  <a:lnTo>
                    <a:pt x="30171" y="31231"/>
                  </a:lnTo>
                  <a:cubicBezTo>
                    <a:pt x="30111" y="31195"/>
                    <a:pt x="30052" y="31171"/>
                    <a:pt x="29980" y="31160"/>
                  </a:cubicBezTo>
                  <a:cubicBezTo>
                    <a:pt x="29921" y="31136"/>
                    <a:pt x="29849" y="31124"/>
                    <a:pt x="29778" y="31112"/>
                  </a:cubicBezTo>
                  <a:cubicBezTo>
                    <a:pt x="29837" y="30826"/>
                    <a:pt x="29873" y="30528"/>
                    <a:pt x="29873" y="30219"/>
                  </a:cubicBezTo>
                  <a:cubicBezTo>
                    <a:pt x="29885" y="29219"/>
                    <a:pt x="29754" y="28207"/>
                    <a:pt x="29504" y="27230"/>
                  </a:cubicBezTo>
                  <a:cubicBezTo>
                    <a:pt x="29433" y="26933"/>
                    <a:pt x="29373" y="26647"/>
                    <a:pt x="29313" y="26349"/>
                  </a:cubicBezTo>
                  <a:lnTo>
                    <a:pt x="29444" y="26349"/>
                  </a:lnTo>
                  <a:cubicBezTo>
                    <a:pt x="29468" y="26355"/>
                    <a:pt x="29495" y="26358"/>
                    <a:pt x="29522" y="26358"/>
                  </a:cubicBezTo>
                  <a:cubicBezTo>
                    <a:pt x="29549" y="26358"/>
                    <a:pt x="29575" y="26355"/>
                    <a:pt x="29599" y="26349"/>
                  </a:cubicBezTo>
                  <a:cubicBezTo>
                    <a:pt x="29683" y="26349"/>
                    <a:pt x="29754" y="26326"/>
                    <a:pt x="29825" y="26302"/>
                  </a:cubicBezTo>
                  <a:cubicBezTo>
                    <a:pt x="29885" y="26290"/>
                    <a:pt x="29945" y="26266"/>
                    <a:pt x="29992" y="26242"/>
                  </a:cubicBezTo>
                  <a:lnTo>
                    <a:pt x="30040" y="26230"/>
                  </a:lnTo>
                  <a:cubicBezTo>
                    <a:pt x="30326" y="26099"/>
                    <a:pt x="30611" y="25933"/>
                    <a:pt x="30861" y="25730"/>
                  </a:cubicBezTo>
                  <a:cubicBezTo>
                    <a:pt x="31159" y="25516"/>
                    <a:pt x="31433" y="25278"/>
                    <a:pt x="31683" y="25016"/>
                  </a:cubicBezTo>
                  <a:cubicBezTo>
                    <a:pt x="31933" y="24778"/>
                    <a:pt x="32183" y="24492"/>
                    <a:pt x="32469" y="24159"/>
                  </a:cubicBezTo>
                  <a:cubicBezTo>
                    <a:pt x="32873" y="23670"/>
                    <a:pt x="33254" y="23147"/>
                    <a:pt x="33588" y="22611"/>
                  </a:cubicBezTo>
                  <a:cubicBezTo>
                    <a:pt x="33814" y="22230"/>
                    <a:pt x="34028" y="21849"/>
                    <a:pt x="34219" y="21456"/>
                  </a:cubicBezTo>
                  <a:cubicBezTo>
                    <a:pt x="34326" y="21230"/>
                    <a:pt x="34409" y="21003"/>
                    <a:pt x="34481" y="20765"/>
                  </a:cubicBezTo>
                  <a:lnTo>
                    <a:pt x="34493" y="20718"/>
                  </a:lnTo>
                  <a:lnTo>
                    <a:pt x="34505" y="20658"/>
                  </a:lnTo>
                  <a:cubicBezTo>
                    <a:pt x="34517" y="20599"/>
                    <a:pt x="34517" y="20539"/>
                    <a:pt x="34505" y="20492"/>
                  </a:cubicBezTo>
                  <a:lnTo>
                    <a:pt x="34540" y="20456"/>
                  </a:lnTo>
                  <a:cubicBezTo>
                    <a:pt x="34671" y="20408"/>
                    <a:pt x="34790" y="20337"/>
                    <a:pt x="34886" y="20253"/>
                  </a:cubicBezTo>
                  <a:cubicBezTo>
                    <a:pt x="35088" y="20063"/>
                    <a:pt x="35279" y="19872"/>
                    <a:pt x="35457" y="19670"/>
                  </a:cubicBezTo>
                  <a:cubicBezTo>
                    <a:pt x="35850" y="19241"/>
                    <a:pt x="36183" y="18777"/>
                    <a:pt x="36481" y="18289"/>
                  </a:cubicBezTo>
                  <a:cubicBezTo>
                    <a:pt x="36767" y="17813"/>
                    <a:pt x="37017" y="17324"/>
                    <a:pt x="37231" y="16813"/>
                  </a:cubicBezTo>
                  <a:cubicBezTo>
                    <a:pt x="37314" y="16574"/>
                    <a:pt x="37386" y="16360"/>
                    <a:pt x="37445" y="16158"/>
                  </a:cubicBezTo>
                  <a:cubicBezTo>
                    <a:pt x="37505" y="15967"/>
                    <a:pt x="37541" y="15777"/>
                    <a:pt x="37565" y="15586"/>
                  </a:cubicBezTo>
                  <a:cubicBezTo>
                    <a:pt x="37588" y="15396"/>
                    <a:pt x="37600" y="15217"/>
                    <a:pt x="37588" y="15027"/>
                  </a:cubicBezTo>
                  <a:cubicBezTo>
                    <a:pt x="37588" y="14848"/>
                    <a:pt x="37553" y="14657"/>
                    <a:pt x="37505" y="14479"/>
                  </a:cubicBezTo>
                  <a:cubicBezTo>
                    <a:pt x="37469" y="14324"/>
                    <a:pt x="37398" y="14181"/>
                    <a:pt x="37314" y="14038"/>
                  </a:cubicBezTo>
                  <a:cubicBezTo>
                    <a:pt x="37219" y="13907"/>
                    <a:pt x="37100" y="13788"/>
                    <a:pt x="36969" y="13693"/>
                  </a:cubicBezTo>
                  <a:cubicBezTo>
                    <a:pt x="36898" y="13645"/>
                    <a:pt x="36826" y="13610"/>
                    <a:pt x="36755" y="13574"/>
                  </a:cubicBezTo>
                  <a:cubicBezTo>
                    <a:pt x="36672" y="13538"/>
                    <a:pt x="36588" y="13514"/>
                    <a:pt x="36505" y="13503"/>
                  </a:cubicBezTo>
                  <a:cubicBezTo>
                    <a:pt x="36433" y="13491"/>
                    <a:pt x="36362" y="13479"/>
                    <a:pt x="36279" y="13479"/>
                  </a:cubicBezTo>
                  <a:lnTo>
                    <a:pt x="36207" y="13479"/>
                  </a:lnTo>
                  <a:cubicBezTo>
                    <a:pt x="36172" y="13475"/>
                    <a:pt x="36136" y="13474"/>
                    <a:pt x="36100" y="13474"/>
                  </a:cubicBezTo>
                  <a:cubicBezTo>
                    <a:pt x="36012" y="13474"/>
                    <a:pt x="35922" y="13482"/>
                    <a:pt x="35838" y="13491"/>
                  </a:cubicBezTo>
                  <a:cubicBezTo>
                    <a:pt x="35600" y="13526"/>
                    <a:pt x="35362" y="13586"/>
                    <a:pt x="35136" y="13681"/>
                  </a:cubicBezTo>
                  <a:cubicBezTo>
                    <a:pt x="34886" y="13788"/>
                    <a:pt x="34647" y="13919"/>
                    <a:pt x="34433" y="14074"/>
                  </a:cubicBezTo>
                  <a:cubicBezTo>
                    <a:pt x="34171" y="14253"/>
                    <a:pt x="33945" y="14467"/>
                    <a:pt x="33743" y="14705"/>
                  </a:cubicBezTo>
                  <a:cubicBezTo>
                    <a:pt x="33576" y="14908"/>
                    <a:pt x="33445" y="15122"/>
                    <a:pt x="33338" y="15348"/>
                  </a:cubicBezTo>
                  <a:lnTo>
                    <a:pt x="33290" y="15241"/>
                  </a:lnTo>
                  <a:lnTo>
                    <a:pt x="33183" y="15098"/>
                  </a:lnTo>
                  <a:lnTo>
                    <a:pt x="33147" y="15050"/>
                  </a:lnTo>
                  <a:cubicBezTo>
                    <a:pt x="33076" y="14955"/>
                    <a:pt x="33028" y="14884"/>
                    <a:pt x="32969" y="14812"/>
                  </a:cubicBezTo>
                  <a:cubicBezTo>
                    <a:pt x="32909" y="14741"/>
                    <a:pt x="32838" y="14681"/>
                    <a:pt x="32742" y="14634"/>
                  </a:cubicBezTo>
                  <a:cubicBezTo>
                    <a:pt x="32707" y="14610"/>
                    <a:pt x="32659" y="14598"/>
                    <a:pt x="32612" y="14586"/>
                  </a:cubicBezTo>
                  <a:lnTo>
                    <a:pt x="32445" y="14586"/>
                  </a:lnTo>
                  <a:cubicBezTo>
                    <a:pt x="32409" y="14598"/>
                    <a:pt x="32361" y="14610"/>
                    <a:pt x="32326" y="14634"/>
                  </a:cubicBezTo>
                  <a:cubicBezTo>
                    <a:pt x="32266" y="14646"/>
                    <a:pt x="32207" y="14669"/>
                    <a:pt x="32159" y="14705"/>
                  </a:cubicBezTo>
                  <a:cubicBezTo>
                    <a:pt x="32088" y="14753"/>
                    <a:pt x="32028" y="14800"/>
                    <a:pt x="31969" y="14860"/>
                  </a:cubicBezTo>
                  <a:cubicBezTo>
                    <a:pt x="31909" y="14931"/>
                    <a:pt x="31861" y="15015"/>
                    <a:pt x="31814" y="15098"/>
                  </a:cubicBezTo>
                  <a:cubicBezTo>
                    <a:pt x="31754" y="15205"/>
                    <a:pt x="31707" y="15312"/>
                    <a:pt x="31659" y="15419"/>
                  </a:cubicBezTo>
                  <a:cubicBezTo>
                    <a:pt x="31588" y="15646"/>
                    <a:pt x="31528" y="15872"/>
                    <a:pt x="31480" y="16110"/>
                  </a:cubicBezTo>
                  <a:cubicBezTo>
                    <a:pt x="31433" y="16372"/>
                    <a:pt x="31397" y="16646"/>
                    <a:pt x="31373" y="16908"/>
                  </a:cubicBezTo>
                  <a:cubicBezTo>
                    <a:pt x="31361" y="17027"/>
                    <a:pt x="31349" y="17146"/>
                    <a:pt x="31349" y="17265"/>
                  </a:cubicBezTo>
                  <a:cubicBezTo>
                    <a:pt x="31338" y="17360"/>
                    <a:pt x="31338" y="17467"/>
                    <a:pt x="31349" y="17563"/>
                  </a:cubicBezTo>
                  <a:cubicBezTo>
                    <a:pt x="31349" y="17682"/>
                    <a:pt x="31373" y="17789"/>
                    <a:pt x="31409" y="17896"/>
                  </a:cubicBezTo>
                  <a:cubicBezTo>
                    <a:pt x="31361" y="17920"/>
                    <a:pt x="31326" y="17944"/>
                    <a:pt x="31290" y="17991"/>
                  </a:cubicBezTo>
                  <a:cubicBezTo>
                    <a:pt x="31254" y="18027"/>
                    <a:pt x="31218" y="18063"/>
                    <a:pt x="31183" y="18098"/>
                  </a:cubicBezTo>
                  <a:cubicBezTo>
                    <a:pt x="31135" y="18146"/>
                    <a:pt x="31088" y="18206"/>
                    <a:pt x="31040" y="18265"/>
                  </a:cubicBezTo>
                  <a:lnTo>
                    <a:pt x="30968" y="18372"/>
                  </a:lnTo>
                  <a:lnTo>
                    <a:pt x="30885" y="18491"/>
                  </a:lnTo>
                  <a:cubicBezTo>
                    <a:pt x="30683" y="18765"/>
                    <a:pt x="30492" y="19003"/>
                    <a:pt x="30290" y="19218"/>
                  </a:cubicBezTo>
                  <a:cubicBezTo>
                    <a:pt x="30195" y="19313"/>
                    <a:pt x="30099" y="19408"/>
                    <a:pt x="30004" y="19515"/>
                  </a:cubicBezTo>
                  <a:cubicBezTo>
                    <a:pt x="29909" y="19610"/>
                    <a:pt x="29849" y="19658"/>
                    <a:pt x="29766" y="19730"/>
                  </a:cubicBezTo>
                  <a:lnTo>
                    <a:pt x="29730" y="19765"/>
                  </a:lnTo>
                  <a:cubicBezTo>
                    <a:pt x="29611" y="19872"/>
                    <a:pt x="29492" y="19991"/>
                    <a:pt x="29385" y="20099"/>
                  </a:cubicBezTo>
                  <a:lnTo>
                    <a:pt x="29278" y="20206"/>
                  </a:lnTo>
                  <a:cubicBezTo>
                    <a:pt x="28944" y="20551"/>
                    <a:pt x="28575" y="20861"/>
                    <a:pt x="28194" y="21146"/>
                  </a:cubicBezTo>
                  <a:cubicBezTo>
                    <a:pt x="28135" y="21182"/>
                    <a:pt x="28075" y="21218"/>
                    <a:pt x="28016" y="21242"/>
                  </a:cubicBezTo>
                  <a:cubicBezTo>
                    <a:pt x="27992" y="21265"/>
                    <a:pt x="27956" y="21277"/>
                    <a:pt x="27920" y="21301"/>
                  </a:cubicBezTo>
                  <a:lnTo>
                    <a:pt x="27837" y="21337"/>
                  </a:lnTo>
                  <a:lnTo>
                    <a:pt x="27789" y="21361"/>
                  </a:lnTo>
                  <a:lnTo>
                    <a:pt x="27659" y="21420"/>
                  </a:lnTo>
                  <a:lnTo>
                    <a:pt x="27551" y="21468"/>
                  </a:lnTo>
                  <a:lnTo>
                    <a:pt x="27480" y="21504"/>
                  </a:lnTo>
                  <a:cubicBezTo>
                    <a:pt x="27420" y="21396"/>
                    <a:pt x="27337" y="21289"/>
                    <a:pt x="27254" y="21194"/>
                  </a:cubicBezTo>
                  <a:cubicBezTo>
                    <a:pt x="27182" y="21099"/>
                    <a:pt x="27099" y="21027"/>
                    <a:pt x="27004" y="20956"/>
                  </a:cubicBezTo>
                  <a:cubicBezTo>
                    <a:pt x="26897" y="20873"/>
                    <a:pt x="26789" y="20789"/>
                    <a:pt x="26670" y="20706"/>
                  </a:cubicBezTo>
                  <a:cubicBezTo>
                    <a:pt x="26575" y="20634"/>
                    <a:pt x="26456" y="20575"/>
                    <a:pt x="26349" y="20527"/>
                  </a:cubicBezTo>
                  <a:cubicBezTo>
                    <a:pt x="26313" y="20515"/>
                    <a:pt x="26277" y="20503"/>
                    <a:pt x="26254" y="20503"/>
                  </a:cubicBezTo>
                  <a:cubicBezTo>
                    <a:pt x="26111" y="20361"/>
                    <a:pt x="25968" y="20241"/>
                    <a:pt x="25801" y="20134"/>
                  </a:cubicBezTo>
                  <a:lnTo>
                    <a:pt x="25765" y="20099"/>
                  </a:lnTo>
                  <a:cubicBezTo>
                    <a:pt x="25694" y="20039"/>
                    <a:pt x="25611" y="19991"/>
                    <a:pt x="25527" y="19944"/>
                  </a:cubicBezTo>
                  <a:cubicBezTo>
                    <a:pt x="25468" y="19908"/>
                    <a:pt x="25420" y="19884"/>
                    <a:pt x="25361" y="19860"/>
                  </a:cubicBezTo>
                  <a:cubicBezTo>
                    <a:pt x="25301" y="19837"/>
                    <a:pt x="25230" y="19825"/>
                    <a:pt x="25170" y="19813"/>
                  </a:cubicBezTo>
                  <a:lnTo>
                    <a:pt x="25111" y="19789"/>
                  </a:lnTo>
                  <a:cubicBezTo>
                    <a:pt x="25087" y="19777"/>
                    <a:pt x="25075" y="19765"/>
                    <a:pt x="25051" y="19753"/>
                  </a:cubicBezTo>
                  <a:cubicBezTo>
                    <a:pt x="25170" y="19551"/>
                    <a:pt x="25289" y="19360"/>
                    <a:pt x="25384" y="19158"/>
                  </a:cubicBezTo>
                  <a:lnTo>
                    <a:pt x="25396" y="19110"/>
                  </a:lnTo>
                  <a:cubicBezTo>
                    <a:pt x="25539" y="18837"/>
                    <a:pt x="25670" y="18539"/>
                    <a:pt x="25777" y="18241"/>
                  </a:cubicBezTo>
                  <a:cubicBezTo>
                    <a:pt x="25908" y="17932"/>
                    <a:pt x="26004" y="17622"/>
                    <a:pt x="26087" y="17301"/>
                  </a:cubicBezTo>
                  <a:cubicBezTo>
                    <a:pt x="26206" y="16896"/>
                    <a:pt x="26289" y="16479"/>
                    <a:pt x="26349" y="16051"/>
                  </a:cubicBezTo>
                  <a:cubicBezTo>
                    <a:pt x="26361" y="15955"/>
                    <a:pt x="26373" y="15860"/>
                    <a:pt x="26385" y="15765"/>
                  </a:cubicBezTo>
                  <a:lnTo>
                    <a:pt x="26385" y="15681"/>
                  </a:lnTo>
                  <a:lnTo>
                    <a:pt x="26396" y="15550"/>
                  </a:lnTo>
                  <a:lnTo>
                    <a:pt x="26396" y="15443"/>
                  </a:lnTo>
                  <a:cubicBezTo>
                    <a:pt x="26432" y="15110"/>
                    <a:pt x="26432" y="14777"/>
                    <a:pt x="26420" y="14455"/>
                  </a:cubicBezTo>
                  <a:cubicBezTo>
                    <a:pt x="26420" y="14289"/>
                    <a:pt x="26408" y="14112"/>
                    <a:pt x="26397" y="13946"/>
                  </a:cubicBezTo>
                  <a:lnTo>
                    <a:pt x="26397" y="13946"/>
                  </a:lnTo>
                  <a:cubicBezTo>
                    <a:pt x="26398" y="13957"/>
                    <a:pt x="26408" y="13969"/>
                    <a:pt x="26408" y="13991"/>
                  </a:cubicBezTo>
                  <a:cubicBezTo>
                    <a:pt x="26468" y="14003"/>
                    <a:pt x="26516" y="14026"/>
                    <a:pt x="26575" y="14026"/>
                  </a:cubicBezTo>
                  <a:cubicBezTo>
                    <a:pt x="26587" y="14038"/>
                    <a:pt x="26611" y="14038"/>
                    <a:pt x="26623" y="14038"/>
                  </a:cubicBezTo>
                  <a:cubicBezTo>
                    <a:pt x="26682" y="14038"/>
                    <a:pt x="26742" y="14038"/>
                    <a:pt x="26801" y="14026"/>
                  </a:cubicBezTo>
                  <a:cubicBezTo>
                    <a:pt x="26885" y="14015"/>
                    <a:pt x="26956" y="13991"/>
                    <a:pt x="27027" y="13943"/>
                  </a:cubicBezTo>
                  <a:cubicBezTo>
                    <a:pt x="27099" y="13895"/>
                    <a:pt x="27170" y="13836"/>
                    <a:pt x="27230" y="13765"/>
                  </a:cubicBezTo>
                  <a:cubicBezTo>
                    <a:pt x="27325" y="13645"/>
                    <a:pt x="27408" y="13503"/>
                    <a:pt x="27444" y="13360"/>
                  </a:cubicBezTo>
                  <a:cubicBezTo>
                    <a:pt x="27468" y="13276"/>
                    <a:pt x="27480" y="13193"/>
                    <a:pt x="27492" y="13110"/>
                  </a:cubicBezTo>
                  <a:cubicBezTo>
                    <a:pt x="27504" y="13003"/>
                    <a:pt x="27516" y="12895"/>
                    <a:pt x="27504" y="12788"/>
                  </a:cubicBezTo>
                  <a:cubicBezTo>
                    <a:pt x="27504" y="12622"/>
                    <a:pt x="27480" y="12443"/>
                    <a:pt x="27432" y="12288"/>
                  </a:cubicBezTo>
                  <a:cubicBezTo>
                    <a:pt x="27385" y="12121"/>
                    <a:pt x="27337" y="11967"/>
                    <a:pt x="27289" y="11812"/>
                  </a:cubicBezTo>
                  <a:cubicBezTo>
                    <a:pt x="27158" y="11383"/>
                    <a:pt x="27027" y="10990"/>
                    <a:pt x="26897" y="10645"/>
                  </a:cubicBezTo>
                  <a:cubicBezTo>
                    <a:pt x="26730" y="10205"/>
                    <a:pt x="26563" y="9800"/>
                    <a:pt x="26373" y="9407"/>
                  </a:cubicBezTo>
                  <a:cubicBezTo>
                    <a:pt x="26194" y="9014"/>
                    <a:pt x="25980" y="8657"/>
                    <a:pt x="25742" y="8300"/>
                  </a:cubicBezTo>
                  <a:cubicBezTo>
                    <a:pt x="25551" y="8026"/>
                    <a:pt x="25313" y="7788"/>
                    <a:pt x="25027" y="7597"/>
                  </a:cubicBezTo>
                  <a:cubicBezTo>
                    <a:pt x="24956" y="7561"/>
                    <a:pt x="24872" y="7526"/>
                    <a:pt x="24789" y="7502"/>
                  </a:cubicBezTo>
                  <a:cubicBezTo>
                    <a:pt x="24741" y="7478"/>
                    <a:pt x="24694" y="7466"/>
                    <a:pt x="24646" y="7466"/>
                  </a:cubicBezTo>
                  <a:lnTo>
                    <a:pt x="24575" y="7454"/>
                  </a:lnTo>
                  <a:lnTo>
                    <a:pt x="24444" y="7454"/>
                  </a:lnTo>
                  <a:cubicBezTo>
                    <a:pt x="24337" y="7454"/>
                    <a:pt x="24218" y="7466"/>
                    <a:pt x="24110" y="7490"/>
                  </a:cubicBezTo>
                  <a:cubicBezTo>
                    <a:pt x="24027" y="7502"/>
                    <a:pt x="23956" y="7526"/>
                    <a:pt x="23884" y="7549"/>
                  </a:cubicBezTo>
                  <a:cubicBezTo>
                    <a:pt x="23813" y="7573"/>
                    <a:pt x="23741" y="7609"/>
                    <a:pt x="23670" y="7645"/>
                  </a:cubicBezTo>
                  <a:cubicBezTo>
                    <a:pt x="23610" y="7680"/>
                    <a:pt x="23551" y="7728"/>
                    <a:pt x="23479" y="7776"/>
                  </a:cubicBezTo>
                  <a:cubicBezTo>
                    <a:pt x="23301" y="7585"/>
                    <a:pt x="23110" y="7395"/>
                    <a:pt x="22896" y="7228"/>
                  </a:cubicBezTo>
                  <a:lnTo>
                    <a:pt x="22848" y="7180"/>
                  </a:lnTo>
                  <a:lnTo>
                    <a:pt x="22789" y="7133"/>
                  </a:lnTo>
                  <a:cubicBezTo>
                    <a:pt x="22051" y="6537"/>
                    <a:pt x="21229" y="6049"/>
                    <a:pt x="20348" y="5692"/>
                  </a:cubicBezTo>
                  <a:cubicBezTo>
                    <a:pt x="20027" y="5561"/>
                    <a:pt x="19705" y="5454"/>
                    <a:pt x="19372" y="5347"/>
                  </a:cubicBezTo>
                  <a:lnTo>
                    <a:pt x="19312" y="5335"/>
                  </a:lnTo>
                  <a:lnTo>
                    <a:pt x="19277" y="5323"/>
                  </a:lnTo>
                  <a:lnTo>
                    <a:pt x="19229" y="5311"/>
                  </a:lnTo>
                  <a:lnTo>
                    <a:pt x="19169" y="5299"/>
                  </a:lnTo>
                  <a:lnTo>
                    <a:pt x="19086" y="5275"/>
                  </a:lnTo>
                  <a:lnTo>
                    <a:pt x="19026" y="5263"/>
                  </a:lnTo>
                  <a:cubicBezTo>
                    <a:pt x="18860" y="5216"/>
                    <a:pt x="18705" y="5180"/>
                    <a:pt x="18562" y="5156"/>
                  </a:cubicBezTo>
                  <a:cubicBezTo>
                    <a:pt x="18324" y="5109"/>
                    <a:pt x="18062" y="5061"/>
                    <a:pt x="17764" y="5025"/>
                  </a:cubicBezTo>
                  <a:lnTo>
                    <a:pt x="17681" y="5025"/>
                  </a:lnTo>
                  <a:lnTo>
                    <a:pt x="17610" y="5013"/>
                  </a:lnTo>
                  <a:lnTo>
                    <a:pt x="17502" y="4930"/>
                  </a:lnTo>
                  <a:cubicBezTo>
                    <a:pt x="17443" y="4871"/>
                    <a:pt x="17383" y="4799"/>
                    <a:pt x="17312" y="4740"/>
                  </a:cubicBezTo>
                  <a:cubicBezTo>
                    <a:pt x="17288" y="4704"/>
                    <a:pt x="17264" y="4680"/>
                    <a:pt x="17229" y="4656"/>
                  </a:cubicBezTo>
                  <a:lnTo>
                    <a:pt x="17157" y="4585"/>
                  </a:lnTo>
                  <a:lnTo>
                    <a:pt x="17110" y="4549"/>
                  </a:lnTo>
                  <a:lnTo>
                    <a:pt x="17026" y="4466"/>
                  </a:lnTo>
                  <a:lnTo>
                    <a:pt x="16991" y="4430"/>
                  </a:lnTo>
                  <a:lnTo>
                    <a:pt x="16955" y="4394"/>
                  </a:lnTo>
                  <a:cubicBezTo>
                    <a:pt x="16848" y="4287"/>
                    <a:pt x="16729" y="4180"/>
                    <a:pt x="16610" y="4073"/>
                  </a:cubicBezTo>
                  <a:cubicBezTo>
                    <a:pt x="16502" y="3990"/>
                    <a:pt x="16383" y="3906"/>
                    <a:pt x="16252" y="3835"/>
                  </a:cubicBezTo>
                  <a:cubicBezTo>
                    <a:pt x="16217" y="3823"/>
                    <a:pt x="16169" y="3799"/>
                    <a:pt x="16121" y="3787"/>
                  </a:cubicBezTo>
                  <a:cubicBezTo>
                    <a:pt x="16038" y="3751"/>
                    <a:pt x="15943" y="3728"/>
                    <a:pt x="15859" y="3716"/>
                  </a:cubicBezTo>
                  <a:cubicBezTo>
                    <a:pt x="15836" y="3716"/>
                    <a:pt x="15812" y="3704"/>
                    <a:pt x="15776" y="3704"/>
                  </a:cubicBezTo>
                  <a:cubicBezTo>
                    <a:pt x="15633" y="3704"/>
                    <a:pt x="15490" y="3716"/>
                    <a:pt x="15347" y="3739"/>
                  </a:cubicBezTo>
                  <a:cubicBezTo>
                    <a:pt x="15145" y="3775"/>
                    <a:pt x="14955" y="3835"/>
                    <a:pt x="14764" y="3918"/>
                  </a:cubicBezTo>
                  <a:cubicBezTo>
                    <a:pt x="14645" y="3954"/>
                    <a:pt x="14526" y="4001"/>
                    <a:pt x="14407" y="4049"/>
                  </a:cubicBezTo>
                  <a:lnTo>
                    <a:pt x="14169" y="4144"/>
                  </a:lnTo>
                  <a:cubicBezTo>
                    <a:pt x="14062" y="4180"/>
                    <a:pt x="13966" y="4216"/>
                    <a:pt x="13859" y="4251"/>
                  </a:cubicBezTo>
                  <a:lnTo>
                    <a:pt x="13609" y="4311"/>
                  </a:lnTo>
                  <a:lnTo>
                    <a:pt x="13514" y="4335"/>
                  </a:lnTo>
                  <a:lnTo>
                    <a:pt x="13371" y="4371"/>
                  </a:lnTo>
                  <a:cubicBezTo>
                    <a:pt x="13359" y="4311"/>
                    <a:pt x="13335" y="4240"/>
                    <a:pt x="13311" y="4180"/>
                  </a:cubicBezTo>
                  <a:cubicBezTo>
                    <a:pt x="13264" y="4085"/>
                    <a:pt x="13216" y="3990"/>
                    <a:pt x="13157" y="3906"/>
                  </a:cubicBezTo>
                  <a:lnTo>
                    <a:pt x="13073" y="3751"/>
                  </a:lnTo>
                  <a:cubicBezTo>
                    <a:pt x="12930" y="3489"/>
                    <a:pt x="12800" y="3216"/>
                    <a:pt x="12692" y="2930"/>
                  </a:cubicBezTo>
                  <a:lnTo>
                    <a:pt x="12657" y="2858"/>
                  </a:lnTo>
                  <a:cubicBezTo>
                    <a:pt x="12621" y="2739"/>
                    <a:pt x="12597" y="2668"/>
                    <a:pt x="12561" y="2608"/>
                  </a:cubicBezTo>
                  <a:cubicBezTo>
                    <a:pt x="12549" y="2573"/>
                    <a:pt x="12538" y="2537"/>
                    <a:pt x="12514" y="2513"/>
                  </a:cubicBezTo>
                  <a:lnTo>
                    <a:pt x="12633" y="2418"/>
                  </a:lnTo>
                  <a:cubicBezTo>
                    <a:pt x="12823" y="2287"/>
                    <a:pt x="12990" y="2108"/>
                    <a:pt x="13109" y="1906"/>
                  </a:cubicBezTo>
                  <a:cubicBezTo>
                    <a:pt x="13145" y="1834"/>
                    <a:pt x="13181" y="1751"/>
                    <a:pt x="13216" y="1656"/>
                  </a:cubicBezTo>
                  <a:cubicBezTo>
                    <a:pt x="13240" y="1573"/>
                    <a:pt x="13252" y="1489"/>
                    <a:pt x="13264" y="1394"/>
                  </a:cubicBezTo>
                  <a:cubicBezTo>
                    <a:pt x="13264" y="1311"/>
                    <a:pt x="13264" y="1215"/>
                    <a:pt x="13252" y="1120"/>
                  </a:cubicBezTo>
                  <a:cubicBezTo>
                    <a:pt x="13228" y="1013"/>
                    <a:pt x="13204" y="906"/>
                    <a:pt x="13157" y="799"/>
                  </a:cubicBezTo>
                  <a:cubicBezTo>
                    <a:pt x="13109" y="703"/>
                    <a:pt x="13061" y="620"/>
                    <a:pt x="13002" y="537"/>
                  </a:cubicBezTo>
                  <a:cubicBezTo>
                    <a:pt x="12942" y="465"/>
                    <a:pt x="12883" y="394"/>
                    <a:pt x="12811" y="334"/>
                  </a:cubicBezTo>
                  <a:cubicBezTo>
                    <a:pt x="12669" y="215"/>
                    <a:pt x="12514" y="120"/>
                    <a:pt x="12335" y="60"/>
                  </a:cubicBezTo>
                  <a:cubicBezTo>
                    <a:pt x="12252" y="37"/>
                    <a:pt x="12180" y="25"/>
                    <a:pt x="12097" y="13"/>
                  </a:cubicBezTo>
                  <a:cubicBezTo>
                    <a:pt x="12085" y="13"/>
                    <a:pt x="12061" y="1"/>
                    <a:pt x="12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81;p24">
              <a:extLst>
                <a:ext uri="{FF2B5EF4-FFF2-40B4-BE49-F238E27FC236}">
                  <a16:creationId xmlns:a16="http://schemas.microsoft.com/office/drawing/2014/main" id="{1C6C126B-294B-F17C-BE0B-8FECF6BAA750}"/>
                </a:ext>
              </a:extLst>
            </p:cNvPr>
            <p:cNvSpPr/>
            <p:nvPr/>
          </p:nvSpPr>
          <p:spPr>
            <a:xfrm>
              <a:off x="4635938" y="1929933"/>
              <a:ext cx="7418" cy="6642"/>
            </a:xfrm>
            <a:custGeom>
              <a:avLst/>
              <a:gdLst/>
              <a:ahLst/>
              <a:cxnLst/>
              <a:rect l="l" t="t" r="r" b="b"/>
              <a:pathLst>
                <a:path w="239" h="214" extrusionOk="0">
                  <a:moveTo>
                    <a:pt x="96" y="1"/>
                  </a:moveTo>
                  <a:cubicBezTo>
                    <a:pt x="48" y="1"/>
                    <a:pt x="1" y="48"/>
                    <a:pt x="1" y="108"/>
                  </a:cubicBezTo>
                  <a:cubicBezTo>
                    <a:pt x="1" y="171"/>
                    <a:pt x="48" y="214"/>
                    <a:pt x="101" y="214"/>
                  </a:cubicBezTo>
                  <a:cubicBezTo>
                    <a:pt x="128" y="214"/>
                    <a:pt x="156" y="203"/>
                    <a:pt x="179" y="179"/>
                  </a:cubicBezTo>
                  <a:cubicBezTo>
                    <a:pt x="239" y="120"/>
                    <a:pt x="191" y="1"/>
                    <a:pt x="96" y="1"/>
                  </a:cubicBezTo>
                  <a:close/>
                </a:path>
              </a:pathLst>
            </a:custGeom>
            <a:solidFill>
              <a:srgbClr val="242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82;p24">
              <a:extLst>
                <a:ext uri="{FF2B5EF4-FFF2-40B4-BE49-F238E27FC236}">
                  <a16:creationId xmlns:a16="http://schemas.microsoft.com/office/drawing/2014/main" id="{1061AE4E-617D-5CC2-AB57-DB3DD313CC3D}"/>
                </a:ext>
              </a:extLst>
            </p:cNvPr>
            <p:cNvSpPr/>
            <p:nvPr/>
          </p:nvSpPr>
          <p:spPr>
            <a:xfrm>
              <a:off x="4536556" y="2070378"/>
              <a:ext cx="6673" cy="4097"/>
            </a:xfrm>
            <a:custGeom>
              <a:avLst/>
              <a:gdLst/>
              <a:ahLst/>
              <a:cxnLst/>
              <a:rect l="l" t="t" r="r" b="b"/>
              <a:pathLst>
                <a:path w="215" h="132" extrusionOk="0">
                  <a:moveTo>
                    <a:pt x="107" y="0"/>
                  </a:moveTo>
                  <a:cubicBezTo>
                    <a:pt x="48" y="0"/>
                    <a:pt x="0" y="36"/>
                    <a:pt x="0" y="95"/>
                  </a:cubicBezTo>
                  <a:lnTo>
                    <a:pt x="0" y="107"/>
                  </a:lnTo>
                  <a:lnTo>
                    <a:pt x="0" y="131"/>
                  </a:lnTo>
                  <a:lnTo>
                    <a:pt x="107" y="107"/>
                  </a:lnTo>
                  <a:lnTo>
                    <a:pt x="71" y="107"/>
                  </a:lnTo>
                  <a:lnTo>
                    <a:pt x="214" y="83"/>
                  </a:lnTo>
                  <a:cubicBezTo>
                    <a:pt x="202" y="36"/>
                    <a:pt x="155" y="0"/>
                    <a:pt x="1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83;p24">
              <a:extLst>
                <a:ext uri="{FF2B5EF4-FFF2-40B4-BE49-F238E27FC236}">
                  <a16:creationId xmlns:a16="http://schemas.microsoft.com/office/drawing/2014/main" id="{9B7625AE-9F1D-7D89-F25D-61488D05BEF4}"/>
                </a:ext>
              </a:extLst>
            </p:cNvPr>
            <p:cNvSpPr/>
            <p:nvPr/>
          </p:nvSpPr>
          <p:spPr>
            <a:xfrm>
              <a:off x="4168048" y="1546496"/>
              <a:ext cx="592475" cy="534993"/>
            </a:xfrm>
            <a:custGeom>
              <a:avLst/>
              <a:gdLst/>
              <a:ahLst/>
              <a:cxnLst/>
              <a:rect l="l" t="t" r="r" b="b"/>
              <a:pathLst>
                <a:path w="19089" h="17237" extrusionOk="0">
                  <a:moveTo>
                    <a:pt x="9993" y="1"/>
                  </a:moveTo>
                  <a:cubicBezTo>
                    <a:pt x="6414" y="1"/>
                    <a:pt x="2903" y="2217"/>
                    <a:pt x="1717" y="6128"/>
                  </a:cubicBezTo>
                  <a:cubicBezTo>
                    <a:pt x="0" y="11794"/>
                    <a:pt x="4347" y="17237"/>
                    <a:pt x="9920" y="17237"/>
                  </a:cubicBezTo>
                  <a:cubicBezTo>
                    <a:pt x="10531" y="17237"/>
                    <a:pt x="11156" y="17171"/>
                    <a:pt x="11790" y="17034"/>
                  </a:cubicBezTo>
                  <a:cubicBezTo>
                    <a:pt x="11802" y="17022"/>
                    <a:pt x="11814" y="17022"/>
                    <a:pt x="11837" y="17022"/>
                  </a:cubicBezTo>
                  <a:lnTo>
                    <a:pt x="11897" y="17010"/>
                  </a:lnTo>
                  <a:cubicBezTo>
                    <a:pt x="14897" y="16320"/>
                    <a:pt x="17290" y="14081"/>
                    <a:pt x="18195" y="11128"/>
                  </a:cubicBezTo>
                  <a:cubicBezTo>
                    <a:pt x="19088" y="8188"/>
                    <a:pt x="18350" y="4985"/>
                    <a:pt x="16243" y="2735"/>
                  </a:cubicBezTo>
                  <a:cubicBezTo>
                    <a:pt x="14501" y="869"/>
                    <a:pt x="12233" y="1"/>
                    <a:pt x="9993"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084;p24">
              <a:extLst>
                <a:ext uri="{FF2B5EF4-FFF2-40B4-BE49-F238E27FC236}">
                  <a16:creationId xmlns:a16="http://schemas.microsoft.com/office/drawing/2014/main" id="{0BC84780-21F2-FEFC-2DBC-EA1CCF623D2D}"/>
                </a:ext>
              </a:extLst>
            </p:cNvPr>
            <p:cNvSpPr/>
            <p:nvPr/>
          </p:nvSpPr>
          <p:spPr>
            <a:xfrm>
              <a:off x="4230930" y="1612512"/>
              <a:ext cx="288649" cy="428100"/>
            </a:xfrm>
            <a:custGeom>
              <a:avLst/>
              <a:gdLst/>
              <a:ahLst/>
              <a:cxnLst/>
              <a:rect l="l" t="t" r="r" b="b"/>
              <a:pathLst>
                <a:path w="9300" h="13793" extrusionOk="0">
                  <a:moveTo>
                    <a:pt x="4025" y="0"/>
                  </a:moveTo>
                  <a:cubicBezTo>
                    <a:pt x="3477" y="215"/>
                    <a:pt x="2977" y="512"/>
                    <a:pt x="2525" y="881"/>
                  </a:cubicBezTo>
                  <a:cubicBezTo>
                    <a:pt x="2037" y="1310"/>
                    <a:pt x="1632" y="1822"/>
                    <a:pt x="1322" y="2393"/>
                  </a:cubicBezTo>
                  <a:cubicBezTo>
                    <a:pt x="655" y="3560"/>
                    <a:pt x="227" y="4846"/>
                    <a:pt x="72" y="6168"/>
                  </a:cubicBezTo>
                  <a:cubicBezTo>
                    <a:pt x="1" y="6787"/>
                    <a:pt x="1" y="7418"/>
                    <a:pt x="96" y="8037"/>
                  </a:cubicBezTo>
                  <a:cubicBezTo>
                    <a:pt x="179" y="8620"/>
                    <a:pt x="346" y="9192"/>
                    <a:pt x="596" y="9740"/>
                  </a:cubicBezTo>
                  <a:cubicBezTo>
                    <a:pt x="1096" y="10811"/>
                    <a:pt x="1858" y="11740"/>
                    <a:pt x="2822" y="12442"/>
                  </a:cubicBezTo>
                  <a:cubicBezTo>
                    <a:pt x="3311" y="12799"/>
                    <a:pt x="3846" y="13097"/>
                    <a:pt x="4406" y="13335"/>
                  </a:cubicBezTo>
                  <a:cubicBezTo>
                    <a:pt x="4965" y="13561"/>
                    <a:pt x="5561" y="13704"/>
                    <a:pt x="6168" y="13776"/>
                  </a:cubicBezTo>
                  <a:cubicBezTo>
                    <a:pt x="6267" y="13787"/>
                    <a:pt x="6368" y="13793"/>
                    <a:pt x="6469" y="13793"/>
                  </a:cubicBezTo>
                  <a:cubicBezTo>
                    <a:pt x="6684" y="13793"/>
                    <a:pt x="6902" y="13769"/>
                    <a:pt x="7121" y="13728"/>
                  </a:cubicBezTo>
                  <a:cubicBezTo>
                    <a:pt x="7418" y="13681"/>
                    <a:pt x="7704" y="13597"/>
                    <a:pt x="7978" y="13478"/>
                  </a:cubicBezTo>
                  <a:cubicBezTo>
                    <a:pt x="8490" y="13264"/>
                    <a:pt x="8942" y="12942"/>
                    <a:pt x="9299" y="12526"/>
                  </a:cubicBezTo>
                  <a:lnTo>
                    <a:pt x="9299" y="12514"/>
                  </a:lnTo>
                  <a:cubicBezTo>
                    <a:pt x="8692" y="12514"/>
                    <a:pt x="8097" y="12478"/>
                    <a:pt x="7502" y="12383"/>
                  </a:cubicBezTo>
                  <a:cubicBezTo>
                    <a:pt x="7049" y="12311"/>
                    <a:pt x="6609" y="12228"/>
                    <a:pt x="6168" y="12133"/>
                  </a:cubicBezTo>
                  <a:cubicBezTo>
                    <a:pt x="5727" y="12049"/>
                    <a:pt x="5299" y="11918"/>
                    <a:pt x="4894" y="11728"/>
                  </a:cubicBezTo>
                  <a:cubicBezTo>
                    <a:pt x="4406" y="11502"/>
                    <a:pt x="3953" y="11204"/>
                    <a:pt x="3525" y="10871"/>
                  </a:cubicBezTo>
                  <a:cubicBezTo>
                    <a:pt x="3132" y="10525"/>
                    <a:pt x="2775" y="10144"/>
                    <a:pt x="2465" y="9728"/>
                  </a:cubicBezTo>
                  <a:cubicBezTo>
                    <a:pt x="2179" y="9311"/>
                    <a:pt x="1941" y="8859"/>
                    <a:pt x="1751" y="8394"/>
                  </a:cubicBezTo>
                  <a:cubicBezTo>
                    <a:pt x="1608" y="7977"/>
                    <a:pt x="1501" y="7561"/>
                    <a:pt x="1453" y="7120"/>
                  </a:cubicBezTo>
                  <a:cubicBezTo>
                    <a:pt x="1406" y="6501"/>
                    <a:pt x="1417" y="5870"/>
                    <a:pt x="1513" y="5251"/>
                  </a:cubicBezTo>
                  <a:cubicBezTo>
                    <a:pt x="1644" y="4525"/>
                    <a:pt x="1846" y="3810"/>
                    <a:pt x="2144" y="3132"/>
                  </a:cubicBezTo>
                  <a:cubicBezTo>
                    <a:pt x="2406" y="2572"/>
                    <a:pt x="2727" y="2024"/>
                    <a:pt x="3037" y="1489"/>
                  </a:cubicBezTo>
                  <a:cubicBezTo>
                    <a:pt x="3322" y="977"/>
                    <a:pt x="3668" y="477"/>
                    <a:pt x="4037" y="12"/>
                  </a:cubicBezTo>
                  <a:lnTo>
                    <a:pt x="40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85;p24">
              <a:extLst>
                <a:ext uri="{FF2B5EF4-FFF2-40B4-BE49-F238E27FC236}">
                  <a16:creationId xmlns:a16="http://schemas.microsoft.com/office/drawing/2014/main" id="{41C6AD66-4146-3697-B9CE-94372E05BC2B}"/>
                </a:ext>
              </a:extLst>
            </p:cNvPr>
            <p:cNvSpPr/>
            <p:nvPr/>
          </p:nvSpPr>
          <p:spPr>
            <a:xfrm>
              <a:off x="4389842" y="1570674"/>
              <a:ext cx="63596" cy="27096"/>
            </a:xfrm>
            <a:custGeom>
              <a:avLst/>
              <a:gdLst/>
              <a:ahLst/>
              <a:cxnLst/>
              <a:rect l="l" t="t" r="r" b="b"/>
              <a:pathLst>
                <a:path w="2049" h="873" extrusionOk="0">
                  <a:moveTo>
                    <a:pt x="1495" y="0"/>
                  </a:moveTo>
                  <a:cubicBezTo>
                    <a:pt x="1298" y="0"/>
                    <a:pt x="1107" y="28"/>
                    <a:pt x="917" y="98"/>
                  </a:cubicBezTo>
                  <a:cubicBezTo>
                    <a:pt x="524" y="241"/>
                    <a:pt x="203" y="503"/>
                    <a:pt x="0" y="860"/>
                  </a:cubicBezTo>
                  <a:lnTo>
                    <a:pt x="0" y="872"/>
                  </a:lnTo>
                  <a:cubicBezTo>
                    <a:pt x="346" y="765"/>
                    <a:pt x="691" y="693"/>
                    <a:pt x="1024" y="574"/>
                  </a:cubicBezTo>
                  <a:cubicBezTo>
                    <a:pt x="1358" y="455"/>
                    <a:pt x="1703" y="277"/>
                    <a:pt x="2048" y="122"/>
                  </a:cubicBezTo>
                  <a:lnTo>
                    <a:pt x="2048" y="110"/>
                  </a:lnTo>
                  <a:cubicBezTo>
                    <a:pt x="1905" y="51"/>
                    <a:pt x="1762" y="15"/>
                    <a:pt x="1608" y="3"/>
                  </a:cubicBezTo>
                  <a:cubicBezTo>
                    <a:pt x="1570" y="1"/>
                    <a:pt x="1533" y="0"/>
                    <a:pt x="14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86;p24">
              <a:extLst>
                <a:ext uri="{FF2B5EF4-FFF2-40B4-BE49-F238E27FC236}">
                  <a16:creationId xmlns:a16="http://schemas.microsoft.com/office/drawing/2014/main" id="{ED7249D7-64B0-B8C2-250C-17993CA4A399}"/>
                </a:ext>
              </a:extLst>
            </p:cNvPr>
            <p:cNvSpPr/>
            <p:nvPr/>
          </p:nvSpPr>
          <p:spPr>
            <a:xfrm>
              <a:off x="4668093" y="1811308"/>
              <a:ext cx="62106" cy="151929"/>
            </a:xfrm>
            <a:custGeom>
              <a:avLst/>
              <a:gdLst/>
              <a:ahLst/>
              <a:cxnLst/>
              <a:rect l="l" t="t" r="r" b="b"/>
              <a:pathLst>
                <a:path w="2001" h="4895" extrusionOk="0">
                  <a:moveTo>
                    <a:pt x="1846" y="1"/>
                  </a:moveTo>
                  <a:cubicBezTo>
                    <a:pt x="1822" y="179"/>
                    <a:pt x="1799" y="370"/>
                    <a:pt x="1799" y="549"/>
                  </a:cubicBezTo>
                  <a:cubicBezTo>
                    <a:pt x="1799" y="644"/>
                    <a:pt x="1799" y="727"/>
                    <a:pt x="1787" y="822"/>
                  </a:cubicBezTo>
                  <a:cubicBezTo>
                    <a:pt x="1775" y="918"/>
                    <a:pt x="1775" y="1037"/>
                    <a:pt x="1751" y="1144"/>
                  </a:cubicBezTo>
                  <a:cubicBezTo>
                    <a:pt x="1715" y="1370"/>
                    <a:pt x="1656" y="1596"/>
                    <a:pt x="1596" y="1811"/>
                  </a:cubicBezTo>
                  <a:cubicBezTo>
                    <a:pt x="1513" y="2061"/>
                    <a:pt x="1418" y="2299"/>
                    <a:pt x="1322" y="2537"/>
                  </a:cubicBezTo>
                  <a:lnTo>
                    <a:pt x="1322" y="2513"/>
                  </a:lnTo>
                  <a:cubicBezTo>
                    <a:pt x="1120" y="2942"/>
                    <a:pt x="894" y="3358"/>
                    <a:pt x="644" y="3763"/>
                  </a:cubicBezTo>
                  <a:cubicBezTo>
                    <a:pt x="513" y="3954"/>
                    <a:pt x="382" y="4156"/>
                    <a:pt x="251" y="4347"/>
                  </a:cubicBezTo>
                  <a:cubicBezTo>
                    <a:pt x="227" y="4382"/>
                    <a:pt x="203" y="4418"/>
                    <a:pt x="179" y="4454"/>
                  </a:cubicBezTo>
                  <a:cubicBezTo>
                    <a:pt x="155" y="4489"/>
                    <a:pt x="120" y="4573"/>
                    <a:pt x="96" y="4632"/>
                  </a:cubicBezTo>
                  <a:cubicBezTo>
                    <a:pt x="60" y="4716"/>
                    <a:pt x="24" y="4811"/>
                    <a:pt x="1" y="4894"/>
                  </a:cubicBezTo>
                  <a:cubicBezTo>
                    <a:pt x="84" y="4823"/>
                    <a:pt x="167" y="4751"/>
                    <a:pt x="239" y="4680"/>
                  </a:cubicBezTo>
                  <a:cubicBezTo>
                    <a:pt x="310" y="4609"/>
                    <a:pt x="370" y="4537"/>
                    <a:pt x="429" y="4454"/>
                  </a:cubicBezTo>
                  <a:cubicBezTo>
                    <a:pt x="560" y="4263"/>
                    <a:pt x="679" y="4061"/>
                    <a:pt x="810" y="3870"/>
                  </a:cubicBezTo>
                  <a:cubicBezTo>
                    <a:pt x="1072" y="3466"/>
                    <a:pt x="1298" y="3037"/>
                    <a:pt x="1501" y="2596"/>
                  </a:cubicBezTo>
                  <a:cubicBezTo>
                    <a:pt x="1596" y="2382"/>
                    <a:pt x="1691" y="2156"/>
                    <a:pt x="1763" y="1942"/>
                  </a:cubicBezTo>
                  <a:cubicBezTo>
                    <a:pt x="1834" y="1715"/>
                    <a:pt x="1894" y="1489"/>
                    <a:pt x="1929" y="1263"/>
                  </a:cubicBezTo>
                  <a:cubicBezTo>
                    <a:pt x="1965" y="1049"/>
                    <a:pt x="1989" y="846"/>
                    <a:pt x="2001" y="620"/>
                  </a:cubicBezTo>
                  <a:cubicBezTo>
                    <a:pt x="2001" y="525"/>
                    <a:pt x="1989" y="429"/>
                    <a:pt x="1977" y="322"/>
                  </a:cubicBezTo>
                  <a:cubicBezTo>
                    <a:pt x="1941" y="215"/>
                    <a:pt x="1906" y="108"/>
                    <a:pt x="18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87;p24">
              <a:extLst>
                <a:ext uri="{FF2B5EF4-FFF2-40B4-BE49-F238E27FC236}">
                  <a16:creationId xmlns:a16="http://schemas.microsoft.com/office/drawing/2014/main" id="{47E9ADD1-FDA7-92EE-DA32-E98CA529B293}"/>
                </a:ext>
              </a:extLst>
            </p:cNvPr>
            <p:cNvSpPr/>
            <p:nvPr/>
          </p:nvSpPr>
          <p:spPr>
            <a:xfrm>
              <a:off x="4389842" y="2129132"/>
              <a:ext cx="21074" cy="21074"/>
            </a:xfrm>
            <a:custGeom>
              <a:avLst/>
              <a:gdLst/>
              <a:ahLst/>
              <a:cxnLst/>
              <a:rect l="l" t="t" r="r" b="b"/>
              <a:pathLst>
                <a:path w="679" h="679" extrusionOk="0">
                  <a:moveTo>
                    <a:pt x="346" y="215"/>
                  </a:moveTo>
                  <a:cubicBezTo>
                    <a:pt x="357" y="226"/>
                    <a:pt x="381" y="238"/>
                    <a:pt x="405" y="238"/>
                  </a:cubicBezTo>
                  <a:lnTo>
                    <a:pt x="441" y="274"/>
                  </a:lnTo>
                  <a:cubicBezTo>
                    <a:pt x="453" y="286"/>
                    <a:pt x="465" y="298"/>
                    <a:pt x="477" y="310"/>
                  </a:cubicBezTo>
                  <a:lnTo>
                    <a:pt x="477" y="322"/>
                  </a:lnTo>
                  <a:lnTo>
                    <a:pt x="477" y="357"/>
                  </a:lnTo>
                  <a:cubicBezTo>
                    <a:pt x="477" y="357"/>
                    <a:pt x="477" y="369"/>
                    <a:pt x="477" y="369"/>
                  </a:cubicBezTo>
                  <a:cubicBezTo>
                    <a:pt x="477" y="381"/>
                    <a:pt x="477" y="393"/>
                    <a:pt x="465" y="405"/>
                  </a:cubicBezTo>
                  <a:cubicBezTo>
                    <a:pt x="457" y="420"/>
                    <a:pt x="449" y="431"/>
                    <a:pt x="439" y="442"/>
                  </a:cubicBezTo>
                  <a:lnTo>
                    <a:pt x="439" y="442"/>
                  </a:lnTo>
                  <a:lnTo>
                    <a:pt x="393" y="476"/>
                  </a:lnTo>
                  <a:cubicBezTo>
                    <a:pt x="377" y="484"/>
                    <a:pt x="361" y="492"/>
                    <a:pt x="346" y="500"/>
                  </a:cubicBezTo>
                  <a:lnTo>
                    <a:pt x="262" y="500"/>
                  </a:lnTo>
                  <a:cubicBezTo>
                    <a:pt x="238" y="500"/>
                    <a:pt x="226" y="488"/>
                    <a:pt x="215" y="476"/>
                  </a:cubicBezTo>
                  <a:lnTo>
                    <a:pt x="203" y="476"/>
                  </a:lnTo>
                  <a:cubicBezTo>
                    <a:pt x="179" y="465"/>
                    <a:pt x="167" y="453"/>
                    <a:pt x="143" y="429"/>
                  </a:cubicBezTo>
                  <a:lnTo>
                    <a:pt x="119" y="405"/>
                  </a:lnTo>
                  <a:lnTo>
                    <a:pt x="107" y="369"/>
                  </a:lnTo>
                  <a:cubicBezTo>
                    <a:pt x="107" y="345"/>
                    <a:pt x="119" y="334"/>
                    <a:pt x="131" y="310"/>
                  </a:cubicBezTo>
                  <a:cubicBezTo>
                    <a:pt x="143" y="286"/>
                    <a:pt x="155" y="274"/>
                    <a:pt x="167" y="250"/>
                  </a:cubicBezTo>
                  <a:lnTo>
                    <a:pt x="191" y="238"/>
                  </a:lnTo>
                  <a:lnTo>
                    <a:pt x="226" y="215"/>
                  </a:lnTo>
                  <a:close/>
                  <a:moveTo>
                    <a:pt x="298" y="0"/>
                  </a:moveTo>
                  <a:cubicBezTo>
                    <a:pt x="262" y="0"/>
                    <a:pt x="215" y="12"/>
                    <a:pt x="179" y="24"/>
                  </a:cubicBezTo>
                  <a:cubicBezTo>
                    <a:pt x="143" y="48"/>
                    <a:pt x="107" y="72"/>
                    <a:pt x="84" y="95"/>
                  </a:cubicBezTo>
                  <a:cubicBezTo>
                    <a:pt x="48" y="131"/>
                    <a:pt x="36" y="167"/>
                    <a:pt x="24" y="215"/>
                  </a:cubicBezTo>
                  <a:cubicBezTo>
                    <a:pt x="0" y="322"/>
                    <a:pt x="12" y="429"/>
                    <a:pt x="72" y="512"/>
                  </a:cubicBezTo>
                  <a:lnTo>
                    <a:pt x="84" y="512"/>
                  </a:lnTo>
                  <a:cubicBezTo>
                    <a:pt x="84" y="488"/>
                    <a:pt x="84" y="465"/>
                    <a:pt x="96" y="429"/>
                  </a:cubicBezTo>
                  <a:cubicBezTo>
                    <a:pt x="96" y="441"/>
                    <a:pt x="96" y="453"/>
                    <a:pt x="96" y="465"/>
                  </a:cubicBezTo>
                  <a:cubicBezTo>
                    <a:pt x="96" y="500"/>
                    <a:pt x="107" y="524"/>
                    <a:pt x="131" y="548"/>
                  </a:cubicBezTo>
                  <a:cubicBezTo>
                    <a:pt x="143" y="572"/>
                    <a:pt x="155" y="596"/>
                    <a:pt x="179" y="607"/>
                  </a:cubicBezTo>
                  <a:cubicBezTo>
                    <a:pt x="191" y="619"/>
                    <a:pt x="203" y="631"/>
                    <a:pt x="226" y="643"/>
                  </a:cubicBezTo>
                  <a:lnTo>
                    <a:pt x="262" y="667"/>
                  </a:lnTo>
                  <a:lnTo>
                    <a:pt x="322" y="679"/>
                  </a:lnTo>
                  <a:lnTo>
                    <a:pt x="393" y="679"/>
                  </a:lnTo>
                  <a:lnTo>
                    <a:pt x="429" y="667"/>
                  </a:lnTo>
                  <a:cubicBezTo>
                    <a:pt x="453" y="667"/>
                    <a:pt x="477" y="655"/>
                    <a:pt x="500" y="655"/>
                  </a:cubicBezTo>
                  <a:cubicBezTo>
                    <a:pt x="524" y="631"/>
                    <a:pt x="536" y="619"/>
                    <a:pt x="560" y="607"/>
                  </a:cubicBezTo>
                  <a:lnTo>
                    <a:pt x="584" y="584"/>
                  </a:lnTo>
                  <a:cubicBezTo>
                    <a:pt x="607" y="560"/>
                    <a:pt x="619" y="548"/>
                    <a:pt x="631" y="524"/>
                  </a:cubicBezTo>
                  <a:cubicBezTo>
                    <a:pt x="655" y="488"/>
                    <a:pt x="679" y="441"/>
                    <a:pt x="679" y="393"/>
                  </a:cubicBezTo>
                  <a:cubicBezTo>
                    <a:pt x="679" y="381"/>
                    <a:pt x="679" y="357"/>
                    <a:pt x="679" y="345"/>
                  </a:cubicBezTo>
                  <a:cubicBezTo>
                    <a:pt x="679" y="322"/>
                    <a:pt x="679" y="298"/>
                    <a:pt x="679" y="274"/>
                  </a:cubicBezTo>
                  <a:cubicBezTo>
                    <a:pt x="667" y="238"/>
                    <a:pt x="643" y="203"/>
                    <a:pt x="619" y="167"/>
                  </a:cubicBezTo>
                  <a:cubicBezTo>
                    <a:pt x="596" y="131"/>
                    <a:pt x="560" y="107"/>
                    <a:pt x="524" y="84"/>
                  </a:cubicBezTo>
                  <a:cubicBezTo>
                    <a:pt x="488" y="60"/>
                    <a:pt x="453" y="36"/>
                    <a:pt x="417" y="24"/>
                  </a:cubicBezTo>
                  <a:cubicBezTo>
                    <a:pt x="381" y="12"/>
                    <a:pt x="357" y="12"/>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88;p24">
              <a:extLst>
                <a:ext uri="{FF2B5EF4-FFF2-40B4-BE49-F238E27FC236}">
                  <a16:creationId xmlns:a16="http://schemas.microsoft.com/office/drawing/2014/main" id="{6FBBA419-3DB9-7CE0-D366-1413A549342E}"/>
                </a:ext>
              </a:extLst>
            </p:cNvPr>
            <p:cNvSpPr/>
            <p:nvPr/>
          </p:nvSpPr>
          <p:spPr>
            <a:xfrm>
              <a:off x="4467808" y="2136891"/>
              <a:ext cx="21106" cy="18871"/>
            </a:xfrm>
            <a:custGeom>
              <a:avLst/>
              <a:gdLst/>
              <a:ahLst/>
              <a:cxnLst/>
              <a:rect l="l" t="t" r="r" b="b"/>
              <a:pathLst>
                <a:path w="680" h="608" extrusionOk="0">
                  <a:moveTo>
                    <a:pt x="453" y="191"/>
                  </a:moveTo>
                  <a:lnTo>
                    <a:pt x="441" y="215"/>
                  </a:lnTo>
                  <a:lnTo>
                    <a:pt x="453" y="215"/>
                  </a:lnTo>
                  <a:lnTo>
                    <a:pt x="465" y="226"/>
                  </a:lnTo>
                  <a:cubicBezTo>
                    <a:pt x="465" y="250"/>
                    <a:pt x="453" y="262"/>
                    <a:pt x="441" y="286"/>
                  </a:cubicBezTo>
                  <a:lnTo>
                    <a:pt x="453" y="262"/>
                  </a:lnTo>
                  <a:lnTo>
                    <a:pt x="453" y="262"/>
                  </a:lnTo>
                  <a:cubicBezTo>
                    <a:pt x="441" y="286"/>
                    <a:pt x="429" y="298"/>
                    <a:pt x="417" y="322"/>
                  </a:cubicBezTo>
                  <a:lnTo>
                    <a:pt x="429" y="298"/>
                  </a:lnTo>
                  <a:lnTo>
                    <a:pt x="429" y="298"/>
                  </a:lnTo>
                  <a:cubicBezTo>
                    <a:pt x="417" y="322"/>
                    <a:pt x="393" y="346"/>
                    <a:pt x="370" y="357"/>
                  </a:cubicBezTo>
                  <a:cubicBezTo>
                    <a:pt x="334" y="381"/>
                    <a:pt x="310" y="393"/>
                    <a:pt x="274" y="405"/>
                  </a:cubicBezTo>
                  <a:lnTo>
                    <a:pt x="239" y="405"/>
                  </a:lnTo>
                  <a:cubicBezTo>
                    <a:pt x="215" y="405"/>
                    <a:pt x="191" y="405"/>
                    <a:pt x="167" y="393"/>
                  </a:cubicBezTo>
                  <a:lnTo>
                    <a:pt x="191" y="393"/>
                  </a:lnTo>
                  <a:cubicBezTo>
                    <a:pt x="179" y="393"/>
                    <a:pt x="167" y="381"/>
                    <a:pt x="167" y="381"/>
                  </a:cubicBezTo>
                  <a:cubicBezTo>
                    <a:pt x="144" y="369"/>
                    <a:pt x="132" y="358"/>
                    <a:pt x="120" y="346"/>
                  </a:cubicBezTo>
                  <a:lnTo>
                    <a:pt x="120" y="346"/>
                  </a:lnTo>
                  <a:cubicBezTo>
                    <a:pt x="117" y="343"/>
                    <a:pt x="114" y="340"/>
                    <a:pt x="108" y="334"/>
                  </a:cubicBezTo>
                  <a:cubicBezTo>
                    <a:pt x="120" y="322"/>
                    <a:pt x="131" y="310"/>
                    <a:pt x="143" y="298"/>
                  </a:cubicBezTo>
                  <a:cubicBezTo>
                    <a:pt x="167" y="286"/>
                    <a:pt x="191" y="262"/>
                    <a:pt x="215" y="250"/>
                  </a:cubicBezTo>
                  <a:cubicBezTo>
                    <a:pt x="251" y="226"/>
                    <a:pt x="286" y="215"/>
                    <a:pt x="322" y="203"/>
                  </a:cubicBezTo>
                  <a:cubicBezTo>
                    <a:pt x="346" y="191"/>
                    <a:pt x="381" y="191"/>
                    <a:pt x="405" y="191"/>
                  </a:cubicBezTo>
                  <a:close/>
                  <a:moveTo>
                    <a:pt x="370" y="0"/>
                  </a:moveTo>
                  <a:cubicBezTo>
                    <a:pt x="322" y="0"/>
                    <a:pt x="274" y="12"/>
                    <a:pt x="227" y="24"/>
                  </a:cubicBezTo>
                  <a:cubicBezTo>
                    <a:pt x="131" y="60"/>
                    <a:pt x="60" y="131"/>
                    <a:pt x="12" y="215"/>
                  </a:cubicBezTo>
                  <a:cubicBezTo>
                    <a:pt x="12" y="226"/>
                    <a:pt x="0" y="238"/>
                    <a:pt x="0" y="250"/>
                  </a:cubicBezTo>
                  <a:cubicBezTo>
                    <a:pt x="0" y="262"/>
                    <a:pt x="0" y="274"/>
                    <a:pt x="0" y="286"/>
                  </a:cubicBezTo>
                  <a:lnTo>
                    <a:pt x="0" y="298"/>
                  </a:lnTo>
                  <a:cubicBezTo>
                    <a:pt x="0" y="298"/>
                    <a:pt x="0" y="310"/>
                    <a:pt x="0" y="322"/>
                  </a:cubicBezTo>
                  <a:cubicBezTo>
                    <a:pt x="0" y="334"/>
                    <a:pt x="0" y="357"/>
                    <a:pt x="0" y="369"/>
                  </a:cubicBezTo>
                  <a:cubicBezTo>
                    <a:pt x="12" y="417"/>
                    <a:pt x="24" y="453"/>
                    <a:pt x="36" y="476"/>
                  </a:cubicBezTo>
                  <a:lnTo>
                    <a:pt x="60" y="500"/>
                  </a:lnTo>
                  <a:cubicBezTo>
                    <a:pt x="84" y="536"/>
                    <a:pt x="120" y="572"/>
                    <a:pt x="155" y="584"/>
                  </a:cubicBezTo>
                  <a:cubicBezTo>
                    <a:pt x="167" y="596"/>
                    <a:pt x="191" y="596"/>
                    <a:pt x="215" y="607"/>
                  </a:cubicBezTo>
                  <a:lnTo>
                    <a:pt x="322" y="607"/>
                  </a:lnTo>
                  <a:cubicBezTo>
                    <a:pt x="334" y="607"/>
                    <a:pt x="358" y="607"/>
                    <a:pt x="381" y="596"/>
                  </a:cubicBezTo>
                  <a:cubicBezTo>
                    <a:pt x="417" y="584"/>
                    <a:pt x="453" y="572"/>
                    <a:pt x="489" y="548"/>
                  </a:cubicBezTo>
                  <a:cubicBezTo>
                    <a:pt x="512" y="524"/>
                    <a:pt x="536" y="500"/>
                    <a:pt x="560" y="476"/>
                  </a:cubicBezTo>
                  <a:cubicBezTo>
                    <a:pt x="584" y="453"/>
                    <a:pt x="608" y="429"/>
                    <a:pt x="632" y="405"/>
                  </a:cubicBezTo>
                  <a:cubicBezTo>
                    <a:pt x="632" y="381"/>
                    <a:pt x="643" y="369"/>
                    <a:pt x="655" y="357"/>
                  </a:cubicBezTo>
                  <a:cubicBezTo>
                    <a:pt x="655" y="346"/>
                    <a:pt x="655" y="334"/>
                    <a:pt x="667" y="322"/>
                  </a:cubicBezTo>
                  <a:cubicBezTo>
                    <a:pt x="667" y="310"/>
                    <a:pt x="667" y="298"/>
                    <a:pt x="679" y="274"/>
                  </a:cubicBezTo>
                  <a:cubicBezTo>
                    <a:pt x="679" y="238"/>
                    <a:pt x="679" y="203"/>
                    <a:pt x="667" y="155"/>
                  </a:cubicBezTo>
                  <a:cubicBezTo>
                    <a:pt x="655" y="131"/>
                    <a:pt x="632" y="95"/>
                    <a:pt x="596" y="72"/>
                  </a:cubicBezTo>
                  <a:cubicBezTo>
                    <a:pt x="572" y="48"/>
                    <a:pt x="536" y="36"/>
                    <a:pt x="501" y="24"/>
                  </a:cubicBezTo>
                  <a:cubicBezTo>
                    <a:pt x="453" y="12"/>
                    <a:pt x="417" y="0"/>
                    <a:pt x="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89;p24">
              <a:extLst>
                <a:ext uri="{FF2B5EF4-FFF2-40B4-BE49-F238E27FC236}">
                  <a16:creationId xmlns:a16="http://schemas.microsoft.com/office/drawing/2014/main" id="{CDF2CBF9-1737-236B-FFC9-17B19E435325}"/>
                </a:ext>
              </a:extLst>
            </p:cNvPr>
            <p:cNvSpPr/>
            <p:nvPr/>
          </p:nvSpPr>
          <p:spPr>
            <a:xfrm>
              <a:off x="4472619" y="2149461"/>
              <a:ext cx="31" cy="31"/>
            </a:xfrm>
            <a:custGeom>
              <a:avLst/>
              <a:gdLst/>
              <a:ahLst/>
              <a:cxnLst/>
              <a:rect l="l" t="t" r="r" b="b"/>
              <a:pathLst>
                <a:path w="1" h="1" extrusionOk="0">
                  <a:moveTo>
                    <a:pt x="0" y="0"/>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90;p24">
              <a:extLst>
                <a:ext uri="{FF2B5EF4-FFF2-40B4-BE49-F238E27FC236}">
                  <a16:creationId xmlns:a16="http://schemas.microsoft.com/office/drawing/2014/main" id="{42F7A4F9-6D68-8AD9-30B2-A653AA33AB37}"/>
                </a:ext>
              </a:extLst>
            </p:cNvPr>
            <p:cNvSpPr/>
            <p:nvPr/>
          </p:nvSpPr>
          <p:spPr>
            <a:xfrm>
              <a:off x="4481496" y="2143533"/>
              <a:ext cx="0" cy="31"/>
            </a:xfrm>
            <a:custGeom>
              <a:avLst/>
              <a:gdLst/>
              <a:ahLst/>
              <a:cxnLst/>
              <a:rect l="l" t="t" r="r" b="b"/>
              <a:pathLst>
                <a:path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91;p24">
              <a:extLst>
                <a:ext uri="{FF2B5EF4-FFF2-40B4-BE49-F238E27FC236}">
                  <a16:creationId xmlns:a16="http://schemas.microsoft.com/office/drawing/2014/main" id="{09DAAEC4-1664-E808-889D-6CA358069B50}"/>
                </a:ext>
              </a:extLst>
            </p:cNvPr>
            <p:cNvSpPr/>
            <p:nvPr/>
          </p:nvSpPr>
          <p:spPr>
            <a:xfrm>
              <a:off x="4482210" y="2143906"/>
              <a:ext cx="31" cy="31"/>
            </a:xfrm>
            <a:custGeom>
              <a:avLst/>
              <a:gdLst/>
              <a:ahLst/>
              <a:cxnLst/>
              <a:rect l="l" t="t" r="r" b="b"/>
              <a:pathLst>
                <a:path w="1" h="1" extrusionOk="0">
                  <a:moveTo>
                    <a:pt x="1" y="0"/>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92;p24">
              <a:extLst>
                <a:ext uri="{FF2B5EF4-FFF2-40B4-BE49-F238E27FC236}">
                  <a16:creationId xmlns:a16="http://schemas.microsoft.com/office/drawing/2014/main" id="{0F4463EF-EB5A-36DF-06A3-1D91EEAE1FE4}"/>
                </a:ext>
              </a:extLst>
            </p:cNvPr>
            <p:cNvSpPr/>
            <p:nvPr/>
          </p:nvSpPr>
          <p:spPr>
            <a:xfrm>
              <a:off x="4475940" y="2149803"/>
              <a:ext cx="31" cy="31"/>
            </a:xfrm>
            <a:custGeom>
              <a:avLst/>
              <a:gdLst/>
              <a:ahLst/>
              <a:cxnLst/>
              <a:rect l="l" t="t" r="r" b="b"/>
              <a:pathLst>
                <a:path w="1" h="1" extrusionOk="0">
                  <a:moveTo>
                    <a:pt x="0" y="1"/>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93;p24">
              <a:extLst>
                <a:ext uri="{FF2B5EF4-FFF2-40B4-BE49-F238E27FC236}">
                  <a16:creationId xmlns:a16="http://schemas.microsoft.com/office/drawing/2014/main" id="{849B8A1D-8889-86B8-09A5-E446942B68B7}"/>
                </a:ext>
              </a:extLst>
            </p:cNvPr>
            <p:cNvSpPr/>
            <p:nvPr/>
          </p:nvSpPr>
          <p:spPr>
            <a:xfrm>
              <a:off x="4542453" y="2121000"/>
              <a:ext cx="22937" cy="20361"/>
            </a:xfrm>
            <a:custGeom>
              <a:avLst/>
              <a:gdLst/>
              <a:ahLst/>
              <a:cxnLst/>
              <a:rect l="l" t="t" r="r" b="b"/>
              <a:pathLst>
                <a:path w="739" h="656" extrusionOk="0">
                  <a:moveTo>
                    <a:pt x="441" y="191"/>
                  </a:moveTo>
                  <a:lnTo>
                    <a:pt x="441" y="203"/>
                  </a:lnTo>
                  <a:lnTo>
                    <a:pt x="501" y="203"/>
                  </a:lnTo>
                  <a:lnTo>
                    <a:pt x="513" y="215"/>
                  </a:lnTo>
                  <a:cubicBezTo>
                    <a:pt x="513" y="226"/>
                    <a:pt x="513" y="226"/>
                    <a:pt x="513" y="238"/>
                  </a:cubicBezTo>
                  <a:cubicBezTo>
                    <a:pt x="513" y="250"/>
                    <a:pt x="513" y="250"/>
                    <a:pt x="513" y="262"/>
                  </a:cubicBezTo>
                  <a:cubicBezTo>
                    <a:pt x="513" y="286"/>
                    <a:pt x="501" y="310"/>
                    <a:pt x="489" y="334"/>
                  </a:cubicBezTo>
                  <a:cubicBezTo>
                    <a:pt x="501" y="322"/>
                    <a:pt x="501" y="310"/>
                    <a:pt x="513" y="310"/>
                  </a:cubicBezTo>
                  <a:cubicBezTo>
                    <a:pt x="501" y="334"/>
                    <a:pt x="477" y="357"/>
                    <a:pt x="465" y="369"/>
                  </a:cubicBezTo>
                  <a:cubicBezTo>
                    <a:pt x="453" y="381"/>
                    <a:pt x="441" y="393"/>
                    <a:pt x="429" y="405"/>
                  </a:cubicBezTo>
                  <a:cubicBezTo>
                    <a:pt x="393" y="429"/>
                    <a:pt x="358" y="441"/>
                    <a:pt x="310" y="453"/>
                  </a:cubicBezTo>
                  <a:lnTo>
                    <a:pt x="334" y="453"/>
                  </a:lnTo>
                  <a:cubicBezTo>
                    <a:pt x="298" y="465"/>
                    <a:pt x="262" y="465"/>
                    <a:pt x="227" y="477"/>
                  </a:cubicBezTo>
                  <a:cubicBezTo>
                    <a:pt x="203" y="477"/>
                    <a:pt x="179" y="465"/>
                    <a:pt x="155" y="465"/>
                  </a:cubicBezTo>
                  <a:lnTo>
                    <a:pt x="167" y="465"/>
                  </a:lnTo>
                  <a:cubicBezTo>
                    <a:pt x="155" y="465"/>
                    <a:pt x="132" y="453"/>
                    <a:pt x="120" y="453"/>
                  </a:cubicBezTo>
                  <a:cubicBezTo>
                    <a:pt x="120" y="429"/>
                    <a:pt x="120" y="417"/>
                    <a:pt x="120" y="405"/>
                  </a:cubicBezTo>
                  <a:cubicBezTo>
                    <a:pt x="120" y="393"/>
                    <a:pt x="143" y="369"/>
                    <a:pt x="143" y="346"/>
                  </a:cubicBezTo>
                  <a:cubicBezTo>
                    <a:pt x="155" y="322"/>
                    <a:pt x="167" y="322"/>
                    <a:pt x="179" y="310"/>
                  </a:cubicBezTo>
                  <a:lnTo>
                    <a:pt x="179" y="310"/>
                  </a:lnTo>
                  <a:lnTo>
                    <a:pt x="155" y="322"/>
                  </a:lnTo>
                  <a:cubicBezTo>
                    <a:pt x="191" y="298"/>
                    <a:pt x="215" y="274"/>
                    <a:pt x="251" y="250"/>
                  </a:cubicBezTo>
                  <a:cubicBezTo>
                    <a:pt x="286" y="226"/>
                    <a:pt x="322" y="215"/>
                    <a:pt x="358" y="203"/>
                  </a:cubicBezTo>
                  <a:cubicBezTo>
                    <a:pt x="382" y="191"/>
                    <a:pt x="417" y="191"/>
                    <a:pt x="441" y="191"/>
                  </a:cubicBezTo>
                  <a:close/>
                  <a:moveTo>
                    <a:pt x="393" y="0"/>
                  </a:moveTo>
                  <a:cubicBezTo>
                    <a:pt x="346" y="0"/>
                    <a:pt x="298" y="12"/>
                    <a:pt x="262" y="36"/>
                  </a:cubicBezTo>
                  <a:cubicBezTo>
                    <a:pt x="215" y="48"/>
                    <a:pt x="167" y="84"/>
                    <a:pt x="132" y="107"/>
                  </a:cubicBezTo>
                  <a:cubicBezTo>
                    <a:pt x="60" y="167"/>
                    <a:pt x="12" y="250"/>
                    <a:pt x="12" y="346"/>
                  </a:cubicBezTo>
                  <a:cubicBezTo>
                    <a:pt x="1" y="369"/>
                    <a:pt x="1" y="381"/>
                    <a:pt x="12" y="393"/>
                  </a:cubicBezTo>
                  <a:cubicBezTo>
                    <a:pt x="12" y="441"/>
                    <a:pt x="24" y="488"/>
                    <a:pt x="48" y="524"/>
                  </a:cubicBezTo>
                  <a:cubicBezTo>
                    <a:pt x="84" y="572"/>
                    <a:pt x="120" y="596"/>
                    <a:pt x="167" y="619"/>
                  </a:cubicBezTo>
                  <a:cubicBezTo>
                    <a:pt x="215" y="643"/>
                    <a:pt x="274" y="655"/>
                    <a:pt x="334" y="655"/>
                  </a:cubicBezTo>
                  <a:lnTo>
                    <a:pt x="417" y="655"/>
                  </a:lnTo>
                  <a:cubicBezTo>
                    <a:pt x="513" y="631"/>
                    <a:pt x="596" y="572"/>
                    <a:pt x="655" y="488"/>
                  </a:cubicBezTo>
                  <a:cubicBezTo>
                    <a:pt x="667" y="465"/>
                    <a:pt x="679" y="441"/>
                    <a:pt x="691" y="417"/>
                  </a:cubicBezTo>
                  <a:cubicBezTo>
                    <a:pt x="703" y="393"/>
                    <a:pt x="715" y="357"/>
                    <a:pt x="727" y="322"/>
                  </a:cubicBezTo>
                  <a:cubicBezTo>
                    <a:pt x="739" y="274"/>
                    <a:pt x="739" y="226"/>
                    <a:pt x="727" y="179"/>
                  </a:cubicBezTo>
                  <a:cubicBezTo>
                    <a:pt x="715" y="131"/>
                    <a:pt x="691" y="84"/>
                    <a:pt x="643" y="60"/>
                  </a:cubicBezTo>
                  <a:cubicBezTo>
                    <a:pt x="620" y="36"/>
                    <a:pt x="572" y="12"/>
                    <a:pt x="536" y="12"/>
                  </a:cubicBezTo>
                  <a:lnTo>
                    <a:pt x="489" y="12"/>
                  </a:lnTo>
                  <a:cubicBezTo>
                    <a:pt x="477" y="6"/>
                    <a:pt x="462" y="3"/>
                    <a:pt x="447" y="3"/>
                  </a:cubicBezTo>
                  <a:cubicBezTo>
                    <a:pt x="432" y="3"/>
                    <a:pt x="417" y="6"/>
                    <a:pt x="405" y="12"/>
                  </a:cubicBezTo>
                  <a:lnTo>
                    <a:pt x="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4;p24">
              <a:extLst>
                <a:ext uri="{FF2B5EF4-FFF2-40B4-BE49-F238E27FC236}">
                  <a16:creationId xmlns:a16="http://schemas.microsoft.com/office/drawing/2014/main" id="{AB087628-362B-73E4-6F7E-3C2808F3EC2C}"/>
                </a:ext>
              </a:extLst>
            </p:cNvPr>
            <p:cNvSpPr/>
            <p:nvPr/>
          </p:nvSpPr>
          <p:spPr>
            <a:xfrm>
              <a:off x="4608222" y="2101136"/>
              <a:ext cx="22595" cy="20267"/>
            </a:xfrm>
            <a:custGeom>
              <a:avLst/>
              <a:gdLst/>
              <a:ahLst/>
              <a:cxnLst/>
              <a:rect l="l" t="t" r="r" b="b"/>
              <a:pathLst>
                <a:path w="728" h="653" extrusionOk="0">
                  <a:moveTo>
                    <a:pt x="358" y="200"/>
                  </a:moveTo>
                  <a:cubicBezTo>
                    <a:pt x="382" y="200"/>
                    <a:pt x="406" y="212"/>
                    <a:pt x="429" y="212"/>
                  </a:cubicBezTo>
                  <a:lnTo>
                    <a:pt x="465" y="212"/>
                  </a:lnTo>
                  <a:lnTo>
                    <a:pt x="489" y="224"/>
                  </a:lnTo>
                  <a:lnTo>
                    <a:pt x="501" y="235"/>
                  </a:lnTo>
                  <a:cubicBezTo>
                    <a:pt x="501" y="247"/>
                    <a:pt x="501" y="247"/>
                    <a:pt x="501" y="247"/>
                  </a:cubicBezTo>
                  <a:lnTo>
                    <a:pt x="501" y="259"/>
                  </a:lnTo>
                  <a:cubicBezTo>
                    <a:pt x="501" y="271"/>
                    <a:pt x="501" y="283"/>
                    <a:pt x="501" y="295"/>
                  </a:cubicBezTo>
                  <a:cubicBezTo>
                    <a:pt x="489" y="319"/>
                    <a:pt x="489" y="343"/>
                    <a:pt x="477" y="355"/>
                  </a:cubicBezTo>
                  <a:lnTo>
                    <a:pt x="453" y="390"/>
                  </a:lnTo>
                  <a:cubicBezTo>
                    <a:pt x="441" y="402"/>
                    <a:pt x="429" y="414"/>
                    <a:pt x="418" y="426"/>
                  </a:cubicBezTo>
                  <a:cubicBezTo>
                    <a:pt x="394" y="426"/>
                    <a:pt x="382" y="438"/>
                    <a:pt x="370" y="438"/>
                  </a:cubicBezTo>
                  <a:cubicBezTo>
                    <a:pt x="334" y="450"/>
                    <a:pt x="299" y="462"/>
                    <a:pt x="263" y="462"/>
                  </a:cubicBezTo>
                  <a:cubicBezTo>
                    <a:pt x="239" y="462"/>
                    <a:pt x="227" y="450"/>
                    <a:pt x="203" y="450"/>
                  </a:cubicBezTo>
                  <a:cubicBezTo>
                    <a:pt x="179" y="450"/>
                    <a:pt x="168" y="438"/>
                    <a:pt x="144" y="426"/>
                  </a:cubicBezTo>
                  <a:cubicBezTo>
                    <a:pt x="120" y="414"/>
                    <a:pt x="108" y="402"/>
                    <a:pt x="84" y="390"/>
                  </a:cubicBezTo>
                  <a:lnTo>
                    <a:pt x="96" y="390"/>
                  </a:lnTo>
                  <a:lnTo>
                    <a:pt x="72" y="378"/>
                  </a:lnTo>
                  <a:cubicBezTo>
                    <a:pt x="72" y="366"/>
                    <a:pt x="84" y="355"/>
                    <a:pt x="96" y="343"/>
                  </a:cubicBezTo>
                  <a:lnTo>
                    <a:pt x="132" y="295"/>
                  </a:lnTo>
                  <a:lnTo>
                    <a:pt x="179" y="259"/>
                  </a:lnTo>
                  <a:cubicBezTo>
                    <a:pt x="215" y="235"/>
                    <a:pt x="239" y="224"/>
                    <a:pt x="275" y="212"/>
                  </a:cubicBezTo>
                  <a:cubicBezTo>
                    <a:pt x="299" y="212"/>
                    <a:pt x="334" y="200"/>
                    <a:pt x="358" y="200"/>
                  </a:cubicBezTo>
                  <a:close/>
                  <a:moveTo>
                    <a:pt x="377" y="0"/>
                  </a:moveTo>
                  <a:cubicBezTo>
                    <a:pt x="358" y="0"/>
                    <a:pt x="340" y="3"/>
                    <a:pt x="322" y="9"/>
                  </a:cubicBezTo>
                  <a:lnTo>
                    <a:pt x="310" y="9"/>
                  </a:lnTo>
                  <a:cubicBezTo>
                    <a:pt x="287" y="9"/>
                    <a:pt x="251" y="21"/>
                    <a:pt x="227" y="21"/>
                  </a:cubicBezTo>
                  <a:cubicBezTo>
                    <a:pt x="203" y="33"/>
                    <a:pt x="179" y="45"/>
                    <a:pt x="156" y="69"/>
                  </a:cubicBezTo>
                  <a:cubicBezTo>
                    <a:pt x="84" y="104"/>
                    <a:pt x="25" y="188"/>
                    <a:pt x="13" y="271"/>
                  </a:cubicBezTo>
                  <a:cubicBezTo>
                    <a:pt x="1" y="319"/>
                    <a:pt x="1" y="378"/>
                    <a:pt x="13" y="426"/>
                  </a:cubicBezTo>
                  <a:cubicBezTo>
                    <a:pt x="25" y="474"/>
                    <a:pt x="48" y="521"/>
                    <a:pt x="84" y="569"/>
                  </a:cubicBezTo>
                  <a:lnTo>
                    <a:pt x="96" y="569"/>
                  </a:lnTo>
                  <a:lnTo>
                    <a:pt x="96" y="521"/>
                  </a:lnTo>
                  <a:cubicBezTo>
                    <a:pt x="108" y="533"/>
                    <a:pt x="120" y="557"/>
                    <a:pt x="144" y="569"/>
                  </a:cubicBezTo>
                  <a:cubicBezTo>
                    <a:pt x="179" y="605"/>
                    <a:pt x="239" y="628"/>
                    <a:pt x="287" y="640"/>
                  </a:cubicBezTo>
                  <a:cubicBezTo>
                    <a:pt x="310" y="652"/>
                    <a:pt x="346" y="652"/>
                    <a:pt x="370" y="652"/>
                  </a:cubicBezTo>
                  <a:cubicBezTo>
                    <a:pt x="406" y="652"/>
                    <a:pt x="429" y="652"/>
                    <a:pt x="465" y="640"/>
                  </a:cubicBezTo>
                  <a:cubicBezTo>
                    <a:pt x="489" y="640"/>
                    <a:pt x="513" y="628"/>
                    <a:pt x="537" y="616"/>
                  </a:cubicBezTo>
                  <a:cubicBezTo>
                    <a:pt x="572" y="593"/>
                    <a:pt x="596" y="569"/>
                    <a:pt x="620" y="545"/>
                  </a:cubicBezTo>
                  <a:cubicBezTo>
                    <a:pt x="668" y="497"/>
                    <a:pt x="691" y="450"/>
                    <a:pt x="715" y="390"/>
                  </a:cubicBezTo>
                  <a:cubicBezTo>
                    <a:pt x="715" y="378"/>
                    <a:pt x="727" y="355"/>
                    <a:pt x="727" y="331"/>
                  </a:cubicBezTo>
                  <a:lnTo>
                    <a:pt x="727" y="307"/>
                  </a:lnTo>
                  <a:lnTo>
                    <a:pt x="727" y="247"/>
                  </a:lnTo>
                  <a:cubicBezTo>
                    <a:pt x="727" y="224"/>
                    <a:pt x="727" y="200"/>
                    <a:pt x="715" y="176"/>
                  </a:cubicBezTo>
                  <a:cubicBezTo>
                    <a:pt x="703" y="152"/>
                    <a:pt x="691" y="128"/>
                    <a:pt x="680" y="116"/>
                  </a:cubicBezTo>
                  <a:lnTo>
                    <a:pt x="644" y="81"/>
                  </a:lnTo>
                  <a:cubicBezTo>
                    <a:pt x="620" y="69"/>
                    <a:pt x="596" y="45"/>
                    <a:pt x="584" y="45"/>
                  </a:cubicBezTo>
                  <a:cubicBezTo>
                    <a:pt x="537" y="21"/>
                    <a:pt x="501" y="9"/>
                    <a:pt x="453" y="9"/>
                  </a:cubicBezTo>
                  <a:lnTo>
                    <a:pt x="441" y="9"/>
                  </a:lnTo>
                  <a:cubicBezTo>
                    <a:pt x="418" y="3"/>
                    <a:pt x="397" y="0"/>
                    <a:pt x="3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5;p24">
              <a:extLst>
                <a:ext uri="{FF2B5EF4-FFF2-40B4-BE49-F238E27FC236}">
                  <a16:creationId xmlns:a16="http://schemas.microsoft.com/office/drawing/2014/main" id="{67ACA9C9-85BC-6A76-105C-8BB1792C4BD9}"/>
                </a:ext>
              </a:extLst>
            </p:cNvPr>
            <p:cNvSpPr/>
            <p:nvPr/>
          </p:nvSpPr>
          <p:spPr>
            <a:xfrm>
              <a:off x="4662196" y="2068143"/>
              <a:ext cx="24768" cy="23464"/>
            </a:xfrm>
            <a:custGeom>
              <a:avLst/>
              <a:gdLst/>
              <a:ahLst/>
              <a:cxnLst/>
              <a:rect l="l" t="t" r="r" b="b"/>
              <a:pathLst>
                <a:path w="798" h="756" extrusionOk="0">
                  <a:moveTo>
                    <a:pt x="512" y="215"/>
                  </a:moveTo>
                  <a:cubicBezTo>
                    <a:pt x="524" y="227"/>
                    <a:pt x="536" y="227"/>
                    <a:pt x="548" y="239"/>
                  </a:cubicBezTo>
                  <a:lnTo>
                    <a:pt x="560" y="239"/>
                  </a:lnTo>
                  <a:lnTo>
                    <a:pt x="572" y="251"/>
                  </a:lnTo>
                  <a:cubicBezTo>
                    <a:pt x="572" y="263"/>
                    <a:pt x="572" y="263"/>
                    <a:pt x="584" y="275"/>
                  </a:cubicBezTo>
                  <a:cubicBezTo>
                    <a:pt x="584" y="286"/>
                    <a:pt x="584" y="286"/>
                    <a:pt x="584" y="298"/>
                  </a:cubicBezTo>
                  <a:cubicBezTo>
                    <a:pt x="584" y="310"/>
                    <a:pt x="584" y="310"/>
                    <a:pt x="584" y="322"/>
                  </a:cubicBezTo>
                  <a:cubicBezTo>
                    <a:pt x="572" y="358"/>
                    <a:pt x="560" y="394"/>
                    <a:pt x="536" y="429"/>
                  </a:cubicBezTo>
                  <a:lnTo>
                    <a:pt x="512" y="453"/>
                  </a:lnTo>
                  <a:cubicBezTo>
                    <a:pt x="488" y="477"/>
                    <a:pt x="465" y="501"/>
                    <a:pt x="441" y="513"/>
                  </a:cubicBezTo>
                  <a:cubicBezTo>
                    <a:pt x="417" y="525"/>
                    <a:pt x="405" y="536"/>
                    <a:pt x="381" y="536"/>
                  </a:cubicBezTo>
                  <a:cubicBezTo>
                    <a:pt x="345" y="548"/>
                    <a:pt x="310" y="560"/>
                    <a:pt x="274" y="560"/>
                  </a:cubicBezTo>
                  <a:cubicBezTo>
                    <a:pt x="238" y="560"/>
                    <a:pt x="214" y="560"/>
                    <a:pt x="179" y="548"/>
                  </a:cubicBezTo>
                  <a:lnTo>
                    <a:pt x="179" y="548"/>
                  </a:lnTo>
                  <a:lnTo>
                    <a:pt x="203" y="560"/>
                  </a:lnTo>
                  <a:cubicBezTo>
                    <a:pt x="179" y="548"/>
                    <a:pt x="155" y="548"/>
                    <a:pt x="143" y="536"/>
                  </a:cubicBezTo>
                  <a:lnTo>
                    <a:pt x="143" y="536"/>
                  </a:lnTo>
                  <a:lnTo>
                    <a:pt x="155" y="548"/>
                  </a:lnTo>
                  <a:cubicBezTo>
                    <a:pt x="155" y="548"/>
                    <a:pt x="143" y="548"/>
                    <a:pt x="143" y="536"/>
                  </a:cubicBezTo>
                  <a:lnTo>
                    <a:pt x="143" y="536"/>
                  </a:lnTo>
                  <a:cubicBezTo>
                    <a:pt x="143" y="536"/>
                    <a:pt x="143" y="536"/>
                    <a:pt x="143" y="536"/>
                  </a:cubicBezTo>
                  <a:cubicBezTo>
                    <a:pt x="131" y="525"/>
                    <a:pt x="107" y="513"/>
                    <a:pt x="95" y="513"/>
                  </a:cubicBezTo>
                  <a:lnTo>
                    <a:pt x="107" y="513"/>
                  </a:lnTo>
                  <a:cubicBezTo>
                    <a:pt x="95" y="501"/>
                    <a:pt x="84" y="489"/>
                    <a:pt x="72" y="465"/>
                  </a:cubicBezTo>
                  <a:lnTo>
                    <a:pt x="60" y="441"/>
                  </a:lnTo>
                  <a:cubicBezTo>
                    <a:pt x="84" y="417"/>
                    <a:pt x="95" y="394"/>
                    <a:pt x="119" y="370"/>
                  </a:cubicBezTo>
                  <a:cubicBezTo>
                    <a:pt x="155" y="334"/>
                    <a:pt x="191" y="298"/>
                    <a:pt x="226" y="275"/>
                  </a:cubicBezTo>
                  <a:cubicBezTo>
                    <a:pt x="262" y="263"/>
                    <a:pt x="310" y="239"/>
                    <a:pt x="357" y="227"/>
                  </a:cubicBezTo>
                  <a:lnTo>
                    <a:pt x="345" y="227"/>
                  </a:lnTo>
                  <a:cubicBezTo>
                    <a:pt x="381" y="215"/>
                    <a:pt x="417" y="215"/>
                    <a:pt x="453" y="215"/>
                  </a:cubicBezTo>
                  <a:close/>
                  <a:moveTo>
                    <a:pt x="429" y="1"/>
                  </a:moveTo>
                  <a:cubicBezTo>
                    <a:pt x="322" y="13"/>
                    <a:pt x="226" y="60"/>
                    <a:pt x="155" y="144"/>
                  </a:cubicBezTo>
                  <a:cubicBezTo>
                    <a:pt x="131" y="155"/>
                    <a:pt x="119" y="179"/>
                    <a:pt x="107" y="191"/>
                  </a:cubicBezTo>
                  <a:cubicBezTo>
                    <a:pt x="84" y="215"/>
                    <a:pt x="72" y="251"/>
                    <a:pt x="60" y="275"/>
                  </a:cubicBezTo>
                  <a:cubicBezTo>
                    <a:pt x="48" y="298"/>
                    <a:pt x="48" y="334"/>
                    <a:pt x="48" y="358"/>
                  </a:cubicBezTo>
                  <a:cubicBezTo>
                    <a:pt x="24" y="394"/>
                    <a:pt x="0" y="441"/>
                    <a:pt x="0" y="489"/>
                  </a:cubicBezTo>
                  <a:cubicBezTo>
                    <a:pt x="0" y="536"/>
                    <a:pt x="24" y="584"/>
                    <a:pt x="48" y="620"/>
                  </a:cubicBezTo>
                  <a:cubicBezTo>
                    <a:pt x="72" y="656"/>
                    <a:pt x="107" y="691"/>
                    <a:pt x="143" y="715"/>
                  </a:cubicBezTo>
                  <a:cubicBezTo>
                    <a:pt x="167" y="727"/>
                    <a:pt x="191" y="739"/>
                    <a:pt x="214" y="739"/>
                  </a:cubicBezTo>
                  <a:cubicBezTo>
                    <a:pt x="238" y="751"/>
                    <a:pt x="274" y="751"/>
                    <a:pt x="310" y="751"/>
                  </a:cubicBezTo>
                  <a:cubicBezTo>
                    <a:pt x="326" y="754"/>
                    <a:pt x="341" y="755"/>
                    <a:pt x="355" y="755"/>
                  </a:cubicBezTo>
                  <a:cubicBezTo>
                    <a:pt x="396" y="755"/>
                    <a:pt x="433" y="744"/>
                    <a:pt x="476" y="727"/>
                  </a:cubicBezTo>
                  <a:cubicBezTo>
                    <a:pt x="536" y="703"/>
                    <a:pt x="584" y="679"/>
                    <a:pt x="631" y="644"/>
                  </a:cubicBezTo>
                  <a:lnTo>
                    <a:pt x="679" y="596"/>
                  </a:lnTo>
                  <a:cubicBezTo>
                    <a:pt x="703" y="572"/>
                    <a:pt x="726" y="536"/>
                    <a:pt x="738" y="513"/>
                  </a:cubicBezTo>
                  <a:cubicBezTo>
                    <a:pt x="750" y="477"/>
                    <a:pt x="762" y="453"/>
                    <a:pt x="774" y="429"/>
                  </a:cubicBezTo>
                  <a:cubicBezTo>
                    <a:pt x="786" y="394"/>
                    <a:pt x="798" y="358"/>
                    <a:pt x="798" y="334"/>
                  </a:cubicBezTo>
                  <a:cubicBezTo>
                    <a:pt x="798" y="310"/>
                    <a:pt x="798" y="286"/>
                    <a:pt x="798" y="275"/>
                  </a:cubicBezTo>
                  <a:cubicBezTo>
                    <a:pt x="798" y="239"/>
                    <a:pt x="786" y="215"/>
                    <a:pt x="774" y="191"/>
                  </a:cubicBezTo>
                  <a:cubicBezTo>
                    <a:pt x="762" y="144"/>
                    <a:pt x="738" y="108"/>
                    <a:pt x="703" y="84"/>
                  </a:cubicBezTo>
                  <a:cubicBezTo>
                    <a:pt x="643" y="36"/>
                    <a:pt x="572" y="13"/>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6;p24">
              <a:extLst>
                <a:ext uri="{FF2B5EF4-FFF2-40B4-BE49-F238E27FC236}">
                  <a16:creationId xmlns:a16="http://schemas.microsoft.com/office/drawing/2014/main" id="{EB291C9E-5F9D-249B-7E7C-0908BB274E6F}"/>
                </a:ext>
              </a:extLst>
            </p:cNvPr>
            <p:cNvSpPr/>
            <p:nvPr/>
          </p:nvSpPr>
          <p:spPr>
            <a:xfrm>
              <a:off x="4716512" y="2020842"/>
              <a:ext cx="24427" cy="22750"/>
            </a:xfrm>
            <a:custGeom>
              <a:avLst/>
              <a:gdLst/>
              <a:ahLst/>
              <a:cxnLst/>
              <a:rect l="l" t="t" r="r" b="b"/>
              <a:pathLst>
                <a:path w="787" h="733" extrusionOk="0">
                  <a:moveTo>
                    <a:pt x="429" y="1"/>
                  </a:moveTo>
                  <a:cubicBezTo>
                    <a:pt x="369" y="1"/>
                    <a:pt x="322" y="1"/>
                    <a:pt x="262" y="24"/>
                  </a:cubicBezTo>
                  <a:cubicBezTo>
                    <a:pt x="167" y="48"/>
                    <a:pt x="84" y="120"/>
                    <a:pt x="36" y="215"/>
                  </a:cubicBezTo>
                  <a:cubicBezTo>
                    <a:pt x="12" y="263"/>
                    <a:pt x="0" y="310"/>
                    <a:pt x="0" y="358"/>
                  </a:cubicBezTo>
                  <a:cubicBezTo>
                    <a:pt x="0" y="417"/>
                    <a:pt x="12" y="477"/>
                    <a:pt x="24" y="536"/>
                  </a:cubicBezTo>
                  <a:lnTo>
                    <a:pt x="36" y="536"/>
                  </a:lnTo>
                  <a:cubicBezTo>
                    <a:pt x="48" y="489"/>
                    <a:pt x="72" y="441"/>
                    <a:pt x="96" y="394"/>
                  </a:cubicBezTo>
                  <a:cubicBezTo>
                    <a:pt x="107" y="370"/>
                    <a:pt x="131" y="346"/>
                    <a:pt x="154" y="323"/>
                  </a:cubicBezTo>
                  <a:lnTo>
                    <a:pt x="154" y="323"/>
                  </a:lnTo>
                  <a:lnTo>
                    <a:pt x="143" y="334"/>
                  </a:lnTo>
                  <a:cubicBezTo>
                    <a:pt x="155" y="310"/>
                    <a:pt x="191" y="286"/>
                    <a:pt x="215" y="263"/>
                  </a:cubicBezTo>
                  <a:cubicBezTo>
                    <a:pt x="239" y="251"/>
                    <a:pt x="274" y="239"/>
                    <a:pt x="310" y="227"/>
                  </a:cubicBezTo>
                  <a:cubicBezTo>
                    <a:pt x="334" y="215"/>
                    <a:pt x="358" y="215"/>
                    <a:pt x="393" y="215"/>
                  </a:cubicBezTo>
                  <a:cubicBezTo>
                    <a:pt x="417" y="215"/>
                    <a:pt x="441" y="215"/>
                    <a:pt x="465" y="227"/>
                  </a:cubicBezTo>
                  <a:lnTo>
                    <a:pt x="524" y="251"/>
                  </a:lnTo>
                  <a:cubicBezTo>
                    <a:pt x="536" y="251"/>
                    <a:pt x="536" y="251"/>
                    <a:pt x="548" y="263"/>
                  </a:cubicBezTo>
                  <a:cubicBezTo>
                    <a:pt x="554" y="269"/>
                    <a:pt x="557" y="272"/>
                    <a:pt x="561" y="275"/>
                  </a:cubicBezTo>
                  <a:lnTo>
                    <a:pt x="561" y="275"/>
                  </a:lnTo>
                  <a:cubicBezTo>
                    <a:pt x="560" y="271"/>
                    <a:pt x="560" y="267"/>
                    <a:pt x="560" y="263"/>
                  </a:cubicBezTo>
                  <a:lnTo>
                    <a:pt x="560" y="263"/>
                  </a:lnTo>
                  <a:cubicBezTo>
                    <a:pt x="560" y="269"/>
                    <a:pt x="563" y="275"/>
                    <a:pt x="566" y="280"/>
                  </a:cubicBezTo>
                  <a:lnTo>
                    <a:pt x="566" y="280"/>
                  </a:lnTo>
                  <a:cubicBezTo>
                    <a:pt x="564" y="278"/>
                    <a:pt x="562" y="277"/>
                    <a:pt x="561" y="275"/>
                  </a:cubicBezTo>
                  <a:lnTo>
                    <a:pt x="561" y="275"/>
                  </a:lnTo>
                  <a:cubicBezTo>
                    <a:pt x="561" y="281"/>
                    <a:pt x="564" y="285"/>
                    <a:pt x="569" y="286"/>
                  </a:cubicBezTo>
                  <a:lnTo>
                    <a:pt x="569" y="286"/>
                  </a:lnTo>
                  <a:cubicBezTo>
                    <a:pt x="568" y="284"/>
                    <a:pt x="567" y="282"/>
                    <a:pt x="566" y="280"/>
                  </a:cubicBezTo>
                  <a:lnTo>
                    <a:pt x="566" y="280"/>
                  </a:lnTo>
                  <a:cubicBezTo>
                    <a:pt x="568" y="282"/>
                    <a:pt x="569" y="284"/>
                    <a:pt x="572" y="286"/>
                  </a:cubicBezTo>
                  <a:cubicBezTo>
                    <a:pt x="571" y="286"/>
                    <a:pt x="570" y="286"/>
                    <a:pt x="569" y="286"/>
                  </a:cubicBezTo>
                  <a:lnTo>
                    <a:pt x="569" y="286"/>
                  </a:lnTo>
                  <a:cubicBezTo>
                    <a:pt x="570" y="290"/>
                    <a:pt x="572" y="294"/>
                    <a:pt x="572" y="298"/>
                  </a:cubicBezTo>
                  <a:lnTo>
                    <a:pt x="572" y="334"/>
                  </a:lnTo>
                  <a:cubicBezTo>
                    <a:pt x="572" y="346"/>
                    <a:pt x="572" y="358"/>
                    <a:pt x="572" y="370"/>
                  </a:cubicBezTo>
                  <a:cubicBezTo>
                    <a:pt x="572" y="382"/>
                    <a:pt x="560" y="394"/>
                    <a:pt x="560" y="417"/>
                  </a:cubicBezTo>
                  <a:lnTo>
                    <a:pt x="548" y="429"/>
                  </a:lnTo>
                  <a:cubicBezTo>
                    <a:pt x="540" y="445"/>
                    <a:pt x="527" y="461"/>
                    <a:pt x="512" y="477"/>
                  </a:cubicBezTo>
                  <a:lnTo>
                    <a:pt x="512" y="477"/>
                  </a:lnTo>
                  <a:cubicBezTo>
                    <a:pt x="488" y="489"/>
                    <a:pt x="476" y="513"/>
                    <a:pt x="453" y="525"/>
                  </a:cubicBezTo>
                  <a:lnTo>
                    <a:pt x="465" y="513"/>
                  </a:lnTo>
                  <a:lnTo>
                    <a:pt x="465" y="513"/>
                  </a:lnTo>
                  <a:cubicBezTo>
                    <a:pt x="441" y="525"/>
                    <a:pt x="417" y="536"/>
                    <a:pt x="393" y="548"/>
                  </a:cubicBezTo>
                  <a:cubicBezTo>
                    <a:pt x="369" y="548"/>
                    <a:pt x="346" y="560"/>
                    <a:pt x="310" y="560"/>
                  </a:cubicBezTo>
                  <a:lnTo>
                    <a:pt x="274" y="560"/>
                  </a:lnTo>
                  <a:cubicBezTo>
                    <a:pt x="250" y="548"/>
                    <a:pt x="239" y="548"/>
                    <a:pt x="215" y="536"/>
                  </a:cubicBezTo>
                  <a:lnTo>
                    <a:pt x="239" y="536"/>
                  </a:lnTo>
                  <a:lnTo>
                    <a:pt x="215" y="513"/>
                  </a:lnTo>
                  <a:lnTo>
                    <a:pt x="191" y="489"/>
                  </a:lnTo>
                  <a:cubicBezTo>
                    <a:pt x="191" y="501"/>
                    <a:pt x="191" y="501"/>
                    <a:pt x="191" y="501"/>
                  </a:cubicBezTo>
                  <a:cubicBezTo>
                    <a:pt x="179" y="477"/>
                    <a:pt x="167" y="453"/>
                    <a:pt x="155" y="429"/>
                  </a:cubicBezTo>
                  <a:cubicBezTo>
                    <a:pt x="155" y="417"/>
                    <a:pt x="155" y="405"/>
                    <a:pt x="143" y="394"/>
                  </a:cubicBezTo>
                  <a:cubicBezTo>
                    <a:pt x="139" y="386"/>
                    <a:pt x="138" y="383"/>
                    <a:pt x="138" y="383"/>
                  </a:cubicBezTo>
                  <a:lnTo>
                    <a:pt x="138" y="383"/>
                  </a:lnTo>
                  <a:cubicBezTo>
                    <a:pt x="137" y="383"/>
                    <a:pt x="139" y="394"/>
                    <a:pt x="131" y="394"/>
                  </a:cubicBezTo>
                  <a:cubicBezTo>
                    <a:pt x="131" y="405"/>
                    <a:pt x="119" y="417"/>
                    <a:pt x="119" y="441"/>
                  </a:cubicBezTo>
                  <a:lnTo>
                    <a:pt x="119" y="477"/>
                  </a:lnTo>
                  <a:lnTo>
                    <a:pt x="119" y="525"/>
                  </a:lnTo>
                  <a:cubicBezTo>
                    <a:pt x="119" y="536"/>
                    <a:pt x="119" y="560"/>
                    <a:pt x="131" y="572"/>
                  </a:cubicBezTo>
                  <a:cubicBezTo>
                    <a:pt x="143" y="596"/>
                    <a:pt x="155" y="620"/>
                    <a:pt x="167" y="644"/>
                  </a:cubicBezTo>
                  <a:lnTo>
                    <a:pt x="215" y="679"/>
                  </a:lnTo>
                  <a:cubicBezTo>
                    <a:pt x="239" y="703"/>
                    <a:pt x="262" y="715"/>
                    <a:pt x="286" y="715"/>
                  </a:cubicBezTo>
                  <a:cubicBezTo>
                    <a:pt x="322" y="727"/>
                    <a:pt x="358" y="733"/>
                    <a:pt x="392" y="733"/>
                  </a:cubicBezTo>
                  <a:cubicBezTo>
                    <a:pt x="426" y="733"/>
                    <a:pt x="459" y="727"/>
                    <a:pt x="489" y="715"/>
                  </a:cubicBezTo>
                  <a:cubicBezTo>
                    <a:pt x="548" y="703"/>
                    <a:pt x="596" y="679"/>
                    <a:pt x="643" y="632"/>
                  </a:cubicBezTo>
                  <a:lnTo>
                    <a:pt x="691" y="584"/>
                  </a:lnTo>
                  <a:cubicBezTo>
                    <a:pt x="715" y="560"/>
                    <a:pt x="727" y="525"/>
                    <a:pt x="739" y="489"/>
                  </a:cubicBezTo>
                  <a:cubicBezTo>
                    <a:pt x="762" y="441"/>
                    <a:pt x="786" y="394"/>
                    <a:pt x="786" y="346"/>
                  </a:cubicBezTo>
                  <a:cubicBezTo>
                    <a:pt x="786" y="286"/>
                    <a:pt x="774" y="239"/>
                    <a:pt x="750" y="191"/>
                  </a:cubicBezTo>
                  <a:cubicBezTo>
                    <a:pt x="750" y="179"/>
                    <a:pt x="739" y="167"/>
                    <a:pt x="727" y="155"/>
                  </a:cubicBezTo>
                  <a:cubicBezTo>
                    <a:pt x="715" y="132"/>
                    <a:pt x="703" y="108"/>
                    <a:pt x="679" y="96"/>
                  </a:cubicBezTo>
                  <a:cubicBezTo>
                    <a:pt x="643" y="72"/>
                    <a:pt x="608" y="48"/>
                    <a:pt x="572" y="36"/>
                  </a:cubicBezTo>
                  <a:cubicBezTo>
                    <a:pt x="524" y="13"/>
                    <a:pt x="477" y="1"/>
                    <a:pt x="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7;p24">
              <a:extLst>
                <a:ext uri="{FF2B5EF4-FFF2-40B4-BE49-F238E27FC236}">
                  <a16:creationId xmlns:a16="http://schemas.microsoft.com/office/drawing/2014/main" id="{7FA06F3E-1D1E-4566-2C9B-1D0CC2A48978}"/>
                </a:ext>
              </a:extLst>
            </p:cNvPr>
            <p:cNvSpPr/>
            <p:nvPr/>
          </p:nvSpPr>
          <p:spPr>
            <a:xfrm>
              <a:off x="4481496" y="2275101"/>
              <a:ext cx="27003" cy="128247"/>
            </a:xfrm>
            <a:custGeom>
              <a:avLst/>
              <a:gdLst/>
              <a:ahLst/>
              <a:cxnLst/>
              <a:rect l="l" t="t" r="r" b="b"/>
              <a:pathLst>
                <a:path w="870" h="4132" extrusionOk="0">
                  <a:moveTo>
                    <a:pt x="60" y="0"/>
                  </a:moveTo>
                  <a:cubicBezTo>
                    <a:pt x="36" y="48"/>
                    <a:pt x="24" y="95"/>
                    <a:pt x="24" y="155"/>
                  </a:cubicBezTo>
                  <a:cubicBezTo>
                    <a:pt x="12" y="203"/>
                    <a:pt x="0" y="250"/>
                    <a:pt x="0" y="298"/>
                  </a:cubicBezTo>
                  <a:cubicBezTo>
                    <a:pt x="0" y="345"/>
                    <a:pt x="0" y="393"/>
                    <a:pt x="0" y="453"/>
                  </a:cubicBezTo>
                  <a:cubicBezTo>
                    <a:pt x="0" y="536"/>
                    <a:pt x="12" y="619"/>
                    <a:pt x="36" y="703"/>
                  </a:cubicBezTo>
                  <a:cubicBezTo>
                    <a:pt x="48" y="798"/>
                    <a:pt x="60" y="905"/>
                    <a:pt x="83" y="1000"/>
                  </a:cubicBezTo>
                  <a:cubicBezTo>
                    <a:pt x="167" y="1381"/>
                    <a:pt x="262" y="1750"/>
                    <a:pt x="357" y="2131"/>
                  </a:cubicBezTo>
                  <a:cubicBezTo>
                    <a:pt x="464" y="2500"/>
                    <a:pt x="536" y="2881"/>
                    <a:pt x="595" y="3262"/>
                  </a:cubicBezTo>
                  <a:cubicBezTo>
                    <a:pt x="607" y="3346"/>
                    <a:pt x="619" y="3429"/>
                    <a:pt x="631" y="3524"/>
                  </a:cubicBezTo>
                  <a:cubicBezTo>
                    <a:pt x="631" y="3560"/>
                    <a:pt x="643" y="3608"/>
                    <a:pt x="655" y="3655"/>
                  </a:cubicBezTo>
                  <a:cubicBezTo>
                    <a:pt x="667" y="3703"/>
                    <a:pt x="679" y="3739"/>
                    <a:pt x="691" y="3786"/>
                  </a:cubicBezTo>
                  <a:cubicBezTo>
                    <a:pt x="726" y="3905"/>
                    <a:pt x="786" y="4024"/>
                    <a:pt x="857" y="4132"/>
                  </a:cubicBezTo>
                  <a:cubicBezTo>
                    <a:pt x="857" y="3989"/>
                    <a:pt x="869" y="3858"/>
                    <a:pt x="857" y="3715"/>
                  </a:cubicBezTo>
                  <a:cubicBezTo>
                    <a:pt x="857" y="3655"/>
                    <a:pt x="857" y="3608"/>
                    <a:pt x="845" y="3548"/>
                  </a:cubicBezTo>
                  <a:cubicBezTo>
                    <a:pt x="833" y="3465"/>
                    <a:pt x="822" y="3370"/>
                    <a:pt x="810" y="3286"/>
                  </a:cubicBezTo>
                  <a:cubicBezTo>
                    <a:pt x="786" y="3108"/>
                    <a:pt x="762" y="2941"/>
                    <a:pt x="726" y="2774"/>
                  </a:cubicBezTo>
                  <a:cubicBezTo>
                    <a:pt x="679" y="2572"/>
                    <a:pt x="631" y="2370"/>
                    <a:pt x="583" y="2167"/>
                  </a:cubicBezTo>
                  <a:cubicBezTo>
                    <a:pt x="488" y="1786"/>
                    <a:pt x="381" y="1429"/>
                    <a:pt x="310" y="1036"/>
                  </a:cubicBezTo>
                  <a:cubicBezTo>
                    <a:pt x="262" y="857"/>
                    <a:pt x="238" y="691"/>
                    <a:pt x="214" y="512"/>
                  </a:cubicBezTo>
                  <a:cubicBezTo>
                    <a:pt x="191" y="405"/>
                    <a:pt x="167" y="310"/>
                    <a:pt x="143" y="214"/>
                  </a:cubicBezTo>
                  <a:cubicBezTo>
                    <a:pt x="119" y="143"/>
                    <a:pt x="95" y="6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8;p24">
              <a:extLst>
                <a:ext uri="{FF2B5EF4-FFF2-40B4-BE49-F238E27FC236}">
                  <a16:creationId xmlns:a16="http://schemas.microsoft.com/office/drawing/2014/main" id="{69376DB6-EABE-82C4-E590-3DA34404A803}"/>
                </a:ext>
              </a:extLst>
            </p:cNvPr>
            <p:cNvSpPr/>
            <p:nvPr/>
          </p:nvSpPr>
          <p:spPr>
            <a:xfrm>
              <a:off x="4483327" y="2191207"/>
              <a:ext cx="291225" cy="143766"/>
            </a:xfrm>
            <a:custGeom>
              <a:avLst/>
              <a:gdLst/>
              <a:ahLst/>
              <a:cxnLst/>
              <a:rect l="l" t="t" r="r" b="b"/>
              <a:pathLst>
                <a:path w="9383" h="4632" extrusionOk="0">
                  <a:moveTo>
                    <a:pt x="7847" y="0"/>
                  </a:moveTo>
                  <a:cubicBezTo>
                    <a:pt x="7763" y="0"/>
                    <a:pt x="7692" y="0"/>
                    <a:pt x="7609" y="24"/>
                  </a:cubicBezTo>
                  <a:lnTo>
                    <a:pt x="7597" y="24"/>
                  </a:lnTo>
                  <a:cubicBezTo>
                    <a:pt x="7442" y="48"/>
                    <a:pt x="7299" y="96"/>
                    <a:pt x="7156" y="155"/>
                  </a:cubicBezTo>
                  <a:cubicBezTo>
                    <a:pt x="6978" y="215"/>
                    <a:pt x="6811" y="286"/>
                    <a:pt x="6644" y="358"/>
                  </a:cubicBezTo>
                  <a:cubicBezTo>
                    <a:pt x="6478" y="441"/>
                    <a:pt x="6335" y="512"/>
                    <a:pt x="6168" y="572"/>
                  </a:cubicBezTo>
                  <a:cubicBezTo>
                    <a:pt x="6061" y="631"/>
                    <a:pt x="5942" y="679"/>
                    <a:pt x="5823" y="727"/>
                  </a:cubicBezTo>
                  <a:cubicBezTo>
                    <a:pt x="4823" y="1048"/>
                    <a:pt x="3822" y="1358"/>
                    <a:pt x="2822" y="1679"/>
                  </a:cubicBezTo>
                  <a:cubicBezTo>
                    <a:pt x="2334" y="1834"/>
                    <a:pt x="1846" y="2001"/>
                    <a:pt x="1370" y="2179"/>
                  </a:cubicBezTo>
                  <a:cubicBezTo>
                    <a:pt x="1120" y="2263"/>
                    <a:pt x="870" y="2358"/>
                    <a:pt x="632" y="2453"/>
                  </a:cubicBezTo>
                  <a:lnTo>
                    <a:pt x="477" y="2513"/>
                  </a:lnTo>
                  <a:cubicBezTo>
                    <a:pt x="405" y="2536"/>
                    <a:pt x="334" y="2572"/>
                    <a:pt x="262" y="2620"/>
                  </a:cubicBezTo>
                  <a:cubicBezTo>
                    <a:pt x="179" y="2667"/>
                    <a:pt x="84" y="2727"/>
                    <a:pt x="1" y="2810"/>
                  </a:cubicBezTo>
                  <a:cubicBezTo>
                    <a:pt x="108" y="2798"/>
                    <a:pt x="215" y="2787"/>
                    <a:pt x="310" y="2775"/>
                  </a:cubicBezTo>
                  <a:cubicBezTo>
                    <a:pt x="405" y="2751"/>
                    <a:pt x="489" y="2727"/>
                    <a:pt x="560" y="2691"/>
                  </a:cubicBezTo>
                  <a:cubicBezTo>
                    <a:pt x="667" y="2656"/>
                    <a:pt x="763" y="2620"/>
                    <a:pt x="858" y="2584"/>
                  </a:cubicBezTo>
                  <a:cubicBezTo>
                    <a:pt x="965" y="2548"/>
                    <a:pt x="1060" y="2513"/>
                    <a:pt x="1155" y="2477"/>
                  </a:cubicBezTo>
                  <a:cubicBezTo>
                    <a:pt x="1584" y="2322"/>
                    <a:pt x="2001" y="2179"/>
                    <a:pt x="2429" y="2025"/>
                  </a:cubicBezTo>
                  <a:lnTo>
                    <a:pt x="2406" y="2025"/>
                  </a:lnTo>
                  <a:cubicBezTo>
                    <a:pt x="3430" y="1691"/>
                    <a:pt x="4465" y="1382"/>
                    <a:pt x="5501" y="1048"/>
                  </a:cubicBezTo>
                  <a:lnTo>
                    <a:pt x="5870" y="929"/>
                  </a:lnTo>
                  <a:lnTo>
                    <a:pt x="6001" y="882"/>
                  </a:lnTo>
                  <a:cubicBezTo>
                    <a:pt x="6108" y="834"/>
                    <a:pt x="6228" y="786"/>
                    <a:pt x="6347" y="727"/>
                  </a:cubicBezTo>
                  <a:cubicBezTo>
                    <a:pt x="6644" y="596"/>
                    <a:pt x="6954" y="453"/>
                    <a:pt x="7275" y="346"/>
                  </a:cubicBezTo>
                  <a:lnTo>
                    <a:pt x="7263" y="346"/>
                  </a:lnTo>
                  <a:cubicBezTo>
                    <a:pt x="7406" y="286"/>
                    <a:pt x="7561" y="250"/>
                    <a:pt x="7716" y="239"/>
                  </a:cubicBezTo>
                  <a:cubicBezTo>
                    <a:pt x="7734" y="233"/>
                    <a:pt x="7752" y="230"/>
                    <a:pt x="7769" y="230"/>
                  </a:cubicBezTo>
                  <a:cubicBezTo>
                    <a:pt x="7787" y="230"/>
                    <a:pt x="7805" y="233"/>
                    <a:pt x="7823" y="239"/>
                  </a:cubicBezTo>
                  <a:lnTo>
                    <a:pt x="7871" y="250"/>
                  </a:lnTo>
                  <a:cubicBezTo>
                    <a:pt x="7906" y="274"/>
                    <a:pt x="7930" y="286"/>
                    <a:pt x="7966" y="310"/>
                  </a:cubicBezTo>
                  <a:cubicBezTo>
                    <a:pt x="8013" y="370"/>
                    <a:pt x="8061" y="441"/>
                    <a:pt x="8109" y="501"/>
                  </a:cubicBezTo>
                  <a:lnTo>
                    <a:pt x="8085" y="477"/>
                  </a:lnTo>
                  <a:lnTo>
                    <a:pt x="8085" y="477"/>
                  </a:lnTo>
                  <a:cubicBezTo>
                    <a:pt x="8263" y="762"/>
                    <a:pt x="8406" y="1072"/>
                    <a:pt x="8502" y="1405"/>
                  </a:cubicBezTo>
                  <a:lnTo>
                    <a:pt x="8502" y="1370"/>
                  </a:lnTo>
                  <a:cubicBezTo>
                    <a:pt x="8680" y="1953"/>
                    <a:pt x="8835" y="2536"/>
                    <a:pt x="8942" y="3132"/>
                  </a:cubicBezTo>
                  <a:cubicBezTo>
                    <a:pt x="8990" y="3382"/>
                    <a:pt x="9037" y="3644"/>
                    <a:pt x="9085" y="3906"/>
                  </a:cubicBezTo>
                  <a:cubicBezTo>
                    <a:pt x="9097" y="3989"/>
                    <a:pt x="9109" y="4084"/>
                    <a:pt x="9121" y="4180"/>
                  </a:cubicBezTo>
                  <a:cubicBezTo>
                    <a:pt x="9133" y="4215"/>
                    <a:pt x="9145" y="4251"/>
                    <a:pt x="9156" y="4299"/>
                  </a:cubicBezTo>
                  <a:cubicBezTo>
                    <a:pt x="9204" y="4406"/>
                    <a:pt x="9240" y="4513"/>
                    <a:pt x="9287" y="4632"/>
                  </a:cubicBezTo>
                  <a:lnTo>
                    <a:pt x="9299" y="4632"/>
                  </a:lnTo>
                  <a:cubicBezTo>
                    <a:pt x="9323" y="4525"/>
                    <a:pt x="9347" y="4430"/>
                    <a:pt x="9371" y="4334"/>
                  </a:cubicBezTo>
                  <a:cubicBezTo>
                    <a:pt x="9383" y="4263"/>
                    <a:pt x="9383" y="4191"/>
                    <a:pt x="9383" y="4132"/>
                  </a:cubicBezTo>
                  <a:cubicBezTo>
                    <a:pt x="9371" y="4013"/>
                    <a:pt x="9347" y="3894"/>
                    <a:pt x="9335" y="3775"/>
                  </a:cubicBezTo>
                  <a:cubicBezTo>
                    <a:pt x="9287" y="3465"/>
                    <a:pt x="9228" y="3156"/>
                    <a:pt x="9156" y="2846"/>
                  </a:cubicBezTo>
                  <a:cubicBezTo>
                    <a:pt x="9085" y="2489"/>
                    <a:pt x="9002" y="2132"/>
                    <a:pt x="8895" y="1774"/>
                  </a:cubicBezTo>
                  <a:cubicBezTo>
                    <a:pt x="8811" y="1441"/>
                    <a:pt x="8692" y="1108"/>
                    <a:pt x="8561" y="786"/>
                  </a:cubicBezTo>
                  <a:cubicBezTo>
                    <a:pt x="8502" y="655"/>
                    <a:pt x="8442" y="536"/>
                    <a:pt x="8371" y="417"/>
                  </a:cubicBezTo>
                  <a:cubicBezTo>
                    <a:pt x="8311" y="334"/>
                    <a:pt x="8252" y="250"/>
                    <a:pt x="8180" y="179"/>
                  </a:cubicBezTo>
                  <a:cubicBezTo>
                    <a:pt x="8121" y="108"/>
                    <a:pt x="8037" y="60"/>
                    <a:pt x="7954" y="24"/>
                  </a:cubicBezTo>
                  <a:cubicBezTo>
                    <a:pt x="7918" y="12"/>
                    <a:pt x="7882" y="12"/>
                    <a:pt x="7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9;p24">
              <a:extLst>
                <a:ext uri="{FF2B5EF4-FFF2-40B4-BE49-F238E27FC236}">
                  <a16:creationId xmlns:a16="http://schemas.microsoft.com/office/drawing/2014/main" id="{DA9001D7-EDB7-093E-4225-50533446A228}"/>
                </a:ext>
              </a:extLst>
            </p:cNvPr>
            <p:cNvSpPr/>
            <p:nvPr/>
          </p:nvSpPr>
          <p:spPr>
            <a:xfrm>
              <a:off x="4504774" y="2332738"/>
              <a:ext cx="269406" cy="70238"/>
            </a:xfrm>
            <a:custGeom>
              <a:avLst/>
              <a:gdLst/>
              <a:ahLst/>
              <a:cxnLst/>
              <a:rect l="l" t="t" r="r" b="b"/>
              <a:pathLst>
                <a:path w="8680" h="2263" extrusionOk="0">
                  <a:moveTo>
                    <a:pt x="8680" y="1"/>
                  </a:moveTo>
                  <a:cubicBezTo>
                    <a:pt x="8585" y="36"/>
                    <a:pt x="8477" y="84"/>
                    <a:pt x="8382" y="132"/>
                  </a:cubicBezTo>
                  <a:cubicBezTo>
                    <a:pt x="8299" y="167"/>
                    <a:pt x="8215" y="215"/>
                    <a:pt x="8144" y="274"/>
                  </a:cubicBezTo>
                  <a:cubicBezTo>
                    <a:pt x="7537" y="655"/>
                    <a:pt x="6882" y="965"/>
                    <a:pt x="6191" y="1179"/>
                  </a:cubicBezTo>
                  <a:cubicBezTo>
                    <a:pt x="5358" y="1453"/>
                    <a:pt x="4501" y="1644"/>
                    <a:pt x="3632" y="1775"/>
                  </a:cubicBezTo>
                  <a:cubicBezTo>
                    <a:pt x="2786" y="1906"/>
                    <a:pt x="1929" y="1977"/>
                    <a:pt x="1072" y="2025"/>
                  </a:cubicBezTo>
                  <a:lnTo>
                    <a:pt x="810" y="2037"/>
                  </a:lnTo>
                  <a:cubicBezTo>
                    <a:pt x="714" y="2037"/>
                    <a:pt x="607" y="2037"/>
                    <a:pt x="512" y="2060"/>
                  </a:cubicBezTo>
                  <a:cubicBezTo>
                    <a:pt x="333" y="2072"/>
                    <a:pt x="167" y="2108"/>
                    <a:pt x="0" y="2167"/>
                  </a:cubicBezTo>
                  <a:lnTo>
                    <a:pt x="0" y="2179"/>
                  </a:lnTo>
                  <a:cubicBezTo>
                    <a:pt x="143" y="2215"/>
                    <a:pt x="274" y="2251"/>
                    <a:pt x="417" y="2263"/>
                  </a:cubicBezTo>
                  <a:lnTo>
                    <a:pt x="691" y="2263"/>
                  </a:lnTo>
                  <a:lnTo>
                    <a:pt x="965" y="2251"/>
                  </a:lnTo>
                  <a:cubicBezTo>
                    <a:pt x="1346" y="2227"/>
                    <a:pt x="1727" y="2203"/>
                    <a:pt x="2096" y="2167"/>
                  </a:cubicBezTo>
                  <a:cubicBezTo>
                    <a:pt x="2917" y="2108"/>
                    <a:pt x="3727" y="1989"/>
                    <a:pt x="4524" y="1834"/>
                  </a:cubicBezTo>
                  <a:cubicBezTo>
                    <a:pt x="5322" y="1691"/>
                    <a:pt x="6096" y="1465"/>
                    <a:pt x="6846" y="1179"/>
                  </a:cubicBezTo>
                  <a:cubicBezTo>
                    <a:pt x="7203" y="1036"/>
                    <a:pt x="7549" y="870"/>
                    <a:pt x="7882" y="679"/>
                  </a:cubicBezTo>
                  <a:cubicBezTo>
                    <a:pt x="8037" y="584"/>
                    <a:pt x="8192" y="489"/>
                    <a:pt x="8334" y="393"/>
                  </a:cubicBezTo>
                  <a:cubicBezTo>
                    <a:pt x="8394" y="346"/>
                    <a:pt x="8454" y="286"/>
                    <a:pt x="8513" y="227"/>
                  </a:cubicBezTo>
                  <a:cubicBezTo>
                    <a:pt x="8573" y="155"/>
                    <a:pt x="8620" y="96"/>
                    <a:pt x="8668" y="24"/>
                  </a:cubicBezTo>
                  <a:lnTo>
                    <a:pt x="8668" y="12"/>
                  </a:lnTo>
                  <a:lnTo>
                    <a:pt x="86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00;p24">
              <a:extLst>
                <a:ext uri="{FF2B5EF4-FFF2-40B4-BE49-F238E27FC236}">
                  <a16:creationId xmlns:a16="http://schemas.microsoft.com/office/drawing/2014/main" id="{203F51CF-C385-39E8-A41C-EF6689BD6D88}"/>
                </a:ext>
              </a:extLst>
            </p:cNvPr>
            <p:cNvSpPr/>
            <p:nvPr/>
          </p:nvSpPr>
          <p:spPr>
            <a:xfrm>
              <a:off x="4834392" y="1992380"/>
              <a:ext cx="58040" cy="43173"/>
            </a:xfrm>
            <a:custGeom>
              <a:avLst/>
              <a:gdLst/>
              <a:ahLst/>
              <a:cxnLst/>
              <a:rect l="l" t="t" r="r" b="b"/>
              <a:pathLst>
                <a:path w="1870" h="1391" extrusionOk="0">
                  <a:moveTo>
                    <a:pt x="1870" y="1"/>
                  </a:moveTo>
                  <a:cubicBezTo>
                    <a:pt x="1775" y="49"/>
                    <a:pt x="1679" y="108"/>
                    <a:pt x="1596" y="168"/>
                  </a:cubicBezTo>
                  <a:cubicBezTo>
                    <a:pt x="1489" y="251"/>
                    <a:pt x="1382" y="334"/>
                    <a:pt x="1298" y="430"/>
                  </a:cubicBezTo>
                  <a:cubicBezTo>
                    <a:pt x="1084" y="632"/>
                    <a:pt x="858" y="811"/>
                    <a:pt x="620" y="977"/>
                  </a:cubicBezTo>
                  <a:cubicBezTo>
                    <a:pt x="524" y="1037"/>
                    <a:pt x="417" y="1096"/>
                    <a:pt x="310" y="1168"/>
                  </a:cubicBezTo>
                  <a:cubicBezTo>
                    <a:pt x="215" y="1239"/>
                    <a:pt x="108" y="1311"/>
                    <a:pt x="0" y="1382"/>
                  </a:cubicBezTo>
                  <a:cubicBezTo>
                    <a:pt x="18" y="1388"/>
                    <a:pt x="36" y="1391"/>
                    <a:pt x="54" y="1391"/>
                  </a:cubicBezTo>
                  <a:cubicBezTo>
                    <a:pt x="72" y="1391"/>
                    <a:pt x="90" y="1388"/>
                    <a:pt x="108" y="1382"/>
                  </a:cubicBezTo>
                  <a:cubicBezTo>
                    <a:pt x="251" y="1382"/>
                    <a:pt x="381" y="1346"/>
                    <a:pt x="512" y="1287"/>
                  </a:cubicBezTo>
                  <a:cubicBezTo>
                    <a:pt x="548" y="1263"/>
                    <a:pt x="584" y="1239"/>
                    <a:pt x="620" y="1215"/>
                  </a:cubicBezTo>
                  <a:cubicBezTo>
                    <a:pt x="667" y="1192"/>
                    <a:pt x="715" y="1168"/>
                    <a:pt x="751" y="1132"/>
                  </a:cubicBezTo>
                  <a:cubicBezTo>
                    <a:pt x="846" y="1072"/>
                    <a:pt x="929" y="1013"/>
                    <a:pt x="1024" y="941"/>
                  </a:cubicBezTo>
                  <a:cubicBezTo>
                    <a:pt x="1191" y="799"/>
                    <a:pt x="1358" y="656"/>
                    <a:pt x="1513" y="489"/>
                  </a:cubicBezTo>
                  <a:cubicBezTo>
                    <a:pt x="1584" y="430"/>
                    <a:pt x="1644" y="358"/>
                    <a:pt x="1703" y="275"/>
                  </a:cubicBezTo>
                  <a:cubicBezTo>
                    <a:pt x="1763" y="191"/>
                    <a:pt x="1822" y="108"/>
                    <a:pt x="1870" y="13"/>
                  </a:cubicBez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1;p24">
              <a:extLst>
                <a:ext uri="{FF2B5EF4-FFF2-40B4-BE49-F238E27FC236}">
                  <a16:creationId xmlns:a16="http://schemas.microsoft.com/office/drawing/2014/main" id="{3E6CA428-F2D7-1257-71D7-BE587D85D4E1}"/>
                </a:ext>
              </a:extLst>
            </p:cNvPr>
            <p:cNvSpPr/>
            <p:nvPr/>
          </p:nvSpPr>
          <p:spPr>
            <a:xfrm>
              <a:off x="5035422" y="1833499"/>
              <a:ext cx="69865" cy="131940"/>
            </a:xfrm>
            <a:custGeom>
              <a:avLst/>
              <a:gdLst/>
              <a:ahLst/>
              <a:cxnLst/>
              <a:rect l="l" t="t" r="r" b="b"/>
              <a:pathLst>
                <a:path w="2251" h="4251" extrusionOk="0">
                  <a:moveTo>
                    <a:pt x="2239" y="0"/>
                  </a:moveTo>
                  <a:cubicBezTo>
                    <a:pt x="2239" y="5"/>
                    <a:pt x="2239" y="9"/>
                    <a:pt x="2240" y="14"/>
                  </a:cubicBezTo>
                  <a:lnTo>
                    <a:pt x="2240" y="14"/>
                  </a:lnTo>
                  <a:cubicBezTo>
                    <a:pt x="2243" y="9"/>
                    <a:pt x="2247" y="5"/>
                    <a:pt x="2251" y="0"/>
                  </a:cubicBezTo>
                  <a:close/>
                  <a:moveTo>
                    <a:pt x="2240" y="14"/>
                  </a:moveTo>
                  <a:cubicBezTo>
                    <a:pt x="2185" y="82"/>
                    <a:pt x="2141" y="161"/>
                    <a:pt x="2096" y="250"/>
                  </a:cubicBezTo>
                  <a:cubicBezTo>
                    <a:pt x="2072" y="298"/>
                    <a:pt x="2060" y="334"/>
                    <a:pt x="2036" y="381"/>
                  </a:cubicBezTo>
                  <a:cubicBezTo>
                    <a:pt x="2013" y="453"/>
                    <a:pt x="1989" y="512"/>
                    <a:pt x="1977" y="584"/>
                  </a:cubicBezTo>
                  <a:cubicBezTo>
                    <a:pt x="1894" y="846"/>
                    <a:pt x="1810" y="1119"/>
                    <a:pt x="1715" y="1381"/>
                  </a:cubicBezTo>
                  <a:cubicBezTo>
                    <a:pt x="1524" y="1929"/>
                    <a:pt x="1286" y="2465"/>
                    <a:pt x="989" y="2977"/>
                  </a:cubicBezTo>
                  <a:cubicBezTo>
                    <a:pt x="858" y="3203"/>
                    <a:pt x="703" y="3429"/>
                    <a:pt x="524" y="3632"/>
                  </a:cubicBezTo>
                  <a:cubicBezTo>
                    <a:pt x="441" y="3739"/>
                    <a:pt x="334" y="3846"/>
                    <a:pt x="251" y="3941"/>
                  </a:cubicBezTo>
                  <a:cubicBezTo>
                    <a:pt x="155" y="4048"/>
                    <a:pt x="84" y="4144"/>
                    <a:pt x="0" y="4239"/>
                  </a:cubicBezTo>
                  <a:lnTo>
                    <a:pt x="0" y="4251"/>
                  </a:lnTo>
                  <a:cubicBezTo>
                    <a:pt x="84" y="4227"/>
                    <a:pt x="155" y="4203"/>
                    <a:pt x="227" y="4167"/>
                  </a:cubicBezTo>
                  <a:cubicBezTo>
                    <a:pt x="310" y="4120"/>
                    <a:pt x="381" y="4072"/>
                    <a:pt x="453" y="4013"/>
                  </a:cubicBezTo>
                  <a:cubicBezTo>
                    <a:pt x="489" y="3989"/>
                    <a:pt x="512" y="3953"/>
                    <a:pt x="548" y="3929"/>
                  </a:cubicBezTo>
                  <a:lnTo>
                    <a:pt x="655" y="3810"/>
                  </a:lnTo>
                  <a:cubicBezTo>
                    <a:pt x="727" y="3727"/>
                    <a:pt x="786" y="3644"/>
                    <a:pt x="858" y="3560"/>
                  </a:cubicBezTo>
                  <a:cubicBezTo>
                    <a:pt x="977" y="3382"/>
                    <a:pt x="1096" y="3203"/>
                    <a:pt x="1203" y="3013"/>
                  </a:cubicBezTo>
                  <a:cubicBezTo>
                    <a:pt x="1322" y="2810"/>
                    <a:pt x="1429" y="2608"/>
                    <a:pt x="1524" y="2393"/>
                  </a:cubicBezTo>
                  <a:cubicBezTo>
                    <a:pt x="1703" y="1977"/>
                    <a:pt x="1870" y="1560"/>
                    <a:pt x="2001" y="1143"/>
                  </a:cubicBezTo>
                  <a:cubicBezTo>
                    <a:pt x="2036" y="1036"/>
                    <a:pt x="2072" y="929"/>
                    <a:pt x="2108" y="822"/>
                  </a:cubicBezTo>
                  <a:cubicBezTo>
                    <a:pt x="2144" y="715"/>
                    <a:pt x="2167" y="631"/>
                    <a:pt x="2191" y="536"/>
                  </a:cubicBezTo>
                  <a:cubicBezTo>
                    <a:pt x="2238" y="374"/>
                    <a:pt x="2250" y="188"/>
                    <a:pt x="224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2;p24">
              <a:extLst>
                <a:ext uri="{FF2B5EF4-FFF2-40B4-BE49-F238E27FC236}">
                  <a16:creationId xmlns:a16="http://schemas.microsoft.com/office/drawing/2014/main" id="{F711E64A-A823-7B7C-857C-534F5D26BA2E}"/>
                </a:ext>
              </a:extLst>
            </p:cNvPr>
            <p:cNvSpPr/>
            <p:nvPr/>
          </p:nvSpPr>
          <p:spPr>
            <a:xfrm>
              <a:off x="3981854" y="2104736"/>
              <a:ext cx="100189" cy="60865"/>
            </a:xfrm>
            <a:custGeom>
              <a:avLst/>
              <a:gdLst/>
              <a:ahLst/>
              <a:cxnLst/>
              <a:rect l="l" t="t" r="r" b="b"/>
              <a:pathLst>
                <a:path w="3228" h="1961" extrusionOk="0">
                  <a:moveTo>
                    <a:pt x="13" y="0"/>
                  </a:moveTo>
                  <a:lnTo>
                    <a:pt x="1" y="12"/>
                  </a:lnTo>
                  <a:cubicBezTo>
                    <a:pt x="1" y="84"/>
                    <a:pt x="13" y="155"/>
                    <a:pt x="36" y="227"/>
                  </a:cubicBezTo>
                  <a:cubicBezTo>
                    <a:pt x="36" y="250"/>
                    <a:pt x="48" y="286"/>
                    <a:pt x="60" y="322"/>
                  </a:cubicBezTo>
                  <a:cubicBezTo>
                    <a:pt x="72" y="369"/>
                    <a:pt x="96" y="417"/>
                    <a:pt x="120" y="453"/>
                  </a:cubicBezTo>
                  <a:cubicBezTo>
                    <a:pt x="156" y="524"/>
                    <a:pt x="203" y="584"/>
                    <a:pt x="251" y="643"/>
                  </a:cubicBezTo>
                  <a:cubicBezTo>
                    <a:pt x="310" y="703"/>
                    <a:pt x="358" y="762"/>
                    <a:pt x="417" y="810"/>
                  </a:cubicBezTo>
                  <a:cubicBezTo>
                    <a:pt x="537" y="941"/>
                    <a:pt x="679" y="1048"/>
                    <a:pt x="822" y="1143"/>
                  </a:cubicBezTo>
                  <a:cubicBezTo>
                    <a:pt x="965" y="1239"/>
                    <a:pt x="1108" y="1334"/>
                    <a:pt x="1263" y="1405"/>
                  </a:cubicBezTo>
                  <a:cubicBezTo>
                    <a:pt x="1596" y="1572"/>
                    <a:pt x="1941" y="1703"/>
                    <a:pt x="2299" y="1810"/>
                  </a:cubicBezTo>
                  <a:cubicBezTo>
                    <a:pt x="2370" y="1834"/>
                    <a:pt x="2442" y="1858"/>
                    <a:pt x="2525" y="1882"/>
                  </a:cubicBezTo>
                  <a:cubicBezTo>
                    <a:pt x="2608" y="1905"/>
                    <a:pt x="2692" y="1929"/>
                    <a:pt x="2775" y="1941"/>
                  </a:cubicBezTo>
                  <a:cubicBezTo>
                    <a:pt x="2866" y="1955"/>
                    <a:pt x="2952" y="1961"/>
                    <a:pt x="3039" y="1961"/>
                  </a:cubicBezTo>
                  <a:cubicBezTo>
                    <a:pt x="3101" y="1961"/>
                    <a:pt x="3163" y="1958"/>
                    <a:pt x="3227" y="1953"/>
                  </a:cubicBezTo>
                  <a:lnTo>
                    <a:pt x="3227" y="1941"/>
                  </a:lnTo>
                  <a:cubicBezTo>
                    <a:pt x="3108" y="1870"/>
                    <a:pt x="3001" y="1822"/>
                    <a:pt x="2882" y="1774"/>
                  </a:cubicBezTo>
                  <a:cubicBezTo>
                    <a:pt x="2751" y="1727"/>
                    <a:pt x="2632" y="1691"/>
                    <a:pt x="2501" y="1655"/>
                  </a:cubicBezTo>
                  <a:lnTo>
                    <a:pt x="2525" y="1655"/>
                  </a:lnTo>
                  <a:cubicBezTo>
                    <a:pt x="2037" y="1524"/>
                    <a:pt x="1560" y="1334"/>
                    <a:pt x="1108" y="1084"/>
                  </a:cubicBezTo>
                  <a:lnTo>
                    <a:pt x="1120" y="1084"/>
                  </a:lnTo>
                  <a:cubicBezTo>
                    <a:pt x="1013" y="1012"/>
                    <a:pt x="918" y="953"/>
                    <a:pt x="822" y="881"/>
                  </a:cubicBezTo>
                  <a:cubicBezTo>
                    <a:pt x="730" y="800"/>
                    <a:pt x="637" y="730"/>
                    <a:pt x="555" y="650"/>
                  </a:cubicBezTo>
                  <a:lnTo>
                    <a:pt x="555" y="650"/>
                  </a:lnTo>
                  <a:cubicBezTo>
                    <a:pt x="510" y="604"/>
                    <a:pt x="475" y="558"/>
                    <a:pt x="429" y="512"/>
                  </a:cubicBezTo>
                  <a:cubicBezTo>
                    <a:pt x="382" y="465"/>
                    <a:pt x="346" y="405"/>
                    <a:pt x="298" y="346"/>
                  </a:cubicBezTo>
                  <a:cubicBezTo>
                    <a:pt x="203" y="227"/>
                    <a:pt x="108" y="108"/>
                    <a:pt x="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03;p24">
              <a:extLst>
                <a:ext uri="{FF2B5EF4-FFF2-40B4-BE49-F238E27FC236}">
                  <a16:creationId xmlns:a16="http://schemas.microsoft.com/office/drawing/2014/main" id="{7644A426-A705-6D48-167D-FBC8AA7D1B21}"/>
                </a:ext>
              </a:extLst>
            </p:cNvPr>
            <p:cNvSpPr/>
            <p:nvPr/>
          </p:nvSpPr>
          <p:spPr>
            <a:xfrm>
              <a:off x="4181798" y="2108057"/>
              <a:ext cx="93144" cy="55464"/>
            </a:xfrm>
            <a:custGeom>
              <a:avLst/>
              <a:gdLst/>
              <a:ahLst/>
              <a:cxnLst/>
              <a:rect l="l" t="t" r="r" b="b"/>
              <a:pathLst>
                <a:path w="3001" h="1787" extrusionOk="0">
                  <a:moveTo>
                    <a:pt x="0" y="1"/>
                  </a:moveTo>
                  <a:lnTo>
                    <a:pt x="0" y="12"/>
                  </a:lnTo>
                  <a:cubicBezTo>
                    <a:pt x="24" y="60"/>
                    <a:pt x="36" y="96"/>
                    <a:pt x="71" y="143"/>
                  </a:cubicBezTo>
                  <a:cubicBezTo>
                    <a:pt x="107" y="203"/>
                    <a:pt x="143" y="251"/>
                    <a:pt x="179" y="310"/>
                  </a:cubicBezTo>
                  <a:cubicBezTo>
                    <a:pt x="274" y="417"/>
                    <a:pt x="393" y="524"/>
                    <a:pt x="512" y="608"/>
                  </a:cubicBezTo>
                  <a:cubicBezTo>
                    <a:pt x="750" y="798"/>
                    <a:pt x="1012" y="977"/>
                    <a:pt x="1286" y="1132"/>
                  </a:cubicBezTo>
                  <a:cubicBezTo>
                    <a:pt x="1572" y="1298"/>
                    <a:pt x="1869" y="1453"/>
                    <a:pt x="2167" y="1584"/>
                  </a:cubicBezTo>
                  <a:cubicBezTo>
                    <a:pt x="2238" y="1608"/>
                    <a:pt x="2298" y="1632"/>
                    <a:pt x="2369" y="1667"/>
                  </a:cubicBezTo>
                  <a:cubicBezTo>
                    <a:pt x="2405" y="1679"/>
                    <a:pt x="2453" y="1691"/>
                    <a:pt x="2500" y="1715"/>
                  </a:cubicBezTo>
                  <a:lnTo>
                    <a:pt x="2584" y="1739"/>
                  </a:lnTo>
                  <a:cubicBezTo>
                    <a:pt x="2715" y="1775"/>
                    <a:pt x="2858" y="1786"/>
                    <a:pt x="3000" y="1786"/>
                  </a:cubicBezTo>
                  <a:lnTo>
                    <a:pt x="3000" y="1775"/>
                  </a:lnTo>
                  <a:cubicBezTo>
                    <a:pt x="2893" y="1703"/>
                    <a:pt x="2798" y="1644"/>
                    <a:pt x="2703" y="1584"/>
                  </a:cubicBezTo>
                  <a:cubicBezTo>
                    <a:pt x="2631" y="1548"/>
                    <a:pt x="2572" y="1525"/>
                    <a:pt x="2512" y="1501"/>
                  </a:cubicBezTo>
                  <a:cubicBezTo>
                    <a:pt x="2417" y="1465"/>
                    <a:pt x="2334" y="1429"/>
                    <a:pt x="2250" y="1394"/>
                  </a:cubicBezTo>
                  <a:cubicBezTo>
                    <a:pt x="1941" y="1263"/>
                    <a:pt x="1643" y="1108"/>
                    <a:pt x="1369" y="941"/>
                  </a:cubicBezTo>
                  <a:cubicBezTo>
                    <a:pt x="1131" y="810"/>
                    <a:pt x="905" y="655"/>
                    <a:pt x="691" y="489"/>
                  </a:cubicBezTo>
                  <a:cubicBezTo>
                    <a:pt x="572" y="405"/>
                    <a:pt x="476" y="310"/>
                    <a:pt x="357" y="227"/>
                  </a:cubicBezTo>
                  <a:cubicBezTo>
                    <a:pt x="250" y="143"/>
                    <a:pt x="131" y="7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04;p24">
              <a:extLst>
                <a:ext uri="{FF2B5EF4-FFF2-40B4-BE49-F238E27FC236}">
                  <a16:creationId xmlns:a16="http://schemas.microsoft.com/office/drawing/2014/main" id="{5DE7E0C6-66CD-88C1-927D-640846172A4C}"/>
                </a:ext>
              </a:extLst>
            </p:cNvPr>
            <p:cNvSpPr/>
            <p:nvPr/>
          </p:nvSpPr>
          <p:spPr>
            <a:xfrm>
              <a:off x="4351418" y="2190462"/>
              <a:ext cx="41404" cy="231012"/>
            </a:xfrm>
            <a:custGeom>
              <a:avLst/>
              <a:gdLst/>
              <a:ahLst/>
              <a:cxnLst/>
              <a:rect l="l" t="t" r="r" b="b"/>
              <a:pathLst>
                <a:path w="1334" h="7443" extrusionOk="0">
                  <a:moveTo>
                    <a:pt x="71" y="1"/>
                  </a:moveTo>
                  <a:lnTo>
                    <a:pt x="71" y="1"/>
                  </a:lnTo>
                  <a:cubicBezTo>
                    <a:pt x="75" y="7"/>
                    <a:pt x="78" y="13"/>
                    <a:pt x="81" y="20"/>
                  </a:cubicBezTo>
                  <a:lnTo>
                    <a:pt x="81" y="20"/>
                  </a:lnTo>
                  <a:cubicBezTo>
                    <a:pt x="81" y="17"/>
                    <a:pt x="82" y="15"/>
                    <a:pt x="83" y="13"/>
                  </a:cubicBezTo>
                  <a:lnTo>
                    <a:pt x="71" y="1"/>
                  </a:lnTo>
                  <a:close/>
                  <a:moveTo>
                    <a:pt x="81" y="20"/>
                  </a:moveTo>
                  <a:cubicBezTo>
                    <a:pt x="59" y="75"/>
                    <a:pt x="47" y="110"/>
                    <a:pt x="36" y="167"/>
                  </a:cubicBezTo>
                  <a:cubicBezTo>
                    <a:pt x="24" y="239"/>
                    <a:pt x="12" y="310"/>
                    <a:pt x="0" y="394"/>
                  </a:cubicBezTo>
                  <a:lnTo>
                    <a:pt x="0" y="572"/>
                  </a:lnTo>
                  <a:lnTo>
                    <a:pt x="0" y="715"/>
                  </a:lnTo>
                  <a:lnTo>
                    <a:pt x="0" y="870"/>
                  </a:lnTo>
                  <a:cubicBezTo>
                    <a:pt x="12" y="1191"/>
                    <a:pt x="36" y="1513"/>
                    <a:pt x="71" y="1846"/>
                  </a:cubicBezTo>
                  <a:cubicBezTo>
                    <a:pt x="119" y="2489"/>
                    <a:pt x="191" y="3120"/>
                    <a:pt x="298" y="3763"/>
                  </a:cubicBezTo>
                  <a:cubicBezTo>
                    <a:pt x="393" y="4394"/>
                    <a:pt x="524" y="5025"/>
                    <a:pt x="679" y="5644"/>
                  </a:cubicBezTo>
                  <a:cubicBezTo>
                    <a:pt x="762" y="5942"/>
                    <a:pt x="833" y="6240"/>
                    <a:pt x="929" y="6537"/>
                  </a:cubicBezTo>
                  <a:cubicBezTo>
                    <a:pt x="976" y="6704"/>
                    <a:pt x="1024" y="6882"/>
                    <a:pt x="1083" y="7049"/>
                  </a:cubicBezTo>
                  <a:cubicBezTo>
                    <a:pt x="1107" y="7097"/>
                    <a:pt x="1131" y="7144"/>
                    <a:pt x="1167" y="7192"/>
                  </a:cubicBezTo>
                  <a:cubicBezTo>
                    <a:pt x="1191" y="7240"/>
                    <a:pt x="1214" y="7275"/>
                    <a:pt x="1238" y="7323"/>
                  </a:cubicBezTo>
                  <a:cubicBezTo>
                    <a:pt x="1262" y="7359"/>
                    <a:pt x="1298" y="7394"/>
                    <a:pt x="1322" y="7442"/>
                  </a:cubicBezTo>
                  <a:lnTo>
                    <a:pt x="1334" y="7442"/>
                  </a:lnTo>
                  <a:cubicBezTo>
                    <a:pt x="1334" y="7359"/>
                    <a:pt x="1334" y="7287"/>
                    <a:pt x="1322" y="7216"/>
                  </a:cubicBezTo>
                  <a:cubicBezTo>
                    <a:pt x="1310" y="7132"/>
                    <a:pt x="1298" y="7061"/>
                    <a:pt x="1286" y="6990"/>
                  </a:cubicBezTo>
                  <a:cubicBezTo>
                    <a:pt x="1274" y="6930"/>
                    <a:pt x="1250" y="6871"/>
                    <a:pt x="1226" y="6823"/>
                  </a:cubicBezTo>
                  <a:lnTo>
                    <a:pt x="1143" y="6525"/>
                  </a:lnTo>
                  <a:cubicBezTo>
                    <a:pt x="1048" y="6204"/>
                    <a:pt x="964" y="5894"/>
                    <a:pt x="881" y="5585"/>
                  </a:cubicBezTo>
                  <a:cubicBezTo>
                    <a:pt x="881" y="5585"/>
                    <a:pt x="881" y="5597"/>
                    <a:pt x="881" y="5608"/>
                  </a:cubicBezTo>
                  <a:cubicBezTo>
                    <a:pt x="655" y="4692"/>
                    <a:pt x="488" y="3775"/>
                    <a:pt x="369" y="2846"/>
                  </a:cubicBezTo>
                  <a:cubicBezTo>
                    <a:pt x="310" y="2370"/>
                    <a:pt x="274" y="1906"/>
                    <a:pt x="238" y="1429"/>
                  </a:cubicBezTo>
                  <a:cubicBezTo>
                    <a:pt x="214" y="1179"/>
                    <a:pt x="202" y="929"/>
                    <a:pt x="191" y="679"/>
                  </a:cubicBezTo>
                  <a:lnTo>
                    <a:pt x="191" y="525"/>
                  </a:lnTo>
                  <a:cubicBezTo>
                    <a:pt x="191" y="453"/>
                    <a:pt x="179" y="370"/>
                    <a:pt x="167" y="298"/>
                  </a:cubicBezTo>
                  <a:cubicBezTo>
                    <a:pt x="144" y="198"/>
                    <a:pt x="122" y="109"/>
                    <a:pt x="81"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05;p24">
              <a:extLst>
                <a:ext uri="{FF2B5EF4-FFF2-40B4-BE49-F238E27FC236}">
                  <a16:creationId xmlns:a16="http://schemas.microsoft.com/office/drawing/2014/main" id="{8620B76E-A39C-C2AB-3A26-042378FC02BF}"/>
                </a:ext>
              </a:extLst>
            </p:cNvPr>
            <p:cNvSpPr/>
            <p:nvPr/>
          </p:nvSpPr>
          <p:spPr>
            <a:xfrm>
              <a:off x="4406478" y="2434354"/>
              <a:ext cx="32155" cy="35134"/>
            </a:xfrm>
            <a:custGeom>
              <a:avLst/>
              <a:gdLst/>
              <a:ahLst/>
              <a:cxnLst/>
              <a:rect l="l" t="t" r="r" b="b"/>
              <a:pathLst>
                <a:path w="1036" h="1132" extrusionOk="0">
                  <a:moveTo>
                    <a:pt x="0" y="1"/>
                  </a:moveTo>
                  <a:cubicBezTo>
                    <a:pt x="12" y="60"/>
                    <a:pt x="24" y="84"/>
                    <a:pt x="36" y="132"/>
                  </a:cubicBezTo>
                  <a:cubicBezTo>
                    <a:pt x="48" y="191"/>
                    <a:pt x="71" y="263"/>
                    <a:pt x="107" y="322"/>
                  </a:cubicBezTo>
                  <a:cubicBezTo>
                    <a:pt x="167" y="441"/>
                    <a:pt x="250" y="560"/>
                    <a:pt x="345" y="667"/>
                  </a:cubicBezTo>
                  <a:cubicBezTo>
                    <a:pt x="393" y="715"/>
                    <a:pt x="441" y="763"/>
                    <a:pt x="488" y="810"/>
                  </a:cubicBezTo>
                  <a:lnTo>
                    <a:pt x="560" y="882"/>
                  </a:lnTo>
                  <a:cubicBezTo>
                    <a:pt x="583" y="906"/>
                    <a:pt x="619" y="941"/>
                    <a:pt x="655" y="965"/>
                  </a:cubicBezTo>
                  <a:cubicBezTo>
                    <a:pt x="703" y="989"/>
                    <a:pt x="750" y="1013"/>
                    <a:pt x="786" y="1037"/>
                  </a:cubicBezTo>
                  <a:cubicBezTo>
                    <a:pt x="869" y="1084"/>
                    <a:pt x="953" y="1108"/>
                    <a:pt x="1036" y="1132"/>
                  </a:cubicBezTo>
                  <a:cubicBezTo>
                    <a:pt x="964" y="1048"/>
                    <a:pt x="893" y="965"/>
                    <a:pt x="822" y="882"/>
                  </a:cubicBezTo>
                  <a:cubicBezTo>
                    <a:pt x="750" y="798"/>
                    <a:pt x="691" y="727"/>
                    <a:pt x="631" y="667"/>
                  </a:cubicBezTo>
                  <a:cubicBezTo>
                    <a:pt x="595" y="620"/>
                    <a:pt x="548" y="584"/>
                    <a:pt x="512" y="537"/>
                  </a:cubicBezTo>
                  <a:cubicBezTo>
                    <a:pt x="464" y="489"/>
                    <a:pt x="393" y="394"/>
                    <a:pt x="333" y="334"/>
                  </a:cubicBezTo>
                  <a:cubicBezTo>
                    <a:pt x="286" y="275"/>
                    <a:pt x="238" y="215"/>
                    <a:pt x="191" y="167"/>
                  </a:cubicBezTo>
                  <a:cubicBezTo>
                    <a:pt x="131" y="108"/>
                    <a:pt x="60" y="4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06;p24">
              <a:extLst>
                <a:ext uri="{FF2B5EF4-FFF2-40B4-BE49-F238E27FC236}">
                  <a16:creationId xmlns:a16="http://schemas.microsoft.com/office/drawing/2014/main" id="{1780C6C4-5C72-37FF-23E0-335F86E054AB}"/>
                </a:ext>
              </a:extLst>
            </p:cNvPr>
            <p:cNvSpPr/>
            <p:nvPr/>
          </p:nvSpPr>
          <p:spPr>
            <a:xfrm>
              <a:off x="4943768" y="2596587"/>
              <a:ext cx="19616" cy="63596"/>
            </a:xfrm>
            <a:custGeom>
              <a:avLst/>
              <a:gdLst/>
              <a:ahLst/>
              <a:cxnLst/>
              <a:rect l="l" t="t" r="r" b="b"/>
              <a:pathLst>
                <a:path w="632" h="2049" extrusionOk="0">
                  <a:moveTo>
                    <a:pt x="120" y="1"/>
                  </a:moveTo>
                  <a:cubicBezTo>
                    <a:pt x="48" y="155"/>
                    <a:pt x="13" y="322"/>
                    <a:pt x="1" y="489"/>
                  </a:cubicBezTo>
                  <a:cubicBezTo>
                    <a:pt x="1" y="715"/>
                    <a:pt x="25" y="941"/>
                    <a:pt x="84" y="1155"/>
                  </a:cubicBezTo>
                  <a:cubicBezTo>
                    <a:pt x="96" y="1251"/>
                    <a:pt x="132" y="1334"/>
                    <a:pt x="156" y="1429"/>
                  </a:cubicBezTo>
                  <a:cubicBezTo>
                    <a:pt x="179" y="1513"/>
                    <a:pt x="215" y="1584"/>
                    <a:pt x="251" y="1667"/>
                  </a:cubicBezTo>
                  <a:cubicBezTo>
                    <a:pt x="298" y="1739"/>
                    <a:pt x="346" y="1810"/>
                    <a:pt x="406" y="1882"/>
                  </a:cubicBezTo>
                  <a:cubicBezTo>
                    <a:pt x="465" y="1941"/>
                    <a:pt x="548" y="2001"/>
                    <a:pt x="632" y="2048"/>
                  </a:cubicBezTo>
                  <a:cubicBezTo>
                    <a:pt x="572" y="1917"/>
                    <a:pt x="513" y="1775"/>
                    <a:pt x="453" y="1632"/>
                  </a:cubicBezTo>
                  <a:cubicBezTo>
                    <a:pt x="429" y="1560"/>
                    <a:pt x="394" y="1477"/>
                    <a:pt x="358" y="1406"/>
                  </a:cubicBezTo>
                  <a:cubicBezTo>
                    <a:pt x="322" y="1310"/>
                    <a:pt x="298" y="1215"/>
                    <a:pt x="275" y="1108"/>
                  </a:cubicBezTo>
                  <a:cubicBezTo>
                    <a:pt x="239" y="941"/>
                    <a:pt x="215" y="763"/>
                    <a:pt x="203" y="584"/>
                  </a:cubicBezTo>
                  <a:lnTo>
                    <a:pt x="203" y="465"/>
                  </a:lnTo>
                  <a:cubicBezTo>
                    <a:pt x="203" y="429"/>
                    <a:pt x="191" y="346"/>
                    <a:pt x="191" y="286"/>
                  </a:cubicBezTo>
                  <a:cubicBezTo>
                    <a:pt x="167" y="191"/>
                    <a:pt x="156" y="96"/>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7;p24">
              <a:extLst>
                <a:ext uri="{FF2B5EF4-FFF2-40B4-BE49-F238E27FC236}">
                  <a16:creationId xmlns:a16="http://schemas.microsoft.com/office/drawing/2014/main" id="{5BD78B7F-33AF-FF90-7E65-66D3B68C538E}"/>
                </a:ext>
              </a:extLst>
            </p:cNvPr>
            <p:cNvSpPr/>
            <p:nvPr/>
          </p:nvSpPr>
          <p:spPr>
            <a:xfrm>
              <a:off x="4508840" y="2292823"/>
              <a:ext cx="19957" cy="83181"/>
            </a:xfrm>
            <a:custGeom>
              <a:avLst/>
              <a:gdLst/>
              <a:ahLst/>
              <a:cxnLst/>
              <a:rect l="l" t="t" r="r" b="b"/>
              <a:pathLst>
                <a:path w="643" h="2680" extrusionOk="0">
                  <a:moveTo>
                    <a:pt x="24" y="1"/>
                  </a:moveTo>
                  <a:cubicBezTo>
                    <a:pt x="12" y="84"/>
                    <a:pt x="0" y="167"/>
                    <a:pt x="0" y="251"/>
                  </a:cubicBezTo>
                  <a:cubicBezTo>
                    <a:pt x="0" y="298"/>
                    <a:pt x="0" y="346"/>
                    <a:pt x="0" y="394"/>
                  </a:cubicBezTo>
                  <a:cubicBezTo>
                    <a:pt x="0" y="477"/>
                    <a:pt x="12" y="548"/>
                    <a:pt x="36" y="620"/>
                  </a:cubicBezTo>
                  <a:cubicBezTo>
                    <a:pt x="83" y="882"/>
                    <a:pt x="143" y="1132"/>
                    <a:pt x="202" y="1394"/>
                  </a:cubicBezTo>
                  <a:cubicBezTo>
                    <a:pt x="262" y="1620"/>
                    <a:pt x="322" y="1846"/>
                    <a:pt x="381" y="2072"/>
                  </a:cubicBezTo>
                  <a:lnTo>
                    <a:pt x="405" y="2168"/>
                  </a:lnTo>
                  <a:cubicBezTo>
                    <a:pt x="405" y="2203"/>
                    <a:pt x="417" y="2227"/>
                    <a:pt x="429" y="2251"/>
                  </a:cubicBezTo>
                  <a:cubicBezTo>
                    <a:pt x="441" y="2299"/>
                    <a:pt x="464" y="2346"/>
                    <a:pt x="488" y="2394"/>
                  </a:cubicBezTo>
                  <a:cubicBezTo>
                    <a:pt x="524" y="2489"/>
                    <a:pt x="572" y="2584"/>
                    <a:pt x="631" y="2680"/>
                  </a:cubicBezTo>
                  <a:lnTo>
                    <a:pt x="643" y="2680"/>
                  </a:lnTo>
                  <a:lnTo>
                    <a:pt x="643" y="2441"/>
                  </a:lnTo>
                  <a:cubicBezTo>
                    <a:pt x="643" y="2310"/>
                    <a:pt x="619" y="2180"/>
                    <a:pt x="583" y="2049"/>
                  </a:cubicBezTo>
                  <a:cubicBezTo>
                    <a:pt x="524" y="1822"/>
                    <a:pt x="464" y="1596"/>
                    <a:pt x="417" y="1370"/>
                  </a:cubicBezTo>
                  <a:cubicBezTo>
                    <a:pt x="357" y="1144"/>
                    <a:pt x="310" y="917"/>
                    <a:pt x="250" y="679"/>
                  </a:cubicBezTo>
                  <a:cubicBezTo>
                    <a:pt x="250" y="632"/>
                    <a:pt x="238" y="584"/>
                    <a:pt x="226" y="536"/>
                  </a:cubicBezTo>
                  <a:cubicBezTo>
                    <a:pt x="214" y="477"/>
                    <a:pt x="191" y="417"/>
                    <a:pt x="179" y="358"/>
                  </a:cubicBezTo>
                  <a:cubicBezTo>
                    <a:pt x="143" y="239"/>
                    <a:pt x="83" y="120"/>
                    <a:pt x="24" y="13"/>
                  </a:cubicBez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8;p24">
              <a:extLst>
                <a:ext uri="{FF2B5EF4-FFF2-40B4-BE49-F238E27FC236}">
                  <a16:creationId xmlns:a16="http://schemas.microsoft.com/office/drawing/2014/main" id="{BE4FDD9C-9D8D-7605-29AD-7AAFF0AA7734}"/>
                </a:ext>
              </a:extLst>
            </p:cNvPr>
            <p:cNvSpPr/>
            <p:nvPr/>
          </p:nvSpPr>
          <p:spPr>
            <a:xfrm>
              <a:off x="4529511" y="2364148"/>
              <a:ext cx="32186" cy="11608"/>
            </a:xfrm>
            <a:custGeom>
              <a:avLst/>
              <a:gdLst/>
              <a:ahLst/>
              <a:cxnLst/>
              <a:rect l="l" t="t" r="r" b="b"/>
              <a:pathLst>
                <a:path w="1037" h="374" extrusionOk="0">
                  <a:moveTo>
                    <a:pt x="1037" y="1"/>
                  </a:moveTo>
                  <a:cubicBezTo>
                    <a:pt x="941" y="12"/>
                    <a:pt x="834" y="24"/>
                    <a:pt x="739" y="48"/>
                  </a:cubicBezTo>
                  <a:cubicBezTo>
                    <a:pt x="656" y="60"/>
                    <a:pt x="572" y="84"/>
                    <a:pt x="489" y="108"/>
                  </a:cubicBezTo>
                  <a:cubicBezTo>
                    <a:pt x="441" y="132"/>
                    <a:pt x="394" y="143"/>
                    <a:pt x="346" y="167"/>
                  </a:cubicBezTo>
                  <a:cubicBezTo>
                    <a:pt x="298" y="191"/>
                    <a:pt x="251" y="215"/>
                    <a:pt x="203" y="239"/>
                  </a:cubicBezTo>
                  <a:cubicBezTo>
                    <a:pt x="132" y="274"/>
                    <a:pt x="60" y="322"/>
                    <a:pt x="1" y="358"/>
                  </a:cubicBezTo>
                  <a:lnTo>
                    <a:pt x="1" y="370"/>
                  </a:lnTo>
                  <a:cubicBezTo>
                    <a:pt x="37" y="372"/>
                    <a:pt x="75" y="374"/>
                    <a:pt x="112" y="374"/>
                  </a:cubicBezTo>
                  <a:cubicBezTo>
                    <a:pt x="234" y="374"/>
                    <a:pt x="362" y="358"/>
                    <a:pt x="489" y="322"/>
                  </a:cubicBezTo>
                  <a:cubicBezTo>
                    <a:pt x="537" y="310"/>
                    <a:pt x="584" y="298"/>
                    <a:pt x="632" y="274"/>
                  </a:cubicBezTo>
                  <a:cubicBezTo>
                    <a:pt x="679" y="251"/>
                    <a:pt x="727" y="227"/>
                    <a:pt x="775" y="203"/>
                  </a:cubicBezTo>
                  <a:cubicBezTo>
                    <a:pt x="870" y="143"/>
                    <a:pt x="953" y="84"/>
                    <a:pt x="1037" y="12"/>
                  </a:cubicBezTo>
                  <a:lnTo>
                    <a:pt x="1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9;p24">
              <a:extLst>
                <a:ext uri="{FF2B5EF4-FFF2-40B4-BE49-F238E27FC236}">
                  <a16:creationId xmlns:a16="http://schemas.microsoft.com/office/drawing/2014/main" id="{5E8BE873-3C85-B18B-501E-AFB047BFE2A4}"/>
                </a:ext>
              </a:extLst>
            </p:cNvPr>
            <p:cNvSpPr/>
            <p:nvPr/>
          </p:nvSpPr>
          <p:spPr>
            <a:xfrm>
              <a:off x="4508095" y="2290620"/>
              <a:ext cx="31441" cy="11111"/>
            </a:xfrm>
            <a:custGeom>
              <a:avLst/>
              <a:gdLst/>
              <a:ahLst/>
              <a:cxnLst/>
              <a:rect l="l" t="t" r="r" b="b"/>
              <a:pathLst>
                <a:path w="1013" h="358" extrusionOk="0">
                  <a:moveTo>
                    <a:pt x="1000" y="0"/>
                  </a:moveTo>
                  <a:cubicBezTo>
                    <a:pt x="834" y="36"/>
                    <a:pt x="679" y="60"/>
                    <a:pt x="512" y="107"/>
                  </a:cubicBezTo>
                  <a:cubicBezTo>
                    <a:pt x="429" y="131"/>
                    <a:pt x="346" y="167"/>
                    <a:pt x="250" y="203"/>
                  </a:cubicBezTo>
                  <a:lnTo>
                    <a:pt x="0" y="310"/>
                  </a:lnTo>
                  <a:lnTo>
                    <a:pt x="0" y="322"/>
                  </a:lnTo>
                  <a:cubicBezTo>
                    <a:pt x="48" y="322"/>
                    <a:pt x="96" y="334"/>
                    <a:pt x="131" y="346"/>
                  </a:cubicBezTo>
                  <a:cubicBezTo>
                    <a:pt x="179" y="346"/>
                    <a:pt x="226" y="357"/>
                    <a:pt x="274" y="357"/>
                  </a:cubicBezTo>
                  <a:cubicBezTo>
                    <a:pt x="357" y="357"/>
                    <a:pt x="441" y="346"/>
                    <a:pt x="524" y="322"/>
                  </a:cubicBezTo>
                  <a:cubicBezTo>
                    <a:pt x="572" y="310"/>
                    <a:pt x="607" y="298"/>
                    <a:pt x="655" y="274"/>
                  </a:cubicBezTo>
                  <a:cubicBezTo>
                    <a:pt x="703" y="250"/>
                    <a:pt x="750" y="226"/>
                    <a:pt x="798" y="191"/>
                  </a:cubicBezTo>
                  <a:cubicBezTo>
                    <a:pt x="881" y="143"/>
                    <a:pt x="941" y="72"/>
                    <a:pt x="1012" y="12"/>
                  </a:cubicBezTo>
                  <a:lnTo>
                    <a:pt x="10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10;p24">
              <a:extLst>
                <a:ext uri="{FF2B5EF4-FFF2-40B4-BE49-F238E27FC236}">
                  <a16:creationId xmlns:a16="http://schemas.microsoft.com/office/drawing/2014/main" id="{CCDE6441-84CC-E5FB-BBED-4C2DF535DBDC}"/>
                </a:ext>
              </a:extLst>
            </p:cNvPr>
            <p:cNvSpPr/>
            <p:nvPr/>
          </p:nvSpPr>
          <p:spPr>
            <a:xfrm>
              <a:off x="4540250" y="2293196"/>
              <a:ext cx="19988" cy="75049"/>
            </a:xfrm>
            <a:custGeom>
              <a:avLst/>
              <a:gdLst/>
              <a:ahLst/>
              <a:cxnLst/>
              <a:rect l="l" t="t" r="r" b="b"/>
              <a:pathLst>
                <a:path w="644" h="2418" extrusionOk="0">
                  <a:moveTo>
                    <a:pt x="12" y="1"/>
                  </a:moveTo>
                  <a:cubicBezTo>
                    <a:pt x="0" y="84"/>
                    <a:pt x="0" y="167"/>
                    <a:pt x="0" y="239"/>
                  </a:cubicBezTo>
                  <a:cubicBezTo>
                    <a:pt x="0" y="358"/>
                    <a:pt x="12" y="453"/>
                    <a:pt x="36" y="560"/>
                  </a:cubicBezTo>
                  <a:cubicBezTo>
                    <a:pt x="60" y="667"/>
                    <a:pt x="83" y="774"/>
                    <a:pt x="119" y="882"/>
                  </a:cubicBezTo>
                  <a:cubicBezTo>
                    <a:pt x="143" y="977"/>
                    <a:pt x="167" y="1108"/>
                    <a:pt x="203" y="1215"/>
                  </a:cubicBezTo>
                  <a:cubicBezTo>
                    <a:pt x="250" y="1429"/>
                    <a:pt x="310" y="1632"/>
                    <a:pt x="369" y="1834"/>
                  </a:cubicBezTo>
                  <a:cubicBezTo>
                    <a:pt x="381" y="1894"/>
                    <a:pt x="405" y="1941"/>
                    <a:pt x="417" y="1989"/>
                  </a:cubicBezTo>
                  <a:cubicBezTo>
                    <a:pt x="429" y="2037"/>
                    <a:pt x="453" y="2084"/>
                    <a:pt x="476" y="2132"/>
                  </a:cubicBezTo>
                  <a:cubicBezTo>
                    <a:pt x="524" y="2239"/>
                    <a:pt x="584" y="2334"/>
                    <a:pt x="643" y="2418"/>
                  </a:cubicBezTo>
                  <a:lnTo>
                    <a:pt x="643" y="2334"/>
                  </a:lnTo>
                  <a:cubicBezTo>
                    <a:pt x="643" y="2263"/>
                    <a:pt x="643" y="2179"/>
                    <a:pt x="631" y="2096"/>
                  </a:cubicBezTo>
                  <a:cubicBezTo>
                    <a:pt x="619" y="1989"/>
                    <a:pt x="595" y="1870"/>
                    <a:pt x="560" y="1763"/>
                  </a:cubicBezTo>
                  <a:cubicBezTo>
                    <a:pt x="476" y="1477"/>
                    <a:pt x="405" y="1191"/>
                    <a:pt x="322" y="905"/>
                  </a:cubicBezTo>
                  <a:lnTo>
                    <a:pt x="322" y="917"/>
                  </a:lnTo>
                  <a:cubicBezTo>
                    <a:pt x="286" y="786"/>
                    <a:pt x="262" y="644"/>
                    <a:pt x="226" y="513"/>
                  </a:cubicBezTo>
                  <a:cubicBezTo>
                    <a:pt x="214" y="489"/>
                    <a:pt x="214" y="453"/>
                    <a:pt x="203" y="429"/>
                  </a:cubicBezTo>
                  <a:cubicBezTo>
                    <a:pt x="191" y="382"/>
                    <a:pt x="167" y="334"/>
                    <a:pt x="155" y="286"/>
                  </a:cubicBezTo>
                  <a:cubicBezTo>
                    <a:pt x="107" y="191"/>
                    <a:pt x="60" y="96"/>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1;p24">
              <a:extLst>
                <a:ext uri="{FF2B5EF4-FFF2-40B4-BE49-F238E27FC236}">
                  <a16:creationId xmlns:a16="http://schemas.microsoft.com/office/drawing/2014/main" id="{48615707-89CB-DB8C-DE5E-5BD87C181722}"/>
                </a:ext>
              </a:extLst>
            </p:cNvPr>
            <p:cNvSpPr/>
            <p:nvPr/>
          </p:nvSpPr>
          <p:spPr>
            <a:xfrm>
              <a:off x="4565359" y="2270663"/>
              <a:ext cx="38455" cy="16667"/>
            </a:xfrm>
            <a:custGeom>
              <a:avLst/>
              <a:gdLst/>
              <a:ahLst/>
              <a:cxnLst/>
              <a:rect l="l" t="t" r="r" b="b"/>
              <a:pathLst>
                <a:path w="1239" h="537" extrusionOk="0">
                  <a:moveTo>
                    <a:pt x="870" y="0"/>
                  </a:moveTo>
                  <a:lnTo>
                    <a:pt x="810" y="24"/>
                  </a:lnTo>
                  <a:cubicBezTo>
                    <a:pt x="751" y="24"/>
                    <a:pt x="691" y="36"/>
                    <a:pt x="632" y="48"/>
                  </a:cubicBezTo>
                  <a:cubicBezTo>
                    <a:pt x="537" y="72"/>
                    <a:pt x="465" y="107"/>
                    <a:pt x="382" y="155"/>
                  </a:cubicBezTo>
                  <a:cubicBezTo>
                    <a:pt x="358" y="167"/>
                    <a:pt x="322" y="179"/>
                    <a:pt x="298" y="203"/>
                  </a:cubicBezTo>
                  <a:cubicBezTo>
                    <a:pt x="251" y="227"/>
                    <a:pt x="215" y="262"/>
                    <a:pt x="179" y="298"/>
                  </a:cubicBezTo>
                  <a:cubicBezTo>
                    <a:pt x="108" y="357"/>
                    <a:pt x="48" y="417"/>
                    <a:pt x="1" y="500"/>
                  </a:cubicBezTo>
                  <a:cubicBezTo>
                    <a:pt x="120" y="465"/>
                    <a:pt x="227" y="429"/>
                    <a:pt x="334" y="381"/>
                  </a:cubicBezTo>
                  <a:cubicBezTo>
                    <a:pt x="453" y="334"/>
                    <a:pt x="572" y="274"/>
                    <a:pt x="691" y="238"/>
                  </a:cubicBezTo>
                  <a:lnTo>
                    <a:pt x="667" y="238"/>
                  </a:lnTo>
                  <a:cubicBezTo>
                    <a:pt x="727" y="227"/>
                    <a:pt x="775" y="215"/>
                    <a:pt x="834" y="215"/>
                  </a:cubicBezTo>
                  <a:lnTo>
                    <a:pt x="882" y="215"/>
                  </a:lnTo>
                  <a:lnTo>
                    <a:pt x="929" y="227"/>
                  </a:lnTo>
                  <a:cubicBezTo>
                    <a:pt x="965" y="238"/>
                    <a:pt x="989" y="250"/>
                    <a:pt x="1025" y="274"/>
                  </a:cubicBezTo>
                  <a:lnTo>
                    <a:pt x="1001" y="262"/>
                  </a:lnTo>
                  <a:lnTo>
                    <a:pt x="1001" y="262"/>
                  </a:lnTo>
                  <a:cubicBezTo>
                    <a:pt x="1037" y="286"/>
                    <a:pt x="1060" y="310"/>
                    <a:pt x="1084" y="334"/>
                  </a:cubicBezTo>
                  <a:cubicBezTo>
                    <a:pt x="1144" y="393"/>
                    <a:pt x="1191" y="465"/>
                    <a:pt x="1227" y="536"/>
                  </a:cubicBezTo>
                  <a:lnTo>
                    <a:pt x="1239" y="536"/>
                  </a:lnTo>
                  <a:cubicBezTo>
                    <a:pt x="1239" y="512"/>
                    <a:pt x="1239" y="500"/>
                    <a:pt x="1239" y="477"/>
                  </a:cubicBezTo>
                  <a:lnTo>
                    <a:pt x="1239" y="417"/>
                  </a:lnTo>
                  <a:cubicBezTo>
                    <a:pt x="1239" y="381"/>
                    <a:pt x="1227" y="346"/>
                    <a:pt x="1227" y="322"/>
                  </a:cubicBezTo>
                  <a:cubicBezTo>
                    <a:pt x="1215" y="250"/>
                    <a:pt x="1179" y="191"/>
                    <a:pt x="1132" y="131"/>
                  </a:cubicBezTo>
                  <a:cubicBezTo>
                    <a:pt x="1060" y="60"/>
                    <a:pt x="965" y="12"/>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2;p24">
              <a:extLst>
                <a:ext uri="{FF2B5EF4-FFF2-40B4-BE49-F238E27FC236}">
                  <a16:creationId xmlns:a16="http://schemas.microsoft.com/office/drawing/2014/main" id="{E7E85880-0877-2E0C-CD09-4D314E1629E9}"/>
                </a:ext>
              </a:extLst>
            </p:cNvPr>
            <p:cNvSpPr/>
            <p:nvPr/>
          </p:nvSpPr>
          <p:spPr>
            <a:xfrm>
              <a:off x="4565359" y="2287640"/>
              <a:ext cx="37369" cy="14463"/>
            </a:xfrm>
            <a:custGeom>
              <a:avLst/>
              <a:gdLst/>
              <a:ahLst/>
              <a:cxnLst/>
              <a:rect l="l" t="t" r="r" b="b"/>
              <a:pathLst>
                <a:path w="1204" h="466" extrusionOk="0">
                  <a:moveTo>
                    <a:pt x="13" y="1"/>
                  </a:moveTo>
                  <a:cubicBezTo>
                    <a:pt x="13" y="37"/>
                    <a:pt x="13" y="72"/>
                    <a:pt x="13" y="108"/>
                  </a:cubicBezTo>
                  <a:cubicBezTo>
                    <a:pt x="1" y="144"/>
                    <a:pt x="1" y="180"/>
                    <a:pt x="13" y="215"/>
                  </a:cubicBezTo>
                  <a:cubicBezTo>
                    <a:pt x="13" y="263"/>
                    <a:pt x="36" y="311"/>
                    <a:pt x="60" y="346"/>
                  </a:cubicBezTo>
                  <a:cubicBezTo>
                    <a:pt x="84" y="382"/>
                    <a:pt x="120" y="418"/>
                    <a:pt x="156" y="430"/>
                  </a:cubicBezTo>
                  <a:cubicBezTo>
                    <a:pt x="179" y="442"/>
                    <a:pt x="191" y="453"/>
                    <a:pt x="215" y="453"/>
                  </a:cubicBezTo>
                  <a:cubicBezTo>
                    <a:pt x="239" y="465"/>
                    <a:pt x="275" y="465"/>
                    <a:pt x="298" y="465"/>
                  </a:cubicBezTo>
                  <a:cubicBezTo>
                    <a:pt x="441" y="442"/>
                    <a:pt x="572" y="406"/>
                    <a:pt x="691" y="358"/>
                  </a:cubicBezTo>
                  <a:cubicBezTo>
                    <a:pt x="775" y="322"/>
                    <a:pt x="846" y="287"/>
                    <a:pt x="929" y="251"/>
                  </a:cubicBezTo>
                  <a:lnTo>
                    <a:pt x="977" y="215"/>
                  </a:lnTo>
                  <a:cubicBezTo>
                    <a:pt x="1025" y="180"/>
                    <a:pt x="1060" y="156"/>
                    <a:pt x="1096" y="132"/>
                  </a:cubicBezTo>
                  <a:cubicBezTo>
                    <a:pt x="1132" y="96"/>
                    <a:pt x="1156" y="61"/>
                    <a:pt x="1191" y="25"/>
                  </a:cubicBezTo>
                  <a:lnTo>
                    <a:pt x="1191" y="13"/>
                  </a:lnTo>
                  <a:lnTo>
                    <a:pt x="1203" y="1"/>
                  </a:lnTo>
                  <a:cubicBezTo>
                    <a:pt x="1179" y="1"/>
                    <a:pt x="1156" y="13"/>
                    <a:pt x="1132" y="13"/>
                  </a:cubicBezTo>
                  <a:cubicBezTo>
                    <a:pt x="989" y="49"/>
                    <a:pt x="858" y="72"/>
                    <a:pt x="715" y="108"/>
                  </a:cubicBezTo>
                  <a:cubicBezTo>
                    <a:pt x="656" y="132"/>
                    <a:pt x="596" y="156"/>
                    <a:pt x="525" y="180"/>
                  </a:cubicBezTo>
                  <a:cubicBezTo>
                    <a:pt x="477" y="203"/>
                    <a:pt x="417" y="215"/>
                    <a:pt x="370" y="239"/>
                  </a:cubicBezTo>
                  <a:lnTo>
                    <a:pt x="394" y="239"/>
                  </a:lnTo>
                  <a:cubicBezTo>
                    <a:pt x="346" y="251"/>
                    <a:pt x="310" y="251"/>
                    <a:pt x="263" y="251"/>
                  </a:cubicBezTo>
                  <a:lnTo>
                    <a:pt x="227" y="251"/>
                  </a:lnTo>
                  <a:lnTo>
                    <a:pt x="203" y="239"/>
                  </a:lnTo>
                  <a:cubicBezTo>
                    <a:pt x="185" y="230"/>
                    <a:pt x="168" y="215"/>
                    <a:pt x="155" y="203"/>
                  </a:cubicBezTo>
                  <a:lnTo>
                    <a:pt x="155" y="203"/>
                  </a:lnTo>
                  <a:cubicBezTo>
                    <a:pt x="119" y="155"/>
                    <a:pt x="84" y="96"/>
                    <a:pt x="48" y="49"/>
                  </a:cubicBezTo>
                  <a:cubicBezTo>
                    <a:pt x="48" y="37"/>
                    <a:pt x="36" y="13"/>
                    <a:pt x="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3;p24">
              <a:extLst>
                <a:ext uri="{FF2B5EF4-FFF2-40B4-BE49-F238E27FC236}">
                  <a16:creationId xmlns:a16="http://schemas.microsoft.com/office/drawing/2014/main" id="{01E07072-0ABB-04C5-330D-169222FDB557}"/>
                </a:ext>
              </a:extLst>
            </p:cNvPr>
            <p:cNvSpPr/>
            <p:nvPr/>
          </p:nvSpPr>
          <p:spPr>
            <a:xfrm>
              <a:off x="4573491" y="2299124"/>
              <a:ext cx="40318" cy="28461"/>
            </a:xfrm>
            <a:custGeom>
              <a:avLst/>
              <a:gdLst/>
              <a:ahLst/>
              <a:cxnLst/>
              <a:rect l="l" t="t" r="r" b="b"/>
              <a:pathLst>
                <a:path w="1299" h="917" extrusionOk="0">
                  <a:moveTo>
                    <a:pt x="917" y="0"/>
                  </a:moveTo>
                  <a:lnTo>
                    <a:pt x="917" y="24"/>
                  </a:lnTo>
                  <a:cubicBezTo>
                    <a:pt x="870" y="24"/>
                    <a:pt x="822" y="36"/>
                    <a:pt x="786" y="48"/>
                  </a:cubicBezTo>
                  <a:cubicBezTo>
                    <a:pt x="739" y="60"/>
                    <a:pt x="691" y="72"/>
                    <a:pt x="656" y="83"/>
                  </a:cubicBezTo>
                  <a:cubicBezTo>
                    <a:pt x="560" y="107"/>
                    <a:pt x="465" y="143"/>
                    <a:pt x="382" y="191"/>
                  </a:cubicBezTo>
                  <a:cubicBezTo>
                    <a:pt x="310" y="214"/>
                    <a:pt x="251" y="250"/>
                    <a:pt x="179" y="286"/>
                  </a:cubicBezTo>
                  <a:cubicBezTo>
                    <a:pt x="120" y="310"/>
                    <a:pt x="72" y="345"/>
                    <a:pt x="36" y="393"/>
                  </a:cubicBezTo>
                  <a:cubicBezTo>
                    <a:pt x="13" y="417"/>
                    <a:pt x="13" y="441"/>
                    <a:pt x="1" y="464"/>
                  </a:cubicBezTo>
                  <a:cubicBezTo>
                    <a:pt x="1" y="488"/>
                    <a:pt x="1" y="524"/>
                    <a:pt x="1" y="548"/>
                  </a:cubicBezTo>
                  <a:cubicBezTo>
                    <a:pt x="1" y="583"/>
                    <a:pt x="13" y="619"/>
                    <a:pt x="24" y="655"/>
                  </a:cubicBezTo>
                  <a:cubicBezTo>
                    <a:pt x="36" y="691"/>
                    <a:pt x="48" y="738"/>
                    <a:pt x="60" y="774"/>
                  </a:cubicBezTo>
                  <a:cubicBezTo>
                    <a:pt x="60" y="798"/>
                    <a:pt x="84" y="822"/>
                    <a:pt x="120" y="822"/>
                  </a:cubicBezTo>
                  <a:cubicBezTo>
                    <a:pt x="125" y="823"/>
                    <a:pt x="130" y="824"/>
                    <a:pt x="135" y="824"/>
                  </a:cubicBezTo>
                  <a:cubicBezTo>
                    <a:pt x="167" y="824"/>
                    <a:pt x="203" y="793"/>
                    <a:pt x="203" y="762"/>
                  </a:cubicBezTo>
                  <a:lnTo>
                    <a:pt x="203" y="536"/>
                  </a:lnTo>
                  <a:cubicBezTo>
                    <a:pt x="203" y="524"/>
                    <a:pt x="203" y="524"/>
                    <a:pt x="203" y="524"/>
                  </a:cubicBezTo>
                  <a:lnTo>
                    <a:pt x="203" y="512"/>
                  </a:lnTo>
                  <a:cubicBezTo>
                    <a:pt x="215" y="500"/>
                    <a:pt x="215" y="488"/>
                    <a:pt x="227" y="488"/>
                  </a:cubicBezTo>
                  <a:lnTo>
                    <a:pt x="215" y="500"/>
                  </a:lnTo>
                  <a:cubicBezTo>
                    <a:pt x="227" y="488"/>
                    <a:pt x="251" y="476"/>
                    <a:pt x="263" y="464"/>
                  </a:cubicBezTo>
                  <a:cubicBezTo>
                    <a:pt x="441" y="369"/>
                    <a:pt x="632" y="298"/>
                    <a:pt x="822" y="250"/>
                  </a:cubicBezTo>
                  <a:lnTo>
                    <a:pt x="822" y="250"/>
                  </a:lnTo>
                  <a:lnTo>
                    <a:pt x="798" y="262"/>
                  </a:lnTo>
                  <a:cubicBezTo>
                    <a:pt x="858" y="238"/>
                    <a:pt x="917" y="238"/>
                    <a:pt x="977" y="238"/>
                  </a:cubicBezTo>
                  <a:lnTo>
                    <a:pt x="1025" y="238"/>
                  </a:lnTo>
                  <a:cubicBezTo>
                    <a:pt x="1037" y="262"/>
                    <a:pt x="1048" y="298"/>
                    <a:pt x="1060" y="333"/>
                  </a:cubicBezTo>
                  <a:cubicBezTo>
                    <a:pt x="1072" y="417"/>
                    <a:pt x="1084" y="488"/>
                    <a:pt x="1084" y="572"/>
                  </a:cubicBezTo>
                  <a:cubicBezTo>
                    <a:pt x="1084" y="583"/>
                    <a:pt x="1084" y="595"/>
                    <a:pt x="1084" y="595"/>
                  </a:cubicBezTo>
                  <a:cubicBezTo>
                    <a:pt x="1072" y="607"/>
                    <a:pt x="1060" y="619"/>
                    <a:pt x="1048" y="631"/>
                  </a:cubicBezTo>
                  <a:cubicBezTo>
                    <a:pt x="1001" y="643"/>
                    <a:pt x="965" y="667"/>
                    <a:pt x="917" y="679"/>
                  </a:cubicBezTo>
                  <a:cubicBezTo>
                    <a:pt x="846" y="691"/>
                    <a:pt x="763" y="703"/>
                    <a:pt x="703" y="714"/>
                  </a:cubicBezTo>
                  <a:cubicBezTo>
                    <a:pt x="644" y="726"/>
                    <a:pt x="548" y="738"/>
                    <a:pt x="489" y="762"/>
                  </a:cubicBezTo>
                  <a:cubicBezTo>
                    <a:pt x="370" y="786"/>
                    <a:pt x="263" y="834"/>
                    <a:pt x="167" y="893"/>
                  </a:cubicBezTo>
                  <a:lnTo>
                    <a:pt x="167" y="905"/>
                  </a:lnTo>
                  <a:lnTo>
                    <a:pt x="203" y="905"/>
                  </a:lnTo>
                  <a:lnTo>
                    <a:pt x="370" y="917"/>
                  </a:lnTo>
                  <a:lnTo>
                    <a:pt x="620" y="917"/>
                  </a:lnTo>
                  <a:cubicBezTo>
                    <a:pt x="715" y="917"/>
                    <a:pt x="810" y="905"/>
                    <a:pt x="906" y="881"/>
                  </a:cubicBezTo>
                  <a:cubicBezTo>
                    <a:pt x="977" y="857"/>
                    <a:pt x="1060" y="845"/>
                    <a:pt x="1132" y="810"/>
                  </a:cubicBezTo>
                  <a:lnTo>
                    <a:pt x="1179" y="786"/>
                  </a:lnTo>
                  <a:lnTo>
                    <a:pt x="1203" y="762"/>
                  </a:lnTo>
                  <a:lnTo>
                    <a:pt x="1239" y="726"/>
                  </a:lnTo>
                  <a:cubicBezTo>
                    <a:pt x="1263" y="703"/>
                    <a:pt x="1275" y="679"/>
                    <a:pt x="1287" y="667"/>
                  </a:cubicBezTo>
                  <a:cubicBezTo>
                    <a:pt x="1287" y="631"/>
                    <a:pt x="1298" y="607"/>
                    <a:pt x="1298" y="572"/>
                  </a:cubicBezTo>
                  <a:cubicBezTo>
                    <a:pt x="1298" y="488"/>
                    <a:pt x="1298" y="405"/>
                    <a:pt x="1275" y="322"/>
                  </a:cubicBezTo>
                  <a:cubicBezTo>
                    <a:pt x="1263" y="250"/>
                    <a:pt x="1239" y="191"/>
                    <a:pt x="1215" y="119"/>
                  </a:cubicBezTo>
                  <a:cubicBezTo>
                    <a:pt x="1203" y="107"/>
                    <a:pt x="1203" y="95"/>
                    <a:pt x="1191" y="83"/>
                  </a:cubicBezTo>
                  <a:lnTo>
                    <a:pt x="1167" y="60"/>
                  </a:lnTo>
                  <a:cubicBezTo>
                    <a:pt x="1156" y="48"/>
                    <a:pt x="1144" y="36"/>
                    <a:pt x="1120" y="36"/>
                  </a:cubicBezTo>
                  <a:cubicBezTo>
                    <a:pt x="1084" y="24"/>
                    <a:pt x="1060" y="12"/>
                    <a:pt x="10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4;p24">
              <a:extLst>
                <a:ext uri="{FF2B5EF4-FFF2-40B4-BE49-F238E27FC236}">
                  <a16:creationId xmlns:a16="http://schemas.microsoft.com/office/drawing/2014/main" id="{7057C3E1-0748-4EC7-B167-679018A7B647}"/>
                </a:ext>
              </a:extLst>
            </p:cNvPr>
            <p:cNvSpPr/>
            <p:nvPr/>
          </p:nvSpPr>
          <p:spPr>
            <a:xfrm>
              <a:off x="4577557" y="2332365"/>
              <a:ext cx="40318" cy="27903"/>
            </a:xfrm>
            <a:custGeom>
              <a:avLst/>
              <a:gdLst/>
              <a:ahLst/>
              <a:cxnLst/>
              <a:rect l="l" t="t" r="r" b="b"/>
              <a:pathLst>
                <a:path w="1299" h="899" extrusionOk="0">
                  <a:moveTo>
                    <a:pt x="239" y="429"/>
                  </a:moveTo>
                  <a:cubicBezTo>
                    <a:pt x="227" y="429"/>
                    <a:pt x="227" y="429"/>
                    <a:pt x="227" y="441"/>
                  </a:cubicBezTo>
                  <a:lnTo>
                    <a:pt x="239" y="429"/>
                  </a:lnTo>
                  <a:close/>
                  <a:moveTo>
                    <a:pt x="1013" y="203"/>
                  </a:moveTo>
                  <a:cubicBezTo>
                    <a:pt x="1048" y="322"/>
                    <a:pt x="1084" y="441"/>
                    <a:pt x="1096" y="572"/>
                  </a:cubicBezTo>
                  <a:cubicBezTo>
                    <a:pt x="1060" y="584"/>
                    <a:pt x="1025" y="596"/>
                    <a:pt x="989" y="608"/>
                  </a:cubicBezTo>
                  <a:cubicBezTo>
                    <a:pt x="917" y="620"/>
                    <a:pt x="834" y="644"/>
                    <a:pt x="763" y="644"/>
                  </a:cubicBezTo>
                  <a:cubicBezTo>
                    <a:pt x="691" y="667"/>
                    <a:pt x="620" y="679"/>
                    <a:pt x="548" y="691"/>
                  </a:cubicBezTo>
                  <a:cubicBezTo>
                    <a:pt x="453" y="727"/>
                    <a:pt x="358" y="763"/>
                    <a:pt x="274" y="810"/>
                  </a:cubicBezTo>
                  <a:lnTo>
                    <a:pt x="274" y="739"/>
                  </a:lnTo>
                  <a:cubicBezTo>
                    <a:pt x="274" y="715"/>
                    <a:pt x="263" y="655"/>
                    <a:pt x="263" y="620"/>
                  </a:cubicBezTo>
                  <a:cubicBezTo>
                    <a:pt x="251" y="572"/>
                    <a:pt x="239" y="525"/>
                    <a:pt x="227" y="477"/>
                  </a:cubicBezTo>
                  <a:lnTo>
                    <a:pt x="227" y="429"/>
                  </a:lnTo>
                  <a:lnTo>
                    <a:pt x="239" y="417"/>
                  </a:lnTo>
                  <a:cubicBezTo>
                    <a:pt x="322" y="382"/>
                    <a:pt x="417" y="358"/>
                    <a:pt x="501" y="322"/>
                  </a:cubicBezTo>
                  <a:cubicBezTo>
                    <a:pt x="608" y="298"/>
                    <a:pt x="703" y="263"/>
                    <a:pt x="810" y="239"/>
                  </a:cubicBezTo>
                  <a:cubicBezTo>
                    <a:pt x="882" y="227"/>
                    <a:pt x="941" y="215"/>
                    <a:pt x="1013" y="203"/>
                  </a:cubicBezTo>
                  <a:close/>
                  <a:moveTo>
                    <a:pt x="941" y="1"/>
                  </a:moveTo>
                  <a:cubicBezTo>
                    <a:pt x="906" y="1"/>
                    <a:pt x="858" y="13"/>
                    <a:pt x="822" y="24"/>
                  </a:cubicBezTo>
                  <a:cubicBezTo>
                    <a:pt x="667" y="48"/>
                    <a:pt x="525" y="96"/>
                    <a:pt x="382" y="144"/>
                  </a:cubicBezTo>
                  <a:cubicBezTo>
                    <a:pt x="298" y="167"/>
                    <a:pt x="215" y="203"/>
                    <a:pt x="132" y="239"/>
                  </a:cubicBezTo>
                  <a:cubicBezTo>
                    <a:pt x="108" y="251"/>
                    <a:pt x="84" y="263"/>
                    <a:pt x="60" y="286"/>
                  </a:cubicBezTo>
                  <a:cubicBezTo>
                    <a:pt x="48" y="298"/>
                    <a:pt x="36" y="322"/>
                    <a:pt x="24" y="346"/>
                  </a:cubicBezTo>
                  <a:cubicBezTo>
                    <a:pt x="13" y="358"/>
                    <a:pt x="13" y="382"/>
                    <a:pt x="13" y="405"/>
                  </a:cubicBezTo>
                  <a:cubicBezTo>
                    <a:pt x="1" y="429"/>
                    <a:pt x="1" y="441"/>
                    <a:pt x="13" y="465"/>
                  </a:cubicBezTo>
                  <a:cubicBezTo>
                    <a:pt x="13" y="489"/>
                    <a:pt x="24" y="513"/>
                    <a:pt x="24" y="548"/>
                  </a:cubicBezTo>
                  <a:lnTo>
                    <a:pt x="48" y="620"/>
                  </a:lnTo>
                  <a:cubicBezTo>
                    <a:pt x="48" y="644"/>
                    <a:pt x="48" y="655"/>
                    <a:pt x="60" y="679"/>
                  </a:cubicBezTo>
                  <a:cubicBezTo>
                    <a:pt x="60" y="715"/>
                    <a:pt x="60" y="763"/>
                    <a:pt x="72" y="810"/>
                  </a:cubicBezTo>
                  <a:cubicBezTo>
                    <a:pt x="72" y="858"/>
                    <a:pt x="108" y="894"/>
                    <a:pt x="155" y="894"/>
                  </a:cubicBezTo>
                  <a:cubicBezTo>
                    <a:pt x="162" y="897"/>
                    <a:pt x="169" y="899"/>
                    <a:pt x="176" y="899"/>
                  </a:cubicBezTo>
                  <a:cubicBezTo>
                    <a:pt x="193" y="899"/>
                    <a:pt x="210" y="890"/>
                    <a:pt x="227" y="882"/>
                  </a:cubicBezTo>
                  <a:cubicBezTo>
                    <a:pt x="239" y="870"/>
                    <a:pt x="239" y="870"/>
                    <a:pt x="251" y="858"/>
                  </a:cubicBezTo>
                  <a:lnTo>
                    <a:pt x="274" y="858"/>
                  </a:lnTo>
                  <a:cubicBezTo>
                    <a:pt x="346" y="858"/>
                    <a:pt x="405" y="858"/>
                    <a:pt x="477" y="870"/>
                  </a:cubicBezTo>
                  <a:cubicBezTo>
                    <a:pt x="519" y="876"/>
                    <a:pt x="560" y="879"/>
                    <a:pt x="603" y="879"/>
                  </a:cubicBezTo>
                  <a:cubicBezTo>
                    <a:pt x="647" y="879"/>
                    <a:pt x="691" y="876"/>
                    <a:pt x="739" y="870"/>
                  </a:cubicBezTo>
                  <a:cubicBezTo>
                    <a:pt x="786" y="870"/>
                    <a:pt x="834" y="858"/>
                    <a:pt x="882" y="846"/>
                  </a:cubicBezTo>
                  <a:lnTo>
                    <a:pt x="1013" y="822"/>
                  </a:lnTo>
                  <a:cubicBezTo>
                    <a:pt x="1084" y="810"/>
                    <a:pt x="1144" y="786"/>
                    <a:pt x="1191" y="751"/>
                  </a:cubicBezTo>
                  <a:cubicBezTo>
                    <a:pt x="1239" y="727"/>
                    <a:pt x="1275" y="691"/>
                    <a:pt x="1287" y="655"/>
                  </a:cubicBezTo>
                  <a:cubicBezTo>
                    <a:pt x="1298" y="596"/>
                    <a:pt x="1298" y="536"/>
                    <a:pt x="1287" y="477"/>
                  </a:cubicBezTo>
                  <a:cubicBezTo>
                    <a:pt x="1275" y="394"/>
                    <a:pt x="1263" y="322"/>
                    <a:pt x="1239" y="239"/>
                  </a:cubicBezTo>
                  <a:cubicBezTo>
                    <a:pt x="1227" y="179"/>
                    <a:pt x="1203" y="120"/>
                    <a:pt x="1167" y="72"/>
                  </a:cubicBezTo>
                  <a:cubicBezTo>
                    <a:pt x="1156" y="48"/>
                    <a:pt x="1132" y="36"/>
                    <a:pt x="1120" y="24"/>
                  </a:cubicBezTo>
                  <a:cubicBezTo>
                    <a:pt x="1096" y="13"/>
                    <a:pt x="1072" y="13"/>
                    <a:pt x="1036" y="13"/>
                  </a:cubicBezTo>
                  <a:lnTo>
                    <a:pt x="941" y="13"/>
                  </a:lnTo>
                  <a:lnTo>
                    <a:pt x="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5;p24">
              <a:extLst>
                <a:ext uri="{FF2B5EF4-FFF2-40B4-BE49-F238E27FC236}">
                  <a16:creationId xmlns:a16="http://schemas.microsoft.com/office/drawing/2014/main" id="{8884402B-DCAD-D329-1EA8-BB834BD16A07}"/>
                </a:ext>
              </a:extLst>
            </p:cNvPr>
            <p:cNvSpPr/>
            <p:nvPr/>
          </p:nvSpPr>
          <p:spPr>
            <a:xfrm>
              <a:off x="4626348" y="2254771"/>
              <a:ext cx="26630" cy="24054"/>
            </a:xfrm>
            <a:custGeom>
              <a:avLst/>
              <a:gdLst/>
              <a:ahLst/>
              <a:cxnLst/>
              <a:rect l="l" t="t" r="r" b="b"/>
              <a:pathLst>
                <a:path w="858" h="775" extrusionOk="0">
                  <a:moveTo>
                    <a:pt x="417" y="215"/>
                  </a:moveTo>
                  <a:cubicBezTo>
                    <a:pt x="441" y="215"/>
                    <a:pt x="477" y="215"/>
                    <a:pt x="500" y="227"/>
                  </a:cubicBezTo>
                  <a:cubicBezTo>
                    <a:pt x="524" y="227"/>
                    <a:pt x="548" y="238"/>
                    <a:pt x="560" y="250"/>
                  </a:cubicBezTo>
                  <a:lnTo>
                    <a:pt x="596" y="286"/>
                  </a:lnTo>
                  <a:lnTo>
                    <a:pt x="619" y="298"/>
                  </a:lnTo>
                  <a:cubicBezTo>
                    <a:pt x="619" y="322"/>
                    <a:pt x="619" y="334"/>
                    <a:pt x="631" y="346"/>
                  </a:cubicBezTo>
                  <a:lnTo>
                    <a:pt x="631" y="358"/>
                  </a:lnTo>
                  <a:cubicBezTo>
                    <a:pt x="631" y="381"/>
                    <a:pt x="619" y="405"/>
                    <a:pt x="619" y="429"/>
                  </a:cubicBezTo>
                  <a:cubicBezTo>
                    <a:pt x="619" y="429"/>
                    <a:pt x="619" y="441"/>
                    <a:pt x="619" y="441"/>
                  </a:cubicBezTo>
                  <a:cubicBezTo>
                    <a:pt x="607" y="453"/>
                    <a:pt x="596" y="477"/>
                    <a:pt x="584" y="488"/>
                  </a:cubicBezTo>
                  <a:cubicBezTo>
                    <a:pt x="560" y="500"/>
                    <a:pt x="548" y="512"/>
                    <a:pt x="524" y="524"/>
                  </a:cubicBezTo>
                  <a:cubicBezTo>
                    <a:pt x="465" y="548"/>
                    <a:pt x="417" y="572"/>
                    <a:pt x="357" y="584"/>
                  </a:cubicBezTo>
                  <a:cubicBezTo>
                    <a:pt x="310" y="596"/>
                    <a:pt x="262" y="608"/>
                    <a:pt x="226" y="608"/>
                  </a:cubicBezTo>
                  <a:lnTo>
                    <a:pt x="179" y="608"/>
                  </a:lnTo>
                  <a:cubicBezTo>
                    <a:pt x="167" y="608"/>
                    <a:pt x="155" y="596"/>
                    <a:pt x="143" y="584"/>
                  </a:cubicBezTo>
                  <a:lnTo>
                    <a:pt x="155" y="584"/>
                  </a:lnTo>
                  <a:lnTo>
                    <a:pt x="143" y="572"/>
                  </a:lnTo>
                  <a:cubicBezTo>
                    <a:pt x="143" y="564"/>
                    <a:pt x="143" y="556"/>
                    <a:pt x="143" y="548"/>
                  </a:cubicBezTo>
                  <a:cubicBezTo>
                    <a:pt x="143" y="500"/>
                    <a:pt x="143" y="453"/>
                    <a:pt x="155" y="417"/>
                  </a:cubicBezTo>
                  <a:lnTo>
                    <a:pt x="155" y="405"/>
                  </a:lnTo>
                  <a:cubicBezTo>
                    <a:pt x="167" y="381"/>
                    <a:pt x="167" y="358"/>
                    <a:pt x="191" y="334"/>
                  </a:cubicBezTo>
                  <a:lnTo>
                    <a:pt x="191" y="334"/>
                  </a:lnTo>
                  <a:lnTo>
                    <a:pt x="167" y="358"/>
                  </a:lnTo>
                  <a:cubicBezTo>
                    <a:pt x="179" y="334"/>
                    <a:pt x="203" y="310"/>
                    <a:pt x="215" y="298"/>
                  </a:cubicBezTo>
                  <a:cubicBezTo>
                    <a:pt x="238" y="286"/>
                    <a:pt x="262" y="262"/>
                    <a:pt x="286" y="250"/>
                  </a:cubicBezTo>
                  <a:cubicBezTo>
                    <a:pt x="298" y="238"/>
                    <a:pt x="322" y="227"/>
                    <a:pt x="357" y="227"/>
                  </a:cubicBezTo>
                  <a:lnTo>
                    <a:pt x="429" y="227"/>
                  </a:lnTo>
                  <a:lnTo>
                    <a:pt x="417" y="215"/>
                  </a:lnTo>
                  <a:close/>
                  <a:moveTo>
                    <a:pt x="393" y="0"/>
                  </a:moveTo>
                  <a:cubicBezTo>
                    <a:pt x="334" y="0"/>
                    <a:pt x="286" y="12"/>
                    <a:pt x="226" y="36"/>
                  </a:cubicBezTo>
                  <a:cubicBezTo>
                    <a:pt x="131" y="72"/>
                    <a:pt x="48" y="155"/>
                    <a:pt x="24" y="250"/>
                  </a:cubicBezTo>
                  <a:cubicBezTo>
                    <a:pt x="0" y="310"/>
                    <a:pt x="0" y="369"/>
                    <a:pt x="24" y="429"/>
                  </a:cubicBezTo>
                  <a:cubicBezTo>
                    <a:pt x="24" y="465"/>
                    <a:pt x="36" y="500"/>
                    <a:pt x="60" y="536"/>
                  </a:cubicBezTo>
                  <a:cubicBezTo>
                    <a:pt x="60" y="560"/>
                    <a:pt x="60" y="584"/>
                    <a:pt x="60" y="608"/>
                  </a:cubicBezTo>
                  <a:cubicBezTo>
                    <a:pt x="72" y="643"/>
                    <a:pt x="96" y="679"/>
                    <a:pt x="119" y="703"/>
                  </a:cubicBezTo>
                  <a:cubicBezTo>
                    <a:pt x="143" y="715"/>
                    <a:pt x="167" y="727"/>
                    <a:pt x="191" y="739"/>
                  </a:cubicBezTo>
                  <a:cubicBezTo>
                    <a:pt x="215" y="750"/>
                    <a:pt x="238" y="762"/>
                    <a:pt x="262" y="762"/>
                  </a:cubicBezTo>
                  <a:cubicBezTo>
                    <a:pt x="298" y="774"/>
                    <a:pt x="334" y="774"/>
                    <a:pt x="357" y="774"/>
                  </a:cubicBezTo>
                  <a:cubicBezTo>
                    <a:pt x="393" y="774"/>
                    <a:pt x="441" y="774"/>
                    <a:pt x="477" y="762"/>
                  </a:cubicBezTo>
                  <a:cubicBezTo>
                    <a:pt x="536" y="750"/>
                    <a:pt x="596" y="715"/>
                    <a:pt x="655" y="679"/>
                  </a:cubicBezTo>
                  <a:cubicBezTo>
                    <a:pt x="715" y="655"/>
                    <a:pt x="762" y="608"/>
                    <a:pt x="798" y="548"/>
                  </a:cubicBezTo>
                  <a:cubicBezTo>
                    <a:pt x="858" y="441"/>
                    <a:pt x="858" y="310"/>
                    <a:pt x="810" y="203"/>
                  </a:cubicBezTo>
                  <a:cubicBezTo>
                    <a:pt x="750" y="107"/>
                    <a:pt x="667" y="48"/>
                    <a:pt x="560" y="12"/>
                  </a:cubicBezTo>
                  <a:cubicBezTo>
                    <a:pt x="536" y="12"/>
                    <a:pt x="512"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6;p24">
              <a:extLst>
                <a:ext uri="{FF2B5EF4-FFF2-40B4-BE49-F238E27FC236}">
                  <a16:creationId xmlns:a16="http://schemas.microsoft.com/office/drawing/2014/main" id="{EB6F98E1-D9DD-EC54-57D7-1C90ADCAD78A}"/>
                </a:ext>
              </a:extLst>
            </p:cNvPr>
            <p:cNvSpPr/>
            <p:nvPr/>
          </p:nvSpPr>
          <p:spPr>
            <a:xfrm>
              <a:off x="4637801" y="2288385"/>
              <a:ext cx="21447" cy="19616"/>
            </a:xfrm>
            <a:custGeom>
              <a:avLst/>
              <a:gdLst/>
              <a:ahLst/>
              <a:cxnLst/>
              <a:rect l="l" t="t" r="r" b="b"/>
              <a:pathLst>
                <a:path w="691" h="632" extrusionOk="0">
                  <a:moveTo>
                    <a:pt x="346" y="203"/>
                  </a:moveTo>
                  <a:lnTo>
                    <a:pt x="346" y="215"/>
                  </a:lnTo>
                  <a:lnTo>
                    <a:pt x="405" y="215"/>
                  </a:lnTo>
                  <a:cubicBezTo>
                    <a:pt x="429" y="227"/>
                    <a:pt x="441" y="239"/>
                    <a:pt x="453" y="239"/>
                  </a:cubicBezTo>
                  <a:lnTo>
                    <a:pt x="477" y="251"/>
                  </a:lnTo>
                  <a:cubicBezTo>
                    <a:pt x="477" y="263"/>
                    <a:pt x="477" y="263"/>
                    <a:pt x="489" y="275"/>
                  </a:cubicBezTo>
                  <a:lnTo>
                    <a:pt x="489" y="298"/>
                  </a:lnTo>
                  <a:lnTo>
                    <a:pt x="489" y="322"/>
                  </a:lnTo>
                  <a:cubicBezTo>
                    <a:pt x="477" y="334"/>
                    <a:pt x="477" y="346"/>
                    <a:pt x="477" y="346"/>
                  </a:cubicBezTo>
                  <a:cubicBezTo>
                    <a:pt x="465" y="370"/>
                    <a:pt x="453" y="382"/>
                    <a:pt x="441" y="394"/>
                  </a:cubicBezTo>
                  <a:cubicBezTo>
                    <a:pt x="429" y="406"/>
                    <a:pt x="417" y="406"/>
                    <a:pt x="405" y="418"/>
                  </a:cubicBezTo>
                  <a:lnTo>
                    <a:pt x="358" y="441"/>
                  </a:lnTo>
                  <a:lnTo>
                    <a:pt x="191" y="441"/>
                  </a:lnTo>
                  <a:cubicBezTo>
                    <a:pt x="179" y="429"/>
                    <a:pt x="155" y="418"/>
                    <a:pt x="143" y="406"/>
                  </a:cubicBezTo>
                  <a:lnTo>
                    <a:pt x="155" y="406"/>
                  </a:lnTo>
                  <a:lnTo>
                    <a:pt x="131" y="394"/>
                  </a:lnTo>
                  <a:cubicBezTo>
                    <a:pt x="131" y="382"/>
                    <a:pt x="131" y="358"/>
                    <a:pt x="143" y="346"/>
                  </a:cubicBezTo>
                  <a:cubicBezTo>
                    <a:pt x="143" y="322"/>
                    <a:pt x="155" y="310"/>
                    <a:pt x="167" y="287"/>
                  </a:cubicBezTo>
                  <a:cubicBezTo>
                    <a:pt x="167" y="275"/>
                    <a:pt x="179" y="263"/>
                    <a:pt x="191" y="263"/>
                  </a:cubicBezTo>
                  <a:cubicBezTo>
                    <a:pt x="203" y="251"/>
                    <a:pt x="215" y="239"/>
                    <a:pt x="227" y="239"/>
                  </a:cubicBezTo>
                  <a:cubicBezTo>
                    <a:pt x="238" y="227"/>
                    <a:pt x="262" y="227"/>
                    <a:pt x="274" y="215"/>
                  </a:cubicBezTo>
                  <a:cubicBezTo>
                    <a:pt x="298" y="215"/>
                    <a:pt x="322" y="215"/>
                    <a:pt x="346" y="203"/>
                  </a:cubicBezTo>
                  <a:close/>
                  <a:moveTo>
                    <a:pt x="286" y="1"/>
                  </a:moveTo>
                  <a:cubicBezTo>
                    <a:pt x="238" y="13"/>
                    <a:pt x="191" y="25"/>
                    <a:pt x="143" y="60"/>
                  </a:cubicBezTo>
                  <a:cubicBezTo>
                    <a:pt x="108" y="84"/>
                    <a:pt x="84" y="108"/>
                    <a:pt x="60" y="144"/>
                  </a:cubicBezTo>
                  <a:cubicBezTo>
                    <a:pt x="36" y="179"/>
                    <a:pt x="24" y="215"/>
                    <a:pt x="12" y="251"/>
                  </a:cubicBezTo>
                  <a:cubicBezTo>
                    <a:pt x="0" y="298"/>
                    <a:pt x="0" y="334"/>
                    <a:pt x="24" y="382"/>
                  </a:cubicBezTo>
                  <a:cubicBezTo>
                    <a:pt x="24" y="418"/>
                    <a:pt x="48" y="441"/>
                    <a:pt x="60" y="477"/>
                  </a:cubicBezTo>
                  <a:cubicBezTo>
                    <a:pt x="84" y="501"/>
                    <a:pt x="96" y="537"/>
                    <a:pt x="119" y="560"/>
                  </a:cubicBezTo>
                  <a:lnTo>
                    <a:pt x="131" y="560"/>
                  </a:lnTo>
                  <a:lnTo>
                    <a:pt x="179" y="596"/>
                  </a:lnTo>
                  <a:cubicBezTo>
                    <a:pt x="215" y="608"/>
                    <a:pt x="238" y="620"/>
                    <a:pt x="274" y="632"/>
                  </a:cubicBezTo>
                  <a:lnTo>
                    <a:pt x="381" y="632"/>
                  </a:lnTo>
                  <a:cubicBezTo>
                    <a:pt x="417" y="620"/>
                    <a:pt x="453" y="620"/>
                    <a:pt x="489" y="596"/>
                  </a:cubicBezTo>
                  <a:cubicBezTo>
                    <a:pt x="500" y="596"/>
                    <a:pt x="524" y="584"/>
                    <a:pt x="548" y="572"/>
                  </a:cubicBezTo>
                  <a:cubicBezTo>
                    <a:pt x="572" y="548"/>
                    <a:pt x="596" y="525"/>
                    <a:pt x="619" y="489"/>
                  </a:cubicBezTo>
                  <a:cubicBezTo>
                    <a:pt x="631" y="477"/>
                    <a:pt x="643" y="453"/>
                    <a:pt x="655" y="441"/>
                  </a:cubicBezTo>
                  <a:cubicBezTo>
                    <a:pt x="667" y="418"/>
                    <a:pt x="679" y="382"/>
                    <a:pt x="679" y="358"/>
                  </a:cubicBezTo>
                  <a:cubicBezTo>
                    <a:pt x="691" y="322"/>
                    <a:pt x="691" y="275"/>
                    <a:pt x="679" y="239"/>
                  </a:cubicBezTo>
                  <a:cubicBezTo>
                    <a:pt x="679" y="191"/>
                    <a:pt x="655" y="156"/>
                    <a:pt x="619" y="120"/>
                  </a:cubicBezTo>
                  <a:cubicBezTo>
                    <a:pt x="560" y="60"/>
                    <a:pt x="489" y="25"/>
                    <a:pt x="405" y="13"/>
                  </a:cubicBezTo>
                  <a:lnTo>
                    <a:pt x="369" y="13"/>
                  </a:lnTo>
                  <a:cubicBezTo>
                    <a:pt x="358" y="7"/>
                    <a:pt x="343" y="4"/>
                    <a:pt x="328" y="4"/>
                  </a:cubicBezTo>
                  <a:cubicBezTo>
                    <a:pt x="313" y="4"/>
                    <a:pt x="298" y="7"/>
                    <a:pt x="286" y="13"/>
                  </a:cubicBez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7;p24">
              <a:extLst>
                <a:ext uri="{FF2B5EF4-FFF2-40B4-BE49-F238E27FC236}">
                  <a16:creationId xmlns:a16="http://schemas.microsoft.com/office/drawing/2014/main" id="{68ABB032-C56A-951B-57FC-6066F0E1FEF3}"/>
                </a:ext>
              </a:extLst>
            </p:cNvPr>
            <p:cNvSpPr/>
            <p:nvPr/>
          </p:nvSpPr>
          <p:spPr>
            <a:xfrm>
              <a:off x="4644070" y="2321657"/>
              <a:ext cx="19616" cy="19988"/>
            </a:xfrm>
            <a:custGeom>
              <a:avLst/>
              <a:gdLst/>
              <a:ahLst/>
              <a:cxnLst/>
              <a:rect l="l" t="t" r="r" b="b"/>
              <a:pathLst>
                <a:path w="632" h="644" extrusionOk="0">
                  <a:moveTo>
                    <a:pt x="406" y="227"/>
                  </a:moveTo>
                  <a:cubicBezTo>
                    <a:pt x="406" y="227"/>
                    <a:pt x="417" y="227"/>
                    <a:pt x="417" y="238"/>
                  </a:cubicBezTo>
                  <a:cubicBezTo>
                    <a:pt x="417" y="227"/>
                    <a:pt x="417" y="227"/>
                    <a:pt x="417" y="227"/>
                  </a:cubicBezTo>
                  <a:close/>
                  <a:moveTo>
                    <a:pt x="406" y="215"/>
                  </a:moveTo>
                  <a:lnTo>
                    <a:pt x="417" y="227"/>
                  </a:lnTo>
                  <a:lnTo>
                    <a:pt x="429" y="238"/>
                  </a:lnTo>
                  <a:cubicBezTo>
                    <a:pt x="429" y="250"/>
                    <a:pt x="429" y="250"/>
                    <a:pt x="429" y="250"/>
                  </a:cubicBezTo>
                  <a:cubicBezTo>
                    <a:pt x="429" y="262"/>
                    <a:pt x="429" y="262"/>
                    <a:pt x="429" y="274"/>
                  </a:cubicBezTo>
                  <a:lnTo>
                    <a:pt x="429" y="298"/>
                  </a:lnTo>
                  <a:cubicBezTo>
                    <a:pt x="429" y="310"/>
                    <a:pt x="429" y="322"/>
                    <a:pt x="429" y="322"/>
                  </a:cubicBezTo>
                  <a:cubicBezTo>
                    <a:pt x="417" y="346"/>
                    <a:pt x="406" y="381"/>
                    <a:pt x="382" y="393"/>
                  </a:cubicBezTo>
                  <a:cubicBezTo>
                    <a:pt x="382" y="381"/>
                    <a:pt x="382" y="381"/>
                    <a:pt x="382" y="381"/>
                  </a:cubicBezTo>
                  <a:lnTo>
                    <a:pt x="358" y="405"/>
                  </a:lnTo>
                  <a:lnTo>
                    <a:pt x="322" y="429"/>
                  </a:lnTo>
                  <a:cubicBezTo>
                    <a:pt x="298" y="441"/>
                    <a:pt x="275" y="441"/>
                    <a:pt x="239" y="441"/>
                  </a:cubicBezTo>
                  <a:lnTo>
                    <a:pt x="203" y="441"/>
                  </a:lnTo>
                  <a:cubicBezTo>
                    <a:pt x="179" y="429"/>
                    <a:pt x="167" y="429"/>
                    <a:pt x="144" y="417"/>
                  </a:cubicBezTo>
                  <a:lnTo>
                    <a:pt x="120" y="393"/>
                  </a:lnTo>
                  <a:lnTo>
                    <a:pt x="96" y="369"/>
                  </a:lnTo>
                  <a:cubicBezTo>
                    <a:pt x="96" y="358"/>
                    <a:pt x="84" y="334"/>
                    <a:pt x="84" y="322"/>
                  </a:cubicBezTo>
                  <a:cubicBezTo>
                    <a:pt x="84" y="310"/>
                    <a:pt x="96" y="298"/>
                    <a:pt x="108" y="298"/>
                  </a:cubicBezTo>
                  <a:lnTo>
                    <a:pt x="96" y="298"/>
                  </a:lnTo>
                  <a:cubicBezTo>
                    <a:pt x="120" y="274"/>
                    <a:pt x="156" y="262"/>
                    <a:pt x="179" y="238"/>
                  </a:cubicBezTo>
                  <a:cubicBezTo>
                    <a:pt x="203" y="227"/>
                    <a:pt x="215" y="227"/>
                    <a:pt x="239" y="215"/>
                  </a:cubicBezTo>
                  <a:close/>
                  <a:moveTo>
                    <a:pt x="310" y="0"/>
                  </a:moveTo>
                  <a:cubicBezTo>
                    <a:pt x="263" y="0"/>
                    <a:pt x="227" y="12"/>
                    <a:pt x="191" y="36"/>
                  </a:cubicBezTo>
                  <a:cubicBezTo>
                    <a:pt x="144" y="60"/>
                    <a:pt x="108" y="84"/>
                    <a:pt x="72" y="119"/>
                  </a:cubicBezTo>
                  <a:lnTo>
                    <a:pt x="48" y="167"/>
                  </a:lnTo>
                  <a:cubicBezTo>
                    <a:pt x="36" y="191"/>
                    <a:pt x="25" y="215"/>
                    <a:pt x="13" y="238"/>
                  </a:cubicBezTo>
                  <a:cubicBezTo>
                    <a:pt x="1" y="262"/>
                    <a:pt x="1" y="298"/>
                    <a:pt x="1" y="322"/>
                  </a:cubicBezTo>
                  <a:cubicBezTo>
                    <a:pt x="1" y="334"/>
                    <a:pt x="1" y="358"/>
                    <a:pt x="1" y="369"/>
                  </a:cubicBezTo>
                  <a:cubicBezTo>
                    <a:pt x="1" y="393"/>
                    <a:pt x="1" y="417"/>
                    <a:pt x="13" y="441"/>
                  </a:cubicBezTo>
                  <a:cubicBezTo>
                    <a:pt x="13" y="465"/>
                    <a:pt x="25" y="477"/>
                    <a:pt x="36" y="489"/>
                  </a:cubicBezTo>
                  <a:cubicBezTo>
                    <a:pt x="36" y="512"/>
                    <a:pt x="60" y="536"/>
                    <a:pt x="72" y="548"/>
                  </a:cubicBezTo>
                  <a:cubicBezTo>
                    <a:pt x="108" y="584"/>
                    <a:pt x="156" y="608"/>
                    <a:pt x="203" y="619"/>
                  </a:cubicBezTo>
                  <a:cubicBezTo>
                    <a:pt x="239" y="631"/>
                    <a:pt x="287" y="643"/>
                    <a:pt x="322" y="643"/>
                  </a:cubicBezTo>
                  <a:cubicBezTo>
                    <a:pt x="346" y="643"/>
                    <a:pt x="370" y="631"/>
                    <a:pt x="382" y="631"/>
                  </a:cubicBezTo>
                  <a:lnTo>
                    <a:pt x="417" y="608"/>
                  </a:lnTo>
                  <a:lnTo>
                    <a:pt x="477" y="584"/>
                  </a:lnTo>
                  <a:lnTo>
                    <a:pt x="525" y="536"/>
                  </a:lnTo>
                  <a:lnTo>
                    <a:pt x="560" y="512"/>
                  </a:lnTo>
                  <a:cubicBezTo>
                    <a:pt x="572" y="489"/>
                    <a:pt x="584" y="465"/>
                    <a:pt x="596" y="453"/>
                  </a:cubicBezTo>
                  <a:cubicBezTo>
                    <a:pt x="608" y="429"/>
                    <a:pt x="620" y="393"/>
                    <a:pt x="620" y="369"/>
                  </a:cubicBezTo>
                  <a:cubicBezTo>
                    <a:pt x="632" y="346"/>
                    <a:pt x="632" y="310"/>
                    <a:pt x="632" y="274"/>
                  </a:cubicBezTo>
                  <a:cubicBezTo>
                    <a:pt x="632" y="238"/>
                    <a:pt x="632" y="203"/>
                    <a:pt x="620" y="167"/>
                  </a:cubicBezTo>
                  <a:cubicBezTo>
                    <a:pt x="608" y="155"/>
                    <a:pt x="608" y="143"/>
                    <a:pt x="596" y="119"/>
                  </a:cubicBezTo>
                  <a:cubicBezTo>
                    <a:pt x="572" y="108"/>
                    <a:pt x="560" y="84"/>
                    <a:pt x="537" y="60"/>
                  </a:cubicBezTo>
                  <a:cubicBezTo>
                    <a:pt x="525" y="48"/>
                    <a:pt x="513" y="48"/>
                    <a:pt x="501" y="36"/>
                  </a:cubicBezTo>
                  <a:cubicBezTo>
                    <a:pt x="477" y="24"/>
                    <a:pt x="465" y="12"/>
                    <a:pt x="441" y="12"/>
                  </a:cubicBezTo>
                  <a:cubicBezTo>
                    <a:pt x="417" y="0"/>
                    <a:pt x="394" y="0"/>
                    <a:pt x="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8;p24">
              <a:extLst>
                <a:ext uri="{FF2B5EF4-FFF2-40B4-BE49-F238E27FC236}">
                  <a16:creationId xmlns:a16="http://schemas.microsoft.com/office/drawing/2014/main" id="{25B2683C-7695-6AF9-9BE3-BD039C2D35BA}"/>
                </a:ext>
              </a:extLst>
            </p:cNvPr>
            <p:cNvSpPr/>
            <p:nvPr/>
          </p:nvSpPr>
          <p:spPr>
            <a:xfrm>
              <a:off x="4679174" y="2230004"/>
              <a:ext cx="51771" cy="48450"/>
            </a:xfrm>
            <a:custGeom>
              <a:avLst/>
              <a:gdLst/>
              <a:ahLst/>
              <a:cxnLst/>
              <a:rect l="l" t="t" r="r" b="b"/>
              <a:pathLst>
                <a:path w="1668" h="1561" extrusionOk="0">
                  <a:moveTo>
                    <a:pt x="1049" y="203"/>
                  </a:moveTo>
                  <a:cubicBezTo>
                    <a:pt x="1084" y="215"/>
                    <a:pt x="1120" y="215"/>
                    <a:pt x="1144" y="227"/>
                  </a:cubicBezTo>
                  <a:cubicBezTo>
                    <a:pt x="1168" y="239"/>
                    <a:pt x="1191" y="251"/>
                    <a:pt x="1215" y="263"/>
                  </a:cubicBezTo>
                  <a:cubicBezTo>
                    <a:pt x="1251" y="286"/>
                    <a:pt x="1263" y="298"/>
                    <a:pt x="1287" y="322"/>
                  </a:cubicBezTo>
                  <a:cubicBezTo>
                    <a:pt x="1322" y="358"/>
                    <a:pt x="1346" y="394"/>
                    <a:pt x="1370" y="429"/>
                  </a:cubicBezTo>
                  <a:cubicBezTo>
                    <a:pt x="1406" y="489"/>
                    <a:pt x="1430" y="548"/>
                    <a:pt x="1442" y="608"/>
                  </a:cubicBezTo>
                  <a:cubicBezTo>
                    <a:pt x="1453" y="667"/>
                    <a:pt x="1465" y="727"/>
                    <a:pt x="1465" y="786"/>
                  </a:cubicBezTo>
                  <a:cubicBezTo>
                    <a:pt x="1465" y="822"/>
                    <a:pt x="1453" y="858"/>
                    <a:pt x="1442" y="894"/>
                  </a:cubicBezTo>
                  <a:cubicBezTo>
                    <a:pt x="1430" y="941"/>
                    <a:pt x="1418" y="977"/>
                    <a:pt x="1394" y="1013"/>
                  </a:cubicBezTo>
                  <a:cubicBezTo>
                    <a:pt x="1370" y="1048"/>
                    <a:pt x="1334" y="1084"/>
                    <a:pt x="1299" y="1120"/>
                  </a:cubicBezTo>
                  <a:cubicBezTo>
                    <a:pt x="1251" y="1167"/>
                    <a:pt x="1191" y="1215"/>
                    <a:pt x="1132" y="1239"/>
                  </a:cubicBezTo>
                  <a:cubicBezTo>
                    <a:pt x="1061" y="1286"/>
                    <a:pt x="977" y="1310"/>
                    <a:pt x="906" y="1334"/>
                  </a:cubicBezTo>
                  <a:cubicBezTo>
                    <a:pt x="822" y="1346"/>
                    <a:pt x="739" y="1358"/>
                    <a:pt x="656" y="1358"/>
                  </a:cubicBezTo>
                  <a:cubicBezTo>
                    <a:pt x="584" y="1358"/>
                    <a:pt x="525" y="1346"/>
                    <a:pt x="453" y="1322"/>
                  </a:cubicBezTo>
                  <a:lnTo>
                    <a:pt x="477" y="1322"/>
                  </a:lnTo>
                  <a:cubicBezTo>
                    <a:pt x="429" y="1310"/>
                    <a:pt x="370" y="1286"/>
                    <a:pt x="322" y="1263"/>
                  </a:cubicBezTo>
                  <a:lnTo>
                    <a:pt x="299" y="1239"/>
                  </a:lnTo>
                  <a:cubicBezTo>
                    <a:pt x="275" y="1227"/>
                    <a:pt x="263" y="1203"/>
                    <a:pt x="251" y="1179"/>
                  </a:cubicBezTo>
                  <a:cubicBezTo>
                    <a:pt x="239" y="1156"/>
                    <a:pt x="227" y="1132"/>
                    <a:pt x="227" y="1108"/>
                  </a:cubicBezTo>
                  <a:cubicBezTo>
                    <a:pt x="215" y="1072"/>
                    <a:pt x="215" y="1036"/>
                    <a:pt x="215" y="989"/>
                  </a:cubicBezTo>
                  <a:cubicBezTo>
                    <a:pt x="215" y="965"/>
                    <a:pt x="215" y="929"/>
                    <a:pt x="227" y="894"/>
                  </a:cubicBezTo>
                  <a:cubicBezTo>
                    <a:pt x="251" y="810"/>
                    <a:pt x="287" y="739"/>
                    <a:pt x="334" y="667"/>
                  </a:cubicBezTo>
                  <a:lnTo>
                    <a:pt x="334" y="667"/>
                  </a:lnTo>
                  <a:lnTo>
                    <a:pt x="322" y="691"/>
                  </a:lnTo>
                  <a:cubicBezTo>
                    <a:pt x="370" y="608"/>
                    <a:pt x="440" y="537"/>
                    <a:pt x="511" y="467"/>
                  </a:cubicBezTo>
                  <a:lnTo>
                    <a:pt x="511" y="467"/>
                  </a:lnTo>
                  <a:lnTo>
                    <a:pt x="501" y="477"/>
                  </a:lnTo>
                  <a:cubicBezTo>
                    <a:pt x="501" y="465"/>
                    <a:pt x="501" y="465"/>
                    <a:pt x="513" y="465"/>
                  </a:cubicBezTo>
                  <a:cubicBezTo>
                    <a:pt x="584" y="394"/>
                    <a:pt x="668" y="334"/>
                    <a:pt x="751" y="286"/>
                  </a:cubicBezTo>
                  <a:cubicBezTo>
                    <a:pt x="810" y="263"/>
                    <a:pt x="858" y="239"/>
                    <a:pt x="930" y="227"/>
                  </a:cubicBezTo>
                  <a:lnTo>
                    <a:pt x="894" y="227"/>
                  </a:lnTo>
                  <a:cubicBezTo>
                    <a:pt x="941" y="215"/>
                    <a:pt x="1001" y="215"/>
                    <a:pt x="1049" y="203"/>
                  </a:cubicBezTo>
                  <a:close/>
                  <a:moveTo>
                    <a:pt x="977" y="1"/>
                  </a:moveTo>
                  <a:lnTo>
                    <a:pt x="977" y="13"/>
                  </a:lnTo>
                  <a:cubicBezTo>
                    <a:pt x="918" y="13"/>
                    <a:pt x="870" y="24"/>
                    <a:pt x="810" y="48"/>
                  </a:cubicBezTo>
                  <a:cubicBezTo>
                    <a:pt x="703" y="84"/>
                    <a:pt x="596" y="132"/>
                    <a:pt x="501" y="215"/>
                  </a:cubicBezTo>
                  <a:cubicBezTo>
                    <a:pt x="394" y="286"/>
                    <a:pt x="310" y="370"/>
                    <a:pt x="227" y="465"/>
                  </a:cubicBezTo>
                  <a:cubicBezTo>
                    <a:pt x="156" y="560"/>
                    <a:pt x="96" y="655"/>
                    <a:pt x="48" y="763"/>
                  </a:cubicBezTo>
                  <a:cubicBezTo>
                    <a:pt x="13" y="870"/>
                    <a:pt x="1" y="965"/>
                    <a:pt x="13" y="1072"/>
                  </a:cubicBezTo>
                  <a:cubicBezTo>
                    <a:pt x="25" y="1167"/>
                    <a:pt x="72" y="1251"/>
                    <a:pt x="144" y="1310"/>
                  </a:cubicBezTo>
                  <a:cubicBezTo>
                    <a:pt x="191" y="1406"/>
                    <a:pt x="275" y="1477"/>
                    <a:pt x="370" y="1513"/>
                  </a:cubicBezTo>
                  <a:cubicBezTo>
                    <a:pt x="394" y="1525"/>
                    <a:pt x="418" y="1537"/>
                    <a:pt x="453" y="1537"/>
                  </a:cubicBezTo>
                  <a:cubicBezTo>
                    <a:pt x="477" y="1548"/>
                    <a:pt x="513" y="1548"/>
                    <a:pt x="537" y="1560"/>
                  </a:cubicBezTo>
                  <a:lnTo>
                    <a:pt x="727" y="1560"/>
                  </a:lnTo>
                  <a:cubicBezTo>
                    <a:pt x="870" y="1548"/>
                    <a:pt x="1001" y="1525"/>
                    <a:pt x="1132" y="1465"/>
                  </a:cubicBezTo>
                  <a:cubicBezTo>
                    <a:pt x="1191" y="1441"/>
                    <a:pt x="1251" y="1406"/>
                    <a:pt x="1311" y="1370"/>
                  </a:cubicBezTo>
                  <a:cubicBezTo>
                    <a:pt x="1358" y="1346"/>
                    <a:pt x="1406" y="1298"/>
                    <a:pt x="1453" y="1251"/>
                  </a:cubicBezTo>
                  <a:cubicBezTo>
                    <a:pt x="1549" y="1167"/>
                    <a:pt x="1608" y="1048"/>
                    <a:pt x="1644" y="917"/>
                  </a:cubicBezTo>
                  <a:cubicBezTo>
                    <a:pt x="1656" y="894"/>
                    <a:pt x="1668" y="858"/>
                    <a:pt x="1668" y="822"/>
                  </a:cubicBezTo>
                  <a:cubicBezTo>
                    <a:pt x="1668" y="786"/>
                    <a:pt x="1668" y="751"/>
                    <a:pt x="1668" y="727"/>
                  </a:cubicBezTo>
                  <a:cubicBezTo>
                    <a:pt x="1656" y="644"/>
                    <a:pt x="1644" y="572"/>
                    <a:pt x="1620" y="501"/>
                  </a:cubicBezTo>
                  <a:cubicBezTo>
                    <a:pt x="1608" y="429"/>
                    <a:pt x="1572" y="370"/>
                    <a:pt x="1537" y="298"/>
                  </a:cubicBezTo>
                  <a:cubicBezTo>
                    <a:pt x="1501" y="251"/>
                    <a:pt x="1465" y="191"/>
                    <a:pt x="1418" y="155"/>
                  </a:cubicBezTo>
                  <a:cubicBezTo>
                    <a:pt x="1382" y="108"/>
                    <a:pt x="1334" y="84"/>
                    <a:pt x="1287" y="48"/>
                  </a:cubicBezTo>
                  <a:cubicBezTo>
                    <a:pt x="1239" y="24"/>
                    <a:pt x="1180" y="13"/>
                    <a:pt x="1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9;p24">
              <a:extLst>
                <a:ext uri="{FF2B5EF4-FFF2-40B4-BE49-F238E27FC236}">
                  <a16:creationId xmlns:a16="http://schemas.microsoft.com/office/drawing/2014/main" id="{5DE902AF-26AE-C37E-1C77-F6A315A18C05}"/>
                </a:ext>
              </a:extLst>
            </p:cNvPr>
            <p:cNvSpPr/>
            <p:nvPr/>
          </p:nvSpPr>
          <p:spPr>
            <a:xfrm>
              <a:off x="4684357" y="2289130"/>
              <a:ext cx="55092" cy="34017"/>
            </a:xfrm>
            <a:custGeom>
              <a:avLst/>
              <a:gdLst/>
              <a:ahLst/>
              <a:cxnLst/>
              <a:rect l="l" t="t" r="r" b="b"/>
              <a:pathLst>
                <a:path w="1775" h="1096" extrusionOk="0">
                  <a:moveTo>
                    <a:pt x="1370" y="1"/>
                  </a:moveTo>
                  <a:cubicBezTo>
                    <a:pt x="1322" y="1"/>
                    <a:pt x="1275" y="13"/>
                    <a:pt x="1227" y="24"/>
                  </a:cubicBezTo>
                  <a:cubicBezTo>
                    <a:pt x="1096" y="48"/>
                    <a:pt x="965" y="84"/>
                    <a:pt x="834" y="120"/>
                  </a:cubicBezTo>
                  <a:cubicBezTo>
                    <a:pt x="691" y="155"/>
                    <a:pt x="548" y="203"/>
                    <a:pt x="417" y="263"/>
                  </a:cubicBezTo>
                  <a:cubicBezTo>
                    <a:pt x="310" y="310"/>
                    <a:pt x="215" y="358"/>
                    <a:pt x="120" y="417"/>
                  </a:cubicBezTo>
                  <a:cubicBezTo>
                    <a:pt x="48" y="453"/>
                    <a:pt x="1" y="524"/>
                    <a:pt x="1" y="608"/>
                  </a:cubicBezTo>
                  <a:cubicBezTo>
                    <a:pt x="1" y="632"/>
                    <a:pt x="1" y="655"/>
                    <a:pt x="12" y="679"/>
                  </a:cubicBezTo>
                  <a:cubicBezTo>
                    <a:pt x="12" y="691"/>
                    <a:pt x="24" y="703"/>
                    <a:pt x="24" y="715"/>
                  </a:cubicBezTo>
                  <a:cubicBezTo>
                    <a:pt x="36" y="751"/>
                    <a:pt x="48" y="786"/>
                    <a:pt x="60" y="810"/>
                  </a:cubicBezTo>
                  <a:cubicBezTo>
                    <a:pt x="96" y="882"/>
                    <a:pt x="132" y="953"/>
                    <a:pt x="167" y="1036"/>
                  </a:cubicBezTo>
                  <a:cubicBezTo>
                    <a:pt x="179" y="1072"/>
                    <a:pt x="227" y="1096"/>
                    <a:pt x="262" y="1096"/>
                  </a:cubicBezTo>
                  <a:cubicBezTo>
                    <a:pt x="322" y="1084"/>
                    <a:pt x="358" y="1036"/>
                    <a:pt x="358" y="989"/>
                  </a:cubicBezTo>
                  <a:cubicBezTo>
                    <a:pt x="358" y="965"/>
                    <a:pt x="346" y="941"/>
                    <a:pt x="346" y="917"/>
                  </a:cubicBezTo>
                  <a:cubicBezTo>
                    <a:pt x="334" y="894"/>
                    <a:pt x="322" y="858"/>
                    <a:pt x="298" y="834"/>
                  </a:cubicBezTo>
                  <a:cubicBezTo>
                    <a:pt x="286" y="798"/>
                    <a:pt x="274" y="763"/>
                    <a:pt x="262" y="739"/>
                  </a:cubicBezTo>
                  <a:cubicBezTo>
                    <a:pt x="239" y="703"/>
                    <a:pt x="227" y="655"/>
                    <a:pt x="215" y="620"/>
                  </a:cubicBezTo>
                  <a:lnTo>
                    <a:pt x="215" y="608"/>
                  </a:lnTo>
                  <a:cubicBezTo>
                    <a:pt x="239" y="584"/>
                    <a:pt x="274" y="560"/>
                    <a:pt x="298" y="548"/>
                  </a:cubicBezTo>
                  <a:cubicBezTo>
                    <a:pt x="417" y="489"/>
                    <a:pt x="536" y="441"/>
                    <a:pt x="655" y="394"/>
                  </a:cubicBezTo>
                  <a:cubicBezTo>
                    <a:pt x="810" y="346"/>
                    <a:pt x="941" y="310"/>
                    <a:pt x="1096" y="263"/>
                  </a:cubicBezTo>
                  <a:lnTo>
                    <a:pt x="1096" y="263"/>
                  </a:lnTo>
                  <a:lnTo>
                    <a:pt x="1060" y="274"/>
                  </a:lnTo>
                  <a:cubicBezTo>
                    <a:pt x="1179" y="239"/>
                    <a:pt x="1286" y="227"/>
                    <a:pt x="1405" y="215"/>
                  </a:cubicBezTo>
                  <a:cubicBezTo>
                    <a:pt x="1429" y="215"/>
                    <a:pt x="1441" y="227"/>
                    <a:pt x="1465" y="227"/>
                  </a:cubicBezTo>
                  <a:lnTo>
                    <a:pt x="1441" y="227"/>
                  </a:lnTo>
                  <a:lnTo>
                    <a:pt x="1465" y="239"/>
                  </a:lnTo>
                  <a:cubicBezTo>
                    <a:pt x="1489" y="263"/>
                    <a:pt x="1501" y="274"/>
                    <a:pt x="1525" y="286"/>
                  </a:cubicBezTo>
                  <a:lnTo>
                    <a:pt x="1501" y="274"/>
                  </a:lnTo>
                  <a:lnTo>
                    <a:pt x="1501" y="274"/>
                  </a:lnTo>
                  <a:cubicBezTo>
                    <a:pt x="1525" y="298"/>
                    <a:pt x="1548" y="334"/>
                    <a:pt x="1572" y="370"/>
                  </a:cubicBezTo>
                  <a:cubicBezTo>
                    <a:pt x="1632" y="489"/>
                    <a:pt x="1679" y="608"/>
                    <a:pt x="1739" y="727"/>
                  </a:cubicBezTo>
                  <a:lnTo>
                    <a:pt x="1751" y="727"/>
                  </a:lnTo>
                  <a:cubicBezTo>
                    <a:pt x="1763" y="667"/>
                    <a:pt x="1763" y="596"/>
                    <a:pt x="1775" y="524"/>
                  </a:cubicBezTo>
                  <a:cubicBezTo>
                    <a:pt x="1775" y="441"/>
                    <a:pt x="1763" y="370"/>
                    <a:pt x="1739" y="298"/>
                  </a:cubicBezTo>
                  <a:cubicBezTo>
                    <a:pt x="1727" y="239"/>
                    <a:pt x="1691" y="179"/>
                    <a:pt x="1656" y="132"/>
                  </a:cubicBezTo>
                  <a:cubicBezTo>
                    <a:pt x="1632" y="108"/>
                    <a:pt x="1608" y="84"/>
                    <a:pt x="1584" y="72"/>
                  </a:cubicBezTo>
                  <a:cubicBezTo>
                    <a:pt x="1560" y="60"/>
                    <a:pt x="1536" y="36"/>
                    <a:pt x="1501" y="36"/>
                  </a:cubicBezTo>
                  <a:cubicBezTo>
                    <a:pt x="1477" y="24"/>
                    <a:pt x="1465" y="24"/>
                    <a:pt x="1441" y="24"/>
                  </a:cubicBezTo>
                  <a:lnTo>
                    <a:pt x="1370" y="24"/>
                  </a:lnTo>
                  <a:lnTo>
                    <a:pt x="1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0;p24">
              <a:extLst>
                <a:ext uri="{FF2B5EF4-FFF2-40B4-BE49-F238E27FC236}">
                  <a16:creationId xmlns:a16="http://schemas.microsoft.com/office/drawing/2014/main" id="{AF63E05B-B35B-FA91-54A1-DC5C1221D5B6}"/>
                </a:ext>
              </a:extLst>
            </p:cNvPr>
            <p:cNvSpPr/>
            <p:nvPr/>
          </p:nvSpPr>
          <p:spPr>
            <a:xfrm>
              <a:off x="4691371" y="2309832"/>
              <a:ext cx="45873" cy="13439"/>
            </a:xfrm>
            <a:custGeom>
              <a:avLst/>
              <a:gdLst/>
              <a:ahLst/>
              <a:cxnLst/>
              <a:rect l="l" t="t" r="r" b="b"/>
              <a:pathLst>
                <a:path w="1478" h="433" extrusionOk="0">
                  <a:moveTo>
                    <a:pt x="1418" y="0"/>
                  </a:moveTo>
                  <a:cubicBezTo>
                    <a:pt x="1346" y="0"/>
                    <a:pt x="1287" y="0"/>
                    <a:pt x="1215" y="12"/>
                  </a:cubicBezTo>
                  <a:cubicBezTo>
                    <a:pt x="1096" y="24"/>
                    <a:pt x="977" y="60"/>
                    <a:pt x="870" y="96"/>
                  </a:cubicBezTo>
                  <a:cubicBezTo>
                    <a:pt x="763" y="131"/>
                    <a:pt x="656" y="167"/>
                    <a:pt x="548" y="203"/>
                  </a:cubicBezTo>
                  <a:cubicBezTo>
                    <a:pt x="429" y="238"/>
                    <a:pt x="310" y="274"/>
                    <a:pt x="179" y="298"/>
                  </a:cubicBezTo>
                  <a:cubicBezTo>
                    <a:pt x="120" y="322"/>
                    <a:pt x="72" y="322"/>
                    <a:pt x="13" y="334"/>
                  </a:cubicBezTo>
                  <a:cubicBezTo>
                    <a:pt x="13" y="334"/>
                    <a:pt x="1" y="346"/>
                    <a:pt x="13" y="346"/>
                  </a:cubicBezTo>
                  <a:cubicBezTo>
                    <a:pt x="48" y="369"/>
                    <a:pt x="84" y="381"/>
                    <a:pt x="132" y="405"/>
                  </a:cubicBezTo>
                  <a:lnTo>
                    <a:pt x="191" y="417"/>
                  </a:lnTo>
                  <a:cubicBezTo>
                    <a:pt x="227" y="429"/>
                    <a:pt x="275" y="429"/>
                    <a:pt x="310" y="429"/>
                  </a:cubicBezTo>
                  <a:cubicBezTo>
                    <a:pt x="334" y="431"/>
                    <a:pt x="357" y="432"/>
                    <a:pt x="380" y="432"/>
                  </a:cubicBezTo>
                  <a:cubicBezTo>
                    <a:pt x="487" y="432"/>
                    <a:pt x="593" y="411"/>
                    <a:pt x="691" y="381"/>
                  </a:cubicBezTo>
                  <a:cubicBezTo>
                    <a:pt x="751" y="358"/>
                    <a:pt x="822" y="334"/>
                    <a:pt x="882" y="322"/>
                  </a:cubicBezTo>
                  <a:cubicBezTo>
                    <a:pt x="965" y="286"/>
                    <a:pt x="1060" y="250"/>
                    <a:pt x="1132" y="215"/>
                  </a:cubicBezTo>
                  <a:cubicBezTo>
                    <a:pt x="1251" y="155"/>
                    <a:pt x="1370" y="84"/>
                    <a:pt x="1477" y="24"/>
                  </a:cubicBezTo>
                  <a:lnTo>
                    <a:pt x="1477" y="12"/>
                  </a:lnTo>
                  <a:lnTo>
                    <a:pt x="1453" y="12"/>
                  </a:lnTo>
                  <a:lnTo>
                    <a:pt x="1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1;p24">
              <a:extLst>
                <a:ext uri="{FF2B5EF4-FFF2-40B4-BE49-F238E27FC236}">
                  <a16:creationId xmlns:a16="http://schemas.microsoft.com/office/drawing/2014/main" id="{F3A618E2-FEB3-5AE5-414F-FB2DA9E17B35}"/>
                </a:ext>
              </a:extLst>
            </p:cNvPr>
            <p:cNvSpPr/>
            <p:nvPr/>
          </p:nvSpPr>
          <p:spPr>
            <a:xfrm>
              <a:off x="3960811" y="1358626"/>
              <a:ext cx="1223188" cy="1414255"/>
            </a:xfrm>
            <a:custGeom>
              <a:avLst/>
              <a:gdLst/>
              <a:ahLst/>
              <a:cxnLst/>
              <a:rect l="l" t="t" r="r" b="b"/>
              <a:pathLst>
                <a:path w="39410" h="45566" extrusionOk="0">
                  <a:moveTo>
                    <a:pt x="11917" y="218"/>
                  </a:moveTo>
                  <a:cubicBezTo>
                    <a:pt x="11954" y="218"/>
                    <a:pt x="11990" y="221"/>
                    <a:pt x="12025" y="227"/>
                  </a:cubicBezTo>
                  <a:lnTo>
                    <a:pt x="12121" y="239"/>
                  </a:lnTo>
                  <a:cubicBezTo>
                    <a:pt x="12192" y="251"/>
                    <a:pt x="12275" y="275"/>
                    <a:pt x="12347" y="298"/>
                  </a:cubicBezTo>
                  <a:cubicBezTo>
                    <a:pt x="12395" y="334"/>
                    <a:pt x="12454" y="358"/>
                    <a:pt x="12502" y="382"/>
                  </a:cubicBezTo>
                  <a:cubicBezTo>
                    <a:pt x="12537" y="406"/>
                    <a:pt x="12573" y="441"/>
                    <a:pt x="12621" y="477"/>
                  </a:cubicBezTo>
                  <a:cubicBezTo>
                    <a:pt x="12680" y="537"/>
                    <a:pt x="12752" y="596"/>
                    <a:pt x="12799" y="667"/>
                  </a:cubicBezTo>
                  <a:lnTo>
                    <a:pt x="12847" y="739"/>
                  </a:lnTo>
                  <a:lnTo>
                    <a:pt x="12883" y="787"/>
                  </a:lnTo>
                  <a:cubicBezTo>
                    <a:pt x="12895" y="810"/>
                    <a:pt x="12906" y="846"/>
                    <a:pt x="12918" y="882"/>
                  </a:cubicBezTo>
                  <a:lnTo>
                    <a:pt x="12978" y="1013"/>
                  </a:lnTo>
                  <a:cubicBezTo>
                    <a:pt x="12990" y="1060"/>
                    <a:pt x="13002" y="1120"/>
                    <a:pt x="13002" y="1168"/>
                  </a:cubicBezTo>
                  <a:cubicBezTo>
                    <a:pt x="13002" y="1215"/>
                    <a:pt x="13002" y="1263"/>
                    <a:pt x="13002" y="1310"/>
                  </a:cubicBezTo>
                  <a:cubicBezTo>
                    <a:pt x="13002" y="1358"/>
                    <a:pt x="13002" y="1406"/>
                    <a:pt x="12990" y="1453"/>
                  </a:cubicBezTo>
                  <a:cubicBezTo>
                    <a:pt x="12966" y="1537"/>
                    <a:pt x="12942" y="1608"/>
                    <a:pt x="12906" y="1691"/>
                  </a:cubicBezTo>
                  <a:cubicBezTo>
                    <a:pt x="12895" y="1727"/>
                    <a:pt x="12883" y="1763"/>
                    <a:pt x="12859" y="1787"/>
                  </a:cubicBezTo>
                  <a:lnTo>
                    <a:pt x="12811" y="1858"/>
                  </a:lnTo>
                  <a:cubicBezTo>
                    <a:pt x="12764" y="1930"/>
                    <a:pt x="12704" y="2001"/>
                    <a:pt x="12645" y="2061"/>
                  </a:cubicBezTo>
                  <a:cubicBezTo>
                    <a:pt x="12597" y="2108"/>
                    <a:pt x="12549" y="2144"/>
                    <a:pt x="12490" y="2180"/>
                  </a:cubicBezTo>
                  <a:lnTo>
                    <a:pt x="12442" y="2203"/>
                  </a:lnTo>
                  <a:lnTo>
                    <a:pt x="12371" y="2251"/>
                  </a:lnTo>
                  <a:lnTo>
                    <a:pt x="12323" y="2287"/>
                  </a:lnTo>
                  <a:lnTo>
                    <a:pt x="12228" y="2322"/>
                  </a:lnTo>
                  <a:lnTo>
                    <a:pt x="12109" y="2358"/>
                  </a:lnTo>
                  <a:cubicBezTo>
                    <a:pt x="12049" y="2370"/>
                    <a:pt x="11978" y="2382"/>
                    <a:pt x="11918" y="2394"/>
                  </a:cubicBezTo>
                  <a:lnTo>
                    <a:pt x="11621" y="2394"/>
                  </a:lnTo>
                  <a:lnTo>
                    <a:pt x="11573" y="2370"/>
                  </a:lnTo>
                  <a:lnTo>
                    <a:pt x="11502" y="2322"/>
                  </a:lnTo>
                  <a:lnTo>
                    <a:pt x="11430" y="2275"/>
                  </a:lnTo>
                  <a:cubicBezTo>
                    <a:pt x="11371" y="2239"/>
                    <a:pt x="11311" y="2203"/>
                    <a:pt x="11252" y="2156"/>
                  </a:cubicBezTo>
                  <a:lnTo>
                    <a:pt x="11216" y="2120"/>
                  </a:lnTo>
                  <a:cubicBezTo>
                    <a:pt x="11180" y="2084"/>
                    <a:pt x="11156" y="2061"/>
                    <a:pt x="11132" y="2037"/>
                  </a:cubicBezTo>
                  <a:cubicBezTo>
                    <a:pt x="11097" y="2001"/>
                    <a:pt x="11073" y="1965"/>
                    <a:pt x="11037" y="1918"/>
                  </a:cubicBezTo>
                  <a:cubicBezTo>
                    <a:pt x="10990" y="1846"/>
                    <a:pt x="10954" y="1775"/>
                    <a:pt x="10918" y="1691"/>
                  </a:cubicBezTo>
                  <a:cubicBezTo>
                    <a:pt x="10894" y="1644"/>
                    <a:pt x="10882" y="1596"/>
                    <a:pt x="10871" y="1549"/>
                  </a:cubicBezTo>
                  <a:cubicBezTo>
                    <a:pt x="10847" y="1489"/>
                    <a:pt x="10847" y="1441"/>
                    <a:pt x="10835" y="1394"/>
                  </a:cubicBezTo>
                  <a:cubicBezTo>
                    <a:pt x="10835" y="1346"/>
                    <a:pt x="10835" y="1287"/>
                    <a:pt x="10835" y="1239"/>
                  </a:cubicBezTo>
                  <a:cubicBezTo>
                    <a:pt x="10847" y="1191"/>
                    <a:pt x="10847" y="1144"/>
                    <a:pt x="10859" y="1084"/>
                  </a:cubicBezTo>
                  <a:cubicBezTo>
                    <a:pt x="10871" y="1048"/>
                    <a:pt x="10871" y="1013"/>
                    <a:pt x="10882" y="977"/>
                  </a:cubicBezTo>
                  <a:cubicBezTo>
                    <a:pt x="10894" y="929"/>
                    <a:pt x="10918" y="882"/>
                    <a:pt x="10942" y="834"/>
                  </a:cubicBezTo>
                  <a:cubicBezTo>
                    <a:pt x="10978" y="751"/>
                    <a:pt x="11025" y="667"/>
                    <a:pt x="11085" y="596"/>
                  </a:cubicBezTo>
                  <a:cubicBezTo>
                    <a:pt x="11144" y="525"/>
                    <a:pt x="11216" y="465"/>
                    <a:pt x="11287" y="417"/>
                  </a:cubicBezTo>
                  <a:cubicBezTo>
                    <a:pt x="11359" y="370"/>
                    <a:pt x="11430" y="334"/>
                    <a:pt x="11502" y="298"/>
                  </a:cubicBezTo>
                  <a:cubicBezTo>
                    <a:pt x="11597" y="263"/>
                    <a:pt x="11704" y="239"/>
                    <a:pt x="11799" y="227"/>
                  </a:cubicBezTo>
                  <a:cubicBezTo>
                    <a:pt x="11841" y="221"/>
                    <a:pt x="11880" y="218"/>
                    <a:pt x="11917" y="218"/>
                  </a:cubicBezTo>
                  <a:close/>
                  <a:moveTo>
                    <a:pt x="15764" y="3918"/>
                  </a:moveTo>
                  <a:cubicBezTo>
                    <a:pt x="15800" y="3918"/>
                    <a:pt x="15835" y="3930"/>
                    <a:pt x="15871" y="3930"/>
                  </a:cubicBezTo>
                  <a:cubicBezTo>
                    <a:pt x="15919" y="3942"/>
                    <a:pt x="15966" y="3954"/>
                    <a:pt x="16014" y="3966"/>
                  </a:cubicBezTo>
                  <a:cubicBezTo>
                    <a:pt x="16050" y="3977"/>
                    <a:pt x="16085" y="4001"/>
                    <a:pt x="16121" y="4013"/>
                  </a:cubicBezTo>
                  <a:cubicBezTo>
                    <a:pt x="16181" y="4037"/>
                    <a:pt x="16240" y="4073"/>
                    <a:pt x="16288" y="4108"/>
                  </a:cubicBezTo>
                  <a:cubicBezTo>
                    <a:pt x="16347" y="4144"/>
                    <a:pt x="16395" y="4180"/>
                    <a:pt x="16443" y="4216"/>
                  </a:cubicBezTo>
                  <a:cubicBezTo>
                    <a:pt x="16562" y="4323"/>
                    <a:pt x="16669" y="4430"/>
                    <a:pt x="16776" y="4537"/>
                  </a:cubicBezTo>
                  <a:lnTo>
                    <a:pt x="16967" y="4716"/>
                  </a:lnTo>
                  <a:cubicBezTo>
                    <a:pt x="17002" y="4751"/>
                    <a:pt x="17050" y="4787"/>
                    <a:pt x="17086" y="4823"/>
                  </a:cubicBezTo>
                  <a:cubicBezTo>
                    <a:pt x="17145" y="4870"/>
                    <a:pt x="17193" y="4906"/>
                    <a:pt x="17252" y="4942"/>
                  </a:cubicBezTo>
                  <a:lnTo>
                    <a:pt x="17205" y="4942"/>
                  </a:lnTo>
                  <a:cubicBezTo>
                    <a:pt x="17038" y="4930"/>
                    <a:pt x="16871" y="4930"/>
                    <a:pt x="16705" y="4930"/>
                  </a:cubicBezTo>
                  <a:cubicBezTo>
                    <a:pt x="16276" y="4930"/>
                    <a:pt x="15835" y="4954"/>
                    <a:pt x="15407" y="5001"/>
                  </a:cubicBezTo>
                  <a:cubicBezTo>
                    <a:pt x="15312" y="5013"/>
                    <a:pt x="15204" y="5037"/>
                    <a:pt x="15097" y="5049"/>
                  </a:cubicBezTo>
                  <a:lnTo>
                    <a:pt x="14859" y="5085"/>
                  </a:lnTo>
                  <a:cubicBezTo>
                    <a:pt x="14121" y="5228"/>
                    <a:pt x="13407" y="5442"/>
                    <a:pt x="12728" y="5751"/>
                  </a:cubicBezTo>
                  <a:cubicBezTo>
                    <a:pt x="12692" y="5763"/>
                    <a:pt x="12645" y="5787"/>
                    <a:pt x="12609" y="5811"/>
                  </a:cubicBezTo>
                  <a:lnTo>
                    <a:pt x="12514" y="5847"/>
                  </a:lnTo>
                  <a:cubicBezTo>
                    <a:pt x="12156" y="6013"/>
                    <a:pt x="11799" y="6204"/>
                    <a:pt x="11466" y="6418"/>
                  </a:cubicBezTo>
                  <a:lnTo>
                    <a:pt x="11418" y="6454"/>
                  </a:lnTo>
                  <a:lnTo>
                    <a:pt x="11371" y="6478"/>
                  </a:lnTo>
                  <a:lnTo>
                    <a:pt x="11323" y="6502"/>
                  </a:lnTo>
                  <a:cubicBezTo>
                    <a:pt x="11252" y="6549"/>
                    <a:pt x="11192" y="6597"/>
                    <a:pt x="11132" y="6632"/>
                  </a:cubicBezTo>
                  <a:lnTo>
                    <a:pt x="11085" y="6668"/>
                  </a:lnTo>
                  <a:lnTo>
                    <a:pt x="11013" y="6716"/>
                  </a:lnTo>
                  <a:cubicBezTo>
                    <a:pt x="11049" y="6585"/>
                    <a:pt x="11061" y="6466"/>
                    <a:pt x="11049" y="6335"/>
                  </a:cubicBezTo>
                  <a:cubicBezTo>
                    <a:pt x="11049" y="6299"/>
                    <a:pt x="11049" y="6251"/>
                    <a:pt x="11037" y="6216"/>
                  </a:cubicBezTo>
                  <a:lnTo>
                    <a:pt x="11025" y="6049"/>
                  </a:lnTo>
                  <a:cubicBezTo>
                    <a:pt x="11025" y="5942"/>
                    <a:pt x="11025" y="5823"/>
                    <a:pt x="11037" y="5704"/>
                  </a:cubicBezTo>
                  <a:cubicBezTo>
                    <a:pt x="11049" y="5668"/>
                    <a:pt x="11049" y="5644"/>
                    <a:pt x="11061" y="5609"/>
                  </a:cubicBezTo>
                  <a:cubicBezTo>
                    <a:pt x="11061" y="5585"/>
                    <a:pt x="11073" y="5561"/>
                    <a:pt x="11085" y="5537"/>
                  </a:cubicBezTo>
                  <a:cubicBezTo>
                    <a:pt x="11109" y="5501"/>
                    <a:pt x="11132" y="5454"/>
                    <a:pt x="11156" y="5430"/>
                  </a:cubicBezTo>
                  <a:cubicBezTo>
                    <a:pt x="11216" y="5370"/>
                    <a:pt x="11275" y="5311"/>
                    <a:pt x="11347" y="5263"/>
                  </a:cubicBezTo>
                  <a:cubicBezTo>
                    <a:pt x="11502" y="5168"/>
                    <a:pt x="11680" y="5073"/>
                    <a:pt x="11871" y="5001"/>
                  </a:cubicBezTo>
                  <a:cubicBezTo>
                    <a:pt x="12335" y="4835"/>
                    <a:pt x="12811" y="4704"/>
                    <a:pt x="13299" y="4608"/>
                  </a:cubicBezTo>
                  <a:cubicBezTo>
                    <a:pt x="13526" y="4549"/>
                    <a:pt x="13728" y="4501"/>
                    <a:pt x="13907" y="4454"/>
                  </a:cubicBezTo>
                  <a:cubicBezTo>
                    <a:pt x="14038" y="4418"/>
                    <a:pt x="14157" y="4382"/>
                    <a:pt x="14276" y="4335"/>
                  </a:cubicBezTo>
                  <a:lnTo>
                    <a:pt x="14514" y="4239"/>
                  </a:lnTo>
                  <a:lnTo>
                    <a:pt x="14764" y="4144"/>
                  </a:lnTo>
                  <a:lnTo>
                    <a:pt x="14823" y="4120"/>
                  </a:lnTo>
                  <a:cubicBezTo>
                    <a:pt x="14942" y="4073"/>
                    <a:pt x="15038" y="4037"/>
                    <a:pt x="15145" y="4013"/>
                  </a:cubicBezTo>
                  <a:cubicBezTo>
                    <a:pt x="15264" y="3977"/>
                    <a:pt x="15395" y="3942"/>
                    <a:pt x="15514" y="3930"/>
                  </a:cubicBezTo>
                  <a:cubicBezTo>
                    <a:pt x="15573" y="3918"/>
                    <a:pt x="15621" y="3918"/>
                    <a:pt x="15669" y="3918"/>
                  </a:cubicBezTo>
                  <a:close/>
                  <a:moveTo>
                    <a:pt x="24562" y="7666"/>
                  </a:moveTo>
                  <a:lnTo>
                    <a:pt x="24562" y="7666"/>
                  </a:lnTo>
                  <a:cubicBezTo>
                    <a:pt x="24572" y="7671"/>
                    <a:pt x="24585" y="7676"/>
                    <a:pt x="24598" y="7680"/>
                  </a:cubicBezTo>
                  <a:cubicBezTo>
                    <a:pt x="24634" y="7680"/>
                    <a:pt x="24682" y="7692"/>
                    <a:pt x="24717" y="7704"/>
                  </a:cubicBezTo>
                  <a:lnTo>
                    <a:pt x="24777" y="7716"/>
                  </a:lnTo>
                  <a:cubicBezTo>
                    <a:pt x="24884" y="7764"/>
                    <a:pt x="24991" y="7835"/>
                    <a:pt x="25075" y="7906"/>
                  </a:cubicBezTo>
                  <a:cubicBezTo>
                    <a:pt x="25253" y="8049"/>
                    <a:pt x="25408" y="8228"/>
                    <a:pt x="25539" y="8418"/>
                  </a:cubicBezTo>
                  <a:cubicBezTo>
                    <a:pt x="25765" y="8740"/>
                    <a:pt x="25968" y="9073"/>
                    <a:pt x="26134" y="9430"/>
                  </a:cubicBezTo>
                  <a:cubicBezTo>
                    <a:pt x="26289" y="9752"/>
                    <a:pt x="26456" y="10133"/>
                    <a:pt x="26622" y="10585"/>
                  </a:cubicBezTo>
                  <a:cubicBezTo>
                    <a:pt x="26765" y="10943"/>
                    <a:pt x="26896" y="11312"/>
                    <a:pt x="27015" y="11705"/>
                  </a:cubicBezTo>
                  <a:cubicBezTo>
                    <a:pt x="27063" y="11859"/>
                    <a:pt x="27111" y="12014"/>
                    <a:pt x="27158" y="12169"/>
                  </a:cubicBezTo>
                  <a:cubicBezTo>
                    <a:pt x="27170" y="12240"/>
                    <a:pt x="27194" y="12312"/>
                    <a:pt x="27218" y="12383"/>
                  </a:cubicBezTo>
                  <a:cubicBezTo>
                    <a:pt x="27230" y="12455"/>
                    <a:pt x="27242" y="12538"/>
                    <a:pt x="27254" y="12621"/>
                  </a:cubicBezTo>
                  <a:cubicBezTo>
                    <a:pt x="27265" y="12776"/>
                    <a:pt x="27265" y="12931"/>
                    <a:pt x="27254" y="13086"/>
                  </a:cubicBezTo>
                  <a:cubicBezTo>
                    <a:pt x="27254" y="13109"/>
                    <a:pt x="27242" y="13145"/>
                    <a:pt x="27230" y="13169"/>
                  </a:cubicBezTo>
                  <a:lnTo>
                    <a:pt x="27230" y="13157"/>
                  </a:lnTo>
                  <a:cubicBezTo>
                    <a:pt x="27230" y="13014"/>
                    <a:pt x="27218" y="12883"/>
                    <a:pt x="27194" y="12752"/>
                  </a:cubicBezTo>
                  <a:cubicBezTo>
                    <a:pt x="27134" y="12467"/>
                    <a:pt x="27075" y="12205"/>
                    <a:pt x="26980" y="11907"/>
                  </a:cubicBezTo>
                  <a:cubicBezTo>
                    <a:pt x="26813" y="11335"/>
                    <a:pt x="26587" y="10764"/>
                    <a:pt x="26325" y="10228"/>
                  </a:cubicBezTo>
                  <a:cubicBezTo>
                    <a:pt x="26063" y="9692"/>
                    <a:pt x="25765" y="9180"/>
                    <a:pt x="25420" y="8692"/>
                  </a:cubicBezTo>
                  <a:cubicBezTo>
                    <a:pt x="25277" y="8478"/>
                    <a:pt x="25110" y="8264"/>
                    <a:pt x="24932" y="8049"/>
                  </a:cubicBezTo>
                  <a:lnTo>
                    <a:pt x="24813" y="7906"/>
                  </a:lnTo>
                  <a:cubicBezTo>
                    <a:pt x="24777" y="7871"/>
                    <a:pt x="24753" y="7835"/>
                    <a:pt x="24729" y="7811"/>
                  </a:cubicBezTo>
                  <a:cubicBezTo>
                    <a:pt x="24694" y="7775"/>
                    <a:pt x="24658" y="7752"/>
                    <a:pt x="24634" y="7728"/>
                  </a:cubicBezTo>
                  <a:cubicBezTo>
                    <a:pt x="24613" y="7706"/>
                    <a:pt x="24587" y="7685"/>
                    <a:pt x="24562" y="7666"/>
                  </a:cubicBezTo>
                  <a:close/>
                  <a:moveTo>
                    <a:pt x="36267" y="13705"/>
                  </a:moveTo>
                  <a:cubicBezTo>
                    <a:pt x="36338" y="13705"/>
                    <a:pt x="36386" y="13717"/>
                    <a:pt x="36445" y="13729"/>
                  </a:cubicBezTo>
                  <a:cubicBezTo>
                    <a:pt x="36540" y="13752"/>
                    <a:pt x="36636" y="13776"/>
                    <a:pt x="36731" y="13824"/>
                  </a:cubicBezTo>
                  <a:cubicBezTo>
                    <a:pt x="36790" y="13860"/>
                    <a:pt x="36850" y="13907"/>
                    <a:pt x="36909" y="13967"/>
                  </a:cubicBezTo>
                  <a:cubicBezTo>
                    <a:pt x="36969" y="14014"/>
                    <a:pt x="37029" y="14086"/>
                    <a:pt x="37076" y="14157"/>
                  </a:cubicBezTo>
                  <a:cubicBezTo>
                    <a:pt x="37124" y="14241"/>
                    <a:pt x="37171" y="14348"/>
                    <a:pt x="37207" y="14455"/>
                  </a:cubicBezTo>
                  <a:cubicBezTo>
                    <a:pt x="37255" y="14610"/>
                    <a:pt x="37279" y="14776"/>
                    <a:pt x="37290" y="14943"/>
                  </a:cubicBezTo>
                  <a:cubicBezTo>
                    <a:pt x="37302" y="15241"/>
                    <a:pt x="37279" y="15550"/>
                    <a:pt x="37207" y="15836"/>
                  </a:cubicBezTo>
                  <a:cubicBezTo>
                    <a:pt x="37148" y="16086"/>
                    <a:pt x="37076" y="16324"/>
                    <a:pt x="36981" y="16562"/>
                  </a:cubicBezTo>
                  <a:cubicBezTo>
                    <a:pt x="36862" y="16884"/>
                    <a:pt x="36719" y="17205"/>
                    <a:pt x="36564" y="17503"/>
                  </a:cubicBezTo>
                  <a:cubicBezTo>
                    <a:pt x="36171" y="18253"/>
                    <a:pt x="35695" y="18944"/>
                    <a:pt x="35147" y="19563"/>
                  </a:cubicBezTo>
                  <a:cubicBezTo>
                    <a:pt x="35004" y="19717"/>
                    <a:pt x="34862" y="19860"/>
                    <a:pt x="34695" y="20015"/>
                  </a:cubicBezTo>
                  <a:cubicBezTo>
                    <a:pt x="34612" y="20087"/>
                    <a:pt x="34528" y="20170"/>
                    <a:pt x="34457" y="20265"/>
                  </a:cubicBezTo>
                  <a:lnTo>
                    <a:pt x="34481" y="20217"/>
                  </a:lnTo>
                  <a:lnTo>
                    <a:pt x="34469" y="20146"/>
                  </a:lnTo>
                  <a:cubicBezTo>
                    <a:pt x="34433" y="20146"/>
                    <a:pt x="34397" y="20158"/>
                    <a:pt x="34385" y="20194"/>
                  </a:cubicBezTo>
                  <a:cubicBezTo>
                    <a:pt x="34385" y="20158"/>
                    <a:pt x="34362" y="20098"/>
                    <a:pt x="34302" y="20027"/>
                  </a:cubicBezTo>
                  <a:cubicBezTo>
                    <a:pt x="34231" y="19956"/>
                    <a:pt x="34207" y="19932"/>
                    <a:pt x="34159" y="19884"/>
                  </a:cubicBezTo>
                  <a:lnTo>
                    <a:pt x="34112" y="19836"/>
                  </a:lnTo>
                  <a:lnTo>
                    <a:pt x="33909" y="19646"/>
                  </a:lnTo>
                  <a:cubicBezTo>
                    <a:pt x="33611" y="19372"/>
                    <a:pt x="33373" y="19146"/>
                    <a:pt x="33111" y="18920"/>
                  </a:cubicBezTo>
                  <a:cubicBezTo>
                    <a:pt x="32838" y="18682"/>
                    <a:pt x="32528" y="18467"/>
                    <a:pt x="32218" y="18265"/>
                  </a:cubicBezTo>
                  <a:cubicBezTo>
                    <a:pt x="32076" y="18182"/>
                    <a:pt x="31933" y="18098"/>
                    <a:pt x="31790" y="18027"/>
                  </a:cubicBezTo>
                  <a:cubicBezTo>
                    <a:pt x="31718" y="18003"/>
                    <a:pt x="31659" y="17979"/>
                    <a:pt x="31587" y="17967"/>
                  </a:cubicBezTo>
                  <a:cubicBezTo>
                    <a:pt x="31552" y="17955"/>
                    <a:pt x="31516" y="17955"/>
                    <a:pt x="31480" y="17943"/>
                  </a:cubicBezTo>
                  <a:lnTo>
                    <a:pt x="31516" y="17920"/>
                  </a:lnTo>
                  <a:cubicBezTo>
                    <a:pt x="31528" y="17836"/>
                    <a:pt x="31552" y="17753"/>
                    <a:pt x="31564" y="17658"/>
                  </a:cubicBezTo>
                  <a:cubicBezTo>
                    <a:pt x="31575" y="17551"/>
                    <a:pt x="31575" y="17443"/>
                    <a:pt x="31587" y="17324"/>
                  </a:cubicBezTo>
                  <a:lnTo>
                    <a:pt x="31587" y="17158"/>
                  </a:lnTo>
                  <a:cubicBezTo>
                    <a:pt x="31611" y="16777"/>
                    <a:pt x="31659" y="16396"/>
                    <a:pt x="31742" y="16027"/>
                  </a:cubicBezTo>
                  <a:cubicBezTo>
                    <a:pt x="31790" y="15741"/>
                    <a:pt x="31885" y="15467"/>
                    <a:pt x="32004" y="15217"/>
                  </a:cubicBezTo>
                  <a:cubicBezTo>
                    <a:pt x="32052" y="15122"/>
                    <a:pt x="32111" y="15038"/>
                    <a:pt x="32171" y="14967"/>
                  </a:cubicBezTo>
                  <a:cubicBezTo>
                    <a:pt x="32207" y="14931"/>
                    <a:pt x="32242" y="14907"/>
                    <a:pt x="32278" y="14884"/>
                  </a:cubicBezTo>
                  <a:cubicBezTo>
                    <a:pt x="32326" y="14860"/>
                    <a:pt x="32373" y="14836"/>
                    <a:pt x="32421" y="14812"/>
                  </a:cubicBezTo>
                  <a:cubicBezTo>
                    <a:pt x="32457" y="14812"/>
                    <a:pt x="32492" y="14800"/>
                    <a:pt x="32528" y="14800"/>
                  </a:cubicBezTo>
                  <a:lnTo>
                    <a:pt x="32576" y="14800"/>
                  </a:lnTo>
                  <a:lnTo>
                    <a:pt x="32647" y="14824"/>
                  </a:lnTo>
                  <a:cubicBezTo>
                    <a:pt x="32683" y="14848"/>
                    <a:pt x="32707" y="14872"/>
                    <a:pt x="32730" y="14884"/>
                  </a:cubicBezTo>
                  <a:cubicBezTo>
                    <a:pt x="32814" y="14979"/>
                    <a:pt x="32885" y="15062"/>
                    <a:pt x="32945" y="15169"/>
                  </a:cubicBezTo>
                  <a:lnTo>
                    <a:pt x="33016" y="15253"/>
                  </a:lnTo>
                  <a:cubicBezTo>
                    <a:pt x="33099" y="15384"/>
                    <a:pt x="33207" y="15503"/>
                    <a:pt x="33338" y="15598"/>
                  </a:cubicBezTo>
                  <a:cubicBezTo>
                    <a:pt x="33350" y="15610"/>
                    <a:pt x="33373" y="15610"/>
                    <a:pt x="33397" y="15622"/>
                  </a:cubicBezTo>
                  <a:cubicBezTo>
                    <a:pt x="33445" y="15622"/>
                    <a:pt x="33504" y="15586"/>
                    <a:pt x="33528" y="15538"/>
                  </a:cubicBezTo>
                  <a:cubicBezTo>
                    <a:pt x="33552" y="15455"/>
                    <a:pt x="33588" y="15372"/>
                    <a:pt x="33635" y="15288"/>
                  </a:cubicBezTo>
                  <a:cubicBezTo>
                    <a:pt x="33671" y="15205"/>
                    <a:pt x="33731" y="15110"/>
                    <a:pt x="33790" y="15026"/>
                  </a:cubicBezTo>
                  <a:cubicBezTo>
                    <a:pt x="33861" y="14931"/>
                    <a:pt x="33933" y="14836"/>
                    <a:pt x="34004" y="14741"/>
                  </a:cubicBezTo>
                  <a:cubicBezTo>
                    <a:pt x="34112" y="14633"/>
                    <a:pt x="34219" y="14538"/>
                    <a:pt x="34326" y="14431"/>
                  </a:cubicBezTo>
                  <a:cubicBezTo>
                    <a:pt x="34445" y="14336"/>
                    <a:pt x="34552" y="14252"/>
                    <a:pt x="34671" y="14169"/>
                  </a:cubicBezTo>
                  <a:cubicBezTo>
                    <a:pt x="34802" y="14098"/>
                    <a:pt x="34897" y="14038"/>
                    <a:pt x="35016" y="13979"/>
                  </a:cubicBezTo>
                  <a:cubicBezTo>
                    <a:pt x="35135" y="13919"/>
                    <a:pt x="35266" y="13860"/>
                    <a:pt x="35409" y="13824"/>
                  </a:cubicBezTo>
                  <a:cubicBezTo>
                    <a:pt x="35409" y="13812"/>
                    <a:pt x="35409" y="13812"/>
                    <a:pt x="35409" y="13812"/>
                  </a:cubicBezTo>
                  <a:cubicBezTo>
                    <a:pt x="35493" y="13788"/>
                    <a:pt x="35600" y="13764"/>
                    <a:pt x="35695" y="13741"/>
                  </a:cubicBezTo>
                  <a:cubicBezTo>
                    <a:pt x="35802" y="13717"/>
                    <a:pt x="35921" y="13705"/>
                    <a:pt x="36040" y="13705"/>
                  </a:cubicBezTo>
                  <a:close/>
                  <a:moveTo>
                    <a:pt x="7001" y="13312"/>
                  </a:moveTo>
                  <a:cubicBezTo>
                    <a:pt x="6965" y="13371"/>
                    <a:pt x="6941" y="13431"/>
                    <a:pt x="6941" y="13490"/>
                  </a:cubicBezTo>
                  <a:lnTo>
                    <a:pt x="6941" y="13550"/>
                  </a:lnTo>
                  <a:cubicBezTo>
                    <a:pt x="6930" y="13729"/>
                    <a:pt x="6906" y="13848"/>
                    <a:pt x="6906" y="13979"/>
                  </a:cubicBezTo>
                  <a:cubicBezTo>
                    <a:pt x="6894" y="14133"/>
                    <a:pt x="6882" y="14300"/>
                    <a:pt x="6882" y="14455"/>
                  </a:cubicBezTo>
                  <a:cubicBezTo>
                    <a:pt x="6870" y="14895"/>
                    <a:pt x="6882" y="15336"/>
                    <a:pt x="6930" y="15776"/>
                  </a:cubicBezTo>
                  <a:lnTo>
                    <a:pt x="6930" y="15824"/>
                  </a:lnTo>
                  <a:cubicBezTo>
                    <a:pt x="6953" y="15991"/>
                    <a:pt x="6977" y="16146"/>
                    <a:pt x="7001" y="16312"/>
                  </a:cubicBezTo>
                  <a:cubicBezTo>
                    <a:pt x="7072" y="16717"/>
                    <a:pt x="7156" y="17110"/>
                    <a:pt x="7275" y="17503"/>
                  </a:cubicBezTo>
                  <a:lnTo>
                    <a:pt x="7322" y="17658"/>
                  </a:lnTo>
                  <a:cubicBezTo>
                    <a:pt x="7430" y="17979"/>
                    <a:pt x="7549" y="18301"/>
                    <a:pt x="7692" y="18622"/>
                  </a:cubicBezTo>
                  <a:cubicBezTo>
                    <a:pt x="7787" y="18848"/>
                    <a:pt x="7906" y="19086"/>
                    <a:pt x="8025" y="19325"/>
                  </a:cubicBezTo>
                  <a:cubicBezTo>
                    <a:pt x="8120" y="19503"/>
                    <a:pt x="8227" y="19682"/>
                    <a:pt x="8334" y="19860"/>
                  </a:cubicBezTo>
                  <a:lnTo>
                    <a:pt x="8358" y="19896"/>
                  </a:lnTo>
                  <a:cubicBezTo>
                    <a:pt x="8430" y="20015"/>
                    <a:pt x="8489" y="20098"/>
                    <a:pt x="8549" y="20182"/>
                  </a:cubicBezTo>
                  <a:lnTo>
                    <a:pt x="8525" y="20182"/>
                  </a:lnTo>
                  <a:cubicBezTo>
                    <a:pt x="8510" y="20180"/>
                    <a:pt x="8494" y="20179"/>
                    <a:pt x="8479" y="20179"/>
                  </a:cubicBezTo>
                  <a:cubicBezTo>
                    <a:pt x="8411" y="20179"/>
                    <a:pt x="8343" y="20198"/>
                    <a:pt x="8275" y="20217"/>
                  </a:cubicBezTo>
                  <a:lnTo>
                    <a:pt x="8180" y="20253"/>
                  </a:lnTo>
                  <a:cubicBezTo>
                    <a:pt x="8132" y="20277"/>
                    <a:pt x="8096" y="20289"/>
                    <a:pt x="8049" y="20301"/>
                  </a:cubicBezTo>
                  <a:cubicBezTo>
                    <a:pt x="8013" y="20313"/>
                    <a:pt x="7965" y="20313"/>
                    <a:pt x="7930" y="20325"/>
                  </a:cubicBezTo>
                  <a:cubicBezTo>
                    <a:pt x="7918" y="20265"/>
                    <a:pt x="7906" y="20194"/>
                    <a:pt x="7870" y="20134"/>
                  </a:cubicBezTo>
                  <a:cubicBezTo>
                    <a:pt x="7846" y="20087"/>
                    <a:pt x="7823" y="20039"/>
                    <a:pt x="7799" y="19991"/>
                  </a:cubicBezTo>
                  <a:lnTo>
                    <a:pt x="7763" y="19920"/>
                  </a:lnTo>
                  <a:cubicBezTo>
                    <a:pt x="7727" y="19860"/>
                    <a:pt x="7703" y="19801"/>
                    <a:pt x="7668" y="19729"/>
                  </a:cubicBezTo>
                  <a:lnTo>
                    <a:pt x="7632" y="19658"/>
                  </a:lnTo>
                  <a:cubicBezTo>
                    <a:pt x="7477" y="19336"/>
                    <a:pt x="7322" y="18967"/>
                    <a:pt x="7156" y="18551"/>
                  </a:cubicBezTo>
                  <a:cubicBezTo>
                    <a:pt x="6727" y="17443"/>
                    <a:pt x="6429" y="16288"/>
                    <a:pt x="6299" y="15110"/>
                  </a:cubicBezTo>
                  <a:cubicBezTo>
                    <a:pt x="6263" y="14812"/>
                    <a:pt x="6251" y="14562"/>
                    <a:pt x="6239" y="14348"/>
                  </a:cubicBezTo>
                  <a:cubicBezTo>
                    <a:pt x="6239" y="14217"/>
                    <a:pt x="6239" y="14133"/>
                    <a:pt x="6227" y="14038"/>
                  </a:cubicBezTo>
                  <a:cubicBezTo>
                    <a:pt x="6215" y="13943"/>
                    <a:pt x="6203" y="13836"/>
                    <a:pt x="6179" y="13741"/>
                  </a:cubicBezTo>
                  <a:lnTo>
                    <a:pt x="6203" y="13741"/>
                  </a:lnTo>
                  <a:cubicBezTo>
                    <a:pt x="6263" y="13693"/>
                    <a:pt x="6322" y="13657"/>
                    <a:pt x="6382" y="13621"/>
                  </a:cubicBezTo>
                  <a:cubicBezTo>
                    <a:pt x="6441" y="13586"/>
                    <a:pt x="6501" y="13574"/>
                    <a:pt x="6560" y="13538"/>
                  </a:cubicBezTo>
                  <a:cubicBezTo>
                    <a:pt x="6727" y="13467"/>
                    <a:pt x="6858" y="13395"/>
                    <a:pt x="7001" y="13312"/>
                  </a:cubicBezTo>
                  <a:close/>
                  <a:moveTo>
                    <a:pt x="6084" y="13860"/>
                  </a:moveTo>
                  <a:cubicBezTo>
                    <a:pt x="6048" y="13907"/>
                    <a:pt x="6025" y="13967"/>
                    <a:pt x="6013" y="14038"/>
                  </a:cubicBezTo>
                  <a:cubicBezTo>
                    <a:pt x="6001" y="14169"/>
                    <a:pt x="5989" y="14312"/>
                    <a:pt x="6001" y="14443"/>
                  </a:cubicBezTo>
                  <a:cubicBezTo>
                    <a:pt x="6013" y="14741"/>
                    <a:pt x="6037" y="15038"/>
                    <a:pt x="6072" y="15336"/>
                  </a:cubicBezTo>
                  <a:cubicBezTo>
                    <a:pt x="6156" y="15991"/>
                    <a:pt x="6287" y="16634"/>
                    <a:pt x="6465" y="17265"/>
                  </a:cubicBezTo>
                  <a:cubicBezTo>
                    <a:pt x="6644" y="17884"/>
                    <a:pt x="6858" y="18491"/>
                    <a:pt x="7108" y="19086"/>
                  </a:cubicBezTo>
                  <a:cubicBezTo>
                    <a:pt x="7215" y="19360"/>
                    <a:pt x="7346" y="19634"/>
                    <a:pt x="7489" y="19944"/>
                  </a:cubicBezTo>
                  <a:lnTo>
                    <a:pt x="7537" y="20015"/>
                  </a:lnTo>
                  <a:lnTo>
                    <a:pt x="7572" y="20098"/>
                  </a:lnTo>
                  <a:cubicBezTo>
                    <a:pt x="7608" y="20170"/>
                    <a:pt x="7656" y="20241"/>
                    <a:pt x="7692" y="20301"/>
                  </a:cubicBezTo>
                  <a:lnTo>
                    <a:pt x="7727" y="20337"/>
                  </a:lnTo>
                  <a:lnTo>
                    <a:pt x="7668" y="20313"/>
                  </a:lnTo>
                  <a:cubicBezTo>
                    <a:pt x="7608" y="20289"/>
                    <a:pt x="7549" y="20253"/>
                    <a:pt x="7501" y="20217"/>
                  </a:cubicBezTo>
                  <a:cubicBezTo>
                    <a:pt x="7465" y="20182"/>
                    <a:pt x="7442" y="20146"/>
                    <a:pt x="7406" y="20122"/>
                  </a:cubicBezTo>
                  <a:lnTo>
                    <a:pt x="7346" y="20051"/>
                  </a:lnTo>
                  <a:cubicBezTo>
                    <a:pt x="7287" y="19956"/>
                    <a:pt x="7227" y="19872"/>
                    <a:pt x="7180" y="19777"/>
                  </a:cubicBezTo>
                  <a:cubicBezTo>
                    <a:pt x="7132" y="19694"/>
                    <a:pt x="7096" y="19598"/>
                    <a:pt x="7061" y="19515"/>
                  </a:cubicBezTo>
                  <a:cubicBezTo>
                    <a:pt x="6977" y="19289"/>
                    <a:pt x="6906" y="19039"/>
                    <a:pt x="6846" y="18848"/>
                  </a:cubicBezTo>
                  <a:lnTo>
                    <a:pt x="6834" y="18801"/>
                  </a:lnTo>
                  <a:lnTo>
                    <a:pt x="6822" y="18753"/>
                  </a:lnTo>
                  <a:lnTo>
                    <a:pt x="6739" y="18455"/>
                  </a:lnTo>
                  <a:cubicBezTo>
                    <a:pt x="6668" y="18182"/>
                    <a:pt x="6572" y="17908"/>
                    <a:pt x="6477" y="17634"/>
                  </a:cubicBezTo>
                  <a:lnTo>
                    <a:pt x="6465" y="17598"/>
                  </a:lnTo>
                  <a:lnTo>
                    <a:pt x="6453" y="17551"/>
                  </a:lnTo>
                  <a:lnTo>
                    <a:pt x="6382" y="17360"/>
                  </a:lnTo>
                  <a:cubicBezTo>
                    <a:pt x="6263" y="16991"/>
                    <a:pt x="6132" y="16622"/>
                    <a:pt x="6025" y="16241"/>
                  </a:cubicBezTo>
                  <a:cubicBezTo>
                    <a:pt x="5906" y="15872"/>
                    <a:pt x="5822" y="15479"/>
                    <a:pt x="5775" y="15098"/>
                  </a:cubicBezTo>
                  <a:cubicBezTo>
                    <a:pt x="5751" y="14884"/>
                    <a:pt x="5751" y="14669"/>
                    <a:pt x="5775" y="14467"/>
                  </a:cubicBezTo>
                  <a:cubicBezTo>
                    <a:pt x="5775" y="14431"/>
                    <a:pt x="5787" y="14383"/>
                    <a:pt x="5798" y="14336"/>
                  </a:cubicBezTo>
                  <a:cubicBezTo>
                    <a:pt x="5822" y="14276"/>
                    <a:pt x="5834" y="14217"/>
                    <a:pt x="5870" y="14169"/>
                  </a:cubicBezTo>
                  <a:cubicBezTo>
                    <a:pt x="5906" y="14086"/>
                    <a:pt x="5953" y="14014"/>
                    <a:pt x="6001" y="13943"/>
                  </a:cubicBezTo>
                  <a:cubicBezTo>
                    <a:pt x="6025" y="13919"/>
                    <a:pt x="6048" y="13883"/>
                    <a:pt x="6084" y="13860"/>
                  </a:cubicBezTo>
                  <a:close/>
                  <a:moveTo>
                    <a:pt x="16564" y="5176"/>
                  </a:moveTo>
                  <a:cubicBezTo>
                    <a:pt x="16663" y="5176"/>
                    <a:pt x="16761" y="5177"/>
                    <a:pt x="16859" y="5180"/>
                  </a:cubicBezTo>
                  <a:cubicBezTo>
                    <a:pt x="17026" y="5180"/>
                    <a:pt x="17193" y="5192"/>
                    <a:pt x="17359" y="5204"/>
                  </a:cubicBezTo>
                  <a:cubicBezTo>
                    <a:pt x="17609" y="5216"/>
                    <a:pt x="17859" y="5251"/>
                    <a:pt x="18110" y="5287"/>
                  </a:cubicBezTo>
                  <a:cubicBezTo>
                    <a:pt x="18217" y="5311"/>
                    <a:pt x="18348" y="5335"/>
                    <a:pt x="18479" y="5359"/>
                  </a:cubicBezTo>
                  <a:lnTo>
                    <a:pt x="18538" y="5370"/>
                  </a:lnTo>
                  <a:cubicBezTo>
                    <a:pt x="18776" y="5418"/>
                    <a:pt x="19026" y="5478"/>
                    <a:pt x="19300" y="5561"/>
                  </a:cubicBezTo>
                  <a:cubicBezTo>
                    <a:pt x="19657" y="5668"/>
                    <a:pt x="20003" y="5787"/>
                    <a:pt x="20348" y="5942"/>
                  </a:cubicBezTo>
                  <a:lnTo>
                    <a:pt x="20550" y="6025"/>
                  </a:lnTo>
                  <a:cubicBezTo>
                    <a:pt x="20907" y="6192"/>
                    <a:pt x="21253" y="6371"/>
                    <a:pt x="21586" y="6573"/>
                  </a:cubicBezTo>
                  <a:lnTo>
                    <a:pt x="21634" y="6609"/>
                  </a:lnTo>
                  <a:lnTo>
                    <a:pt x="21693" y="6644"/>
                  </a:lnTo>
                  <a:lnTo>
                    <a:pt x="21753" y="6680"/>
                  </a:lnTo>
                  <a:lnTo>
                    <a:pt x="21812" y="6716"/>
                  </a:lnTo>
                  <a:lnTo>
                    <a:pt x="21848" y="6752"/>
                  </a:lnTo>
                  <a:lnTo>
                    <a:pt x="21908" y="6775"/>
                  </a:lnTo>
                  <a:cubicBezTo>
                    <a:pt x="22229" y="7002"/>
                    <a:pt x="22479" y="7192"/>
                    <a:pt x="22717" y="7394"/>
                  </a:cubicBezTo>
                  <a:cubicBezTo>
                    <a:pt x="22896" y="7537"/>
                    <a:pt x="23086" y="7716"/>
                    <a:pt x="23301" y="7918"/>
                  </a:cubicBezTo>
                  <a:lnTo>
                    <a:pt x="23336" y="7954"/>
                  </a:lnTo>
                  <a:lnTo>
                    <a:pt x="23420" y="8037"/>
                  </a:lnTo>
                  <a:lnTo>
                    <a:pt x="23610" y="8240"/>
                  </a:lnTo>
                  <a:lnTo>
                    <a:pt x="23646" y="8287"/>
                  </a:lnTo>
                  <a:lnTo>
                    <a:pt x="23694" y="8335"/>
                  </a:lnTo>
                  <a:lnTo>
                    <a:pt x="23729" y="8371"/>
                  </a:lnTo>
                  <a:cubicBezTo>
                    <a:pt x="23848" y="8502"/>
                    <a:pt x="23955" y="8645"/>
                    <a:pt x="24075" y="8788"/>
                  </a:cubicBezTo>
                  <a:lnTo>
                    <a:pt x="24110" y="8835"/>
                  </a:lnTo>
                  <a:cubicBezTo>
                    <a:pt x="24217" y="8966"/>
                    <a:pt x="24289" y="9061"/>
                    <a:pt x="24360" y="9157"/>
                  </a:cubicBezTo>
                  <a:cubicBezTo>
                    <a:pt x="24515" y="9383"/>
                    <a:pt x="24670" y="9621"/>
                    <a:pt x="24801" y="9859"/>
                  </a:cubicBezTo>
                  <a:lnTo>
                    <a:pt x="24837" y="9907"/>
                  </a:lnTo>
                  <a:cubicBezTo>
                    <a:pt x="24848" y="9942"/>
                    <a:pt x="24872" y="9966"/>
                    <a:pt x="24884" y="10002"/>
                  </a:cubicBezTo>
                  <a:lnTo>
                    <a:pt x="24932" y="10085"/>
                  </a:lnTo>
                  <a:lnTo>
                    <a:pt x="24968" y="10145"/>
                  </a:lnTo>
                  <a:cubicBezTo>
                    <a:pt x="25170" y="10514"/>
                    <a:pt x="25349" y="10907"/>
                    <a:pt x="25503" y="11312"/>
                  </a:cubicBezTo>
                  <a:cubicBezTo>
                    <a:pt x="25575" y="11502"/>
                    <a:pt x="25646" y="11716"/>
                    <a:pt x="25706" y="11931"/>
                  </a:cubicBezTo>
                  <a:cubicBezTo>
                    <a:pt x="25765" y="12109"/>
                    <a:pt x="25813" y="12300"/>
                    <a:pt x="25860" y="12478"/>
                  </a:cubicBezTo>
                  <a:cubicBezTo>
                    <a:pt x="25956" y="12883"/>
                    <a:pt x="26027" y="13288"/>
                    <a:pt x="26075" y="13705"/>
                  </a:cubicBezTo>
                  <a:cubicBezTo>
                    <a:pt x="26111" y="14122"/>
                    <a:pt x="26134" y="14562"/>
                    <a:pt x="26122" y="14991"/>
                  </a:cubicBezTo>
                  <a:cubicBezTo>
                    <a:pt x="26099" y="15800"/>
                    <a:pt x="25968" y="16610"/>
                    <a:pt x="25741" y="17384"/>
                  </a:cubicBezTo>
                  <a:cubicBezTo>
                    <a:pt x="25682" y="17574"/>
                    <a:pt x="25622" y="17753"/>
                    <a:pt x="25551" y="17943"/>
                  </a:cubicBezTo>
                  <a:lnTo>
                    <a:pt x="25539" y="17979"/>
                  </a:lnTo>
                  <a:lnTo>
                    <a:pt x="25515" y="18051"/>
                  </a:lnTo>
                  <a:cubicBezTo>
                    <a:pt x="25444" y="18253"/>
                    <a:pt x="25360" y="18432"/>
                    <a:pt x="25277" y="18622"/>
                  </a:cubicBezTo>
                  <a:cubicBezTo>
                    <a:pt x="25218" y="18753"/>
                    <a:pt x="25158" y="18884"/>
                    <a:pt x="25087" y="19015"/>
                  </a:cubicBezTo>
                  <a:cubicBezTo>
                    <a:pt x="24956" y="19277"/>
                    <a:pt x="24813" y="19527"/>
                    <a:pt x="24670" y="19765"/>
                  </a:cubicBezTo>
                  <a:cubicBezTo>
                    <a:pt x="24563" y="19944"/>
                    <a:pt x="24444" y="20110"/>
                    <a:pt x="24325" y="20277"/>
                  </a:cubicBezTo>
                  <a:cubicBezTo>
                    <a:pt x="24206" y="20432"/>
                    <a:pt x="24063" y="20634"/>
                    <a:pt x="23920" y="20801"/>
                  </a:cubicBezTo>
                  <a:cubicBezTo>
                    <a:pt x="23670" y="21099"/>
                    <a:pt x="23396" y="21384"/>
                    <a:pt x="23110" y="21658"/>
                  </a:cubicBezTo>
                  <a:cubicBezTo>
                    <a:pt x="22812" y="21932"/>
                    <a:pt x="22491" y="22194"/>
                    <a:pt x="22158" y="22444"/>
                  </a:cubicBezTo>
                  <a:lnTo>
                    <a:pt x="22110" y="22468"/>
                  </a:lnTo>
                  <a:cubicBezTo>
                    <a:pt x="22003" y="22551"/>
                    <a:pt x="21884" y="22623"/>
                    <a:pt x="21777" y="22706"/>
                  </a:cubicBezTo>
                  <a:lnTo>
                    <a:pt x="21741" y="22718"/>
                  </a:lnTo>
                  <a:lnTo>
                    <a:pt x="21705" y="22754"/>
                  </a:lnTo>
                  <a:lnTo>
                    <a:pt x="21658" y="22777"/>
                  </a:lnTo>
                  <a:lnTo>
                    <a:pt x="21622" y="22801"/>
                  </a:lnTo>
                  <a:lnTo>
                    <a:pt x="21550" y="22837"/>
                  </a:lnTo>
                  <a:lnTo>
                    <a:pt x="21503" y="22861"/>
                  </a:lnTo>
                  <a:lnTo>
                    <a:pt x="21467" y="22896"/>
                  </a:lnTo>
                  <a:lnTo>
                    <a:pt x="21312" y="22980"/>
                  </a:lnTo>
                  <a:lnTo>
                    <a:pt x="21098" y="23099"/>
                  </a:lnTo>
                  <a:cubicBezTo>
                    <a:pt x="20741" y="23289"/>
                    <a:pt x="20372" y="23456"/>
                    <a:pt x="19991" y="23611"/>
                  </a:cubicBezTo>
                  <a:lnTo>
                    <a:pt x="19943" y="23623"/>
                  </a:lnTo>
                  <a:lnTo>
                    <a:pt x="19884" y="23646"/>
                  </a:lnTo>
                  <a:lnTo>
                    <a:pt x="19788" y="23682"/>
                  </a:lnTo>
                  <a:cubicBezTo>
                    <a:pt x="19455" y="23801"/>
                    <a:pt x="19133" y="23897"/>
                    <a:pt x="18848" y="23968"/>
                  </a:cubicBezTo>
                  <a:cubicBezTo>
                    <a:pt x="18443" y="24063"/>
                    <a:pt x="18038" y="24135"/>
                    <a:pt x="17621" y="24182"/>
                  </a:cubicBezTo>
                  <a:cubicBezTo>
                    <a:pt x="17288" y="24212"/>
                    <a:pt x="16947" y="24233"/>
                    <a:pt x="16611" y="24233"/>
                  </a:cubicBezTo>
                  <a:cubicBezTo>
                    <a:pt x="16539" y="24233"/>
                    <a:pt x="16467" y="24232"/>
                    <a:pt x="16395" y="24230"/>
                  </a:cubicBezTo>
                  <a:cubicBezTo>
                    <a:pt x="16240" y="24230"/>
                    <a:pt x="16085" y="24218"/>
                    <a:pt x="15931" y="24206"/>
                  </a:cubicBezTo>
                  <a:lnTo>
                    <a:pt x="15824" y="24206"/>
                  </a:lnTo>
                  <a:cubicBezTo>
                    <a:pt x="15740" y="24206"/>
                    <a:pt x="15657" y="24194"/>
                    <a:pt x="15573" y="24182"/>
                  </a:cubicBezTo>
                  <a:lnTo>
                    <a:pt x="15454" y="24182"/>
                  </a:lnTo>
                  <a:lnTo>
                    <a:pt x="15097" y="24135"/>
                  </a:lnTo>
                  <a:cubicBezTo>
                    <a:pt x="14669" y="24063"/>
                    <a:pt x="14252" y="23968"/>
                    <a:pt x="13835" y="23837"/>
                  </a:cubicBezTo>
                  <a:lnTo>
                    <a:pt x="13764" y="23813"/>
                  </a:lnTo>
                  <a:lnTo>
                    <a:pt x="13680" y="23789"/>
                  </a:lnTo>
                  <a:lnTo>
                    <a:pt x="13633" y="23777"/>
                  </a:lnTo>
                  <a:lnTo>
                    <a:pt x="13549" y="23742"/>
                  </a:lnTo>
                  <a:lnTo>
                    <a:pt x="13466" y="23718"/>
                  </a:lnTo>
                  <a:cubicBezTo>
                    <a:pt x="13347" y="23670"/>
                    <a:pt x="13216" y="23623"/>
                    <a:pt x="13097" y="23575"/>
                  </a:cubicBezTo>
                  <a:lnTo>
                    <a:pt x="13026" y="23551"/>
                  </a:lnTo>
                  <a:lnTo>
                    <a:pt x="12990" y="23539"/>
                  </a:lnTo>
                  <a:lnTo>
                    <a:pt x="12930" y="23516"/>
                  </a:lnTo>
                  <a:lnTo>
                    <a:pt x="12847" y="23480"/>
                  </a:lnTo>
                  <a:lnTo>
                    <a:pt x="12609" y="23373"/>
                  </a:lnTo>
                  <a:cubicBezTo>
                    <a:pt x="12323" y="23230"/>
                    <a:pt x="12037" y="23063"/>
                    <a:pt x="11763" y="22884"/>
                  </a:cubicBezTo>
                  <a:cubicBezTo>
                    <a:pt x="11704" y="22849"/>
                    <a:pt x="11644" y="22813"/>
                    <a:pt x="11585" y="22777"/>
                  </a:cubicBezTo>
                  <a:cubicBezTo>
                    <a:pt x="11275" y="22587"/>
                    <a:pt x="10978" y="22373"/>
                    <a:pt x="10692" y="22146"/>
                  </a:cubicBezTo>
                  <a:lnTo>
                    <a:pt x="10549" y="22039"/>
                  </a:lnTo>
                  <a:cubicBezTo>
                    <a:pt x="10239" y="21777"/>
                    <a:pt x="9954" y="21491"/>
                    <a:pt x="9680" y="21206"/>
                  </a:cubicBezTo>
                  <a:cubicBezTo>
                    <a:pt x="9489" y="21003"/>
                    <a:pt x="9311" y="20801"/>
                    <a:pt x="9132" y="20563"/>
                  </a:cubicBezTo>
                  <a:cubicBezTo>
                    <a:pt x="9037" y="20444"/>
                    <a:pt x="8966" y="20348"/>
                    <a:pt x="8894" y="20241"/>
                  </a:cubicBezTo>
                  <a:lnTo>
                    <a:pt x="8858" y="20194"/>
                  </a:lnTo>
                  <a:cubicBezTo>
                    <a:pt x="8811" y="20110"/>
                    <a:pt x="8751" y="20027"/>
                    <a:pt x="8692" y="19944"/>
                  </a:cubicBezTo>
                  <a:lnTo>
                    <a:pt x="8668" y="19908"/>
                  </a:lnTo>
                  <a:lnTo>
                    <a:pt x="8632" y="19848"/>
                  </a:lnTo>
                  <a:lnTo>
                    <a:pt x="8596" y="19813"/>
                  </a:lnTo>
                  <a:lnTo>
                    <a:pt x="8573" y="19753"/>
                  </a:lnTo>
                  <a:cubicBezTo>
                    <a:pt x="8454" y="19563"/>
                    <a:pt x="8346" y="19384"/>
                    <a:pt x="8251" y="19194"/>
                  </a:cubicBezTo>
                  <a:cubicBezTo>
                    <a:pt x="8204" y="19110"/>
                    <a:pt x="8156" y="19027"/>
                    <a:pt x="8108" y="18944"/>
                  </a:cubicBezTo>
                  <a:cubicBezTo>
                    <a:pt x="8037" y="18777"/>
                    <a:pt x="7965" y="18610"/>
                    <a:pt x="7882" y="18443"/>
                  </a:cubicBezTo>
                  <a:lnTo>
                    <a:pt x="7858" y="18396"/>
                  </a:lnTo>
                  <a:lnTo>
                    <a:pt x="7846" y="18348"/>
                  </a:lnTo>
                  <a:lnTo>
                    <a:pt x="7823" y="18301"/>
                  </a:lnTo>
                  <a:lnTo>
                    <a:pt x="7787" y="18193"/>
                  </a:lnTo>
                  <a:lnTo>
                    <a:pt x="7763" y="18146"/>
                  </a:lnTo>
                  <a:lnTo>
                    <a:pt x="7727" y="18074"/>
                  </a:lnTo>
                  <a:cubicBezTo>
                    <a:pt x="7608" y="17753"/>
                    <a:pt x="7513" y="17431"/>
                    <a:pt x="7430" y="17110"/>
                  </a:cubicBezTo>
                  <a:cubicBezTo>
                    <a:pt x="7406" y="17039"/>
                    <a:pt x="7394" y="16991"/>
                    <a:pt x="7382" y="16943"/>
                  </a:cubicBezTo>
                  <a:cubicBezTo>
                    <a:pt x="7334" y="16741"/>
                    <a:pt x="7287" y="16538"/>
                    <a:pt x="7251" y="16336"/>
                  </a:cubicBezTo>
                  <a:cubicBezTo>
                    <a:pt x="7215" y="16122"/>
                    <a:pt x="7191" y="15896"/>
                    <a:pt x="7168" y="15681"/>
                  </a:cubicBezTo>
                  <a:cubicBezTo>
                    <a:pt x="7120" y="15300"/>
                    <a:pt x="7108" y="14907"/>
                    <a:pt x="7120" y="14526"/>
                  </a:cubicBezTo>
                  <a:lnTo>
                    <a:pt x="7120" y="14479"/>
                  </a:lnTo>
                  <a:lnTo>
                    <a:pt x="7120" y="14407"/>
                  </a:lnTo>
                  <a:cubicBezTo>
                    <a:pt x="7120" y="14395"/>
                    <a:pt x="7120" y="14372"/>
                    <a:pt x="7120" y="14360"/>
                  </a:cubicBezTo>
                  <a:lnTo>
                    <a:pt x="7120" y="14288"/>
                  </a:lnTo>
                  <a:lnTo>
                    <a:pt x="7120" y="14217"/>
                  </a:lnTo>
                  <a:lnTo>
                    <a:pt x="7120" y="14157"/>
                  </a:lnTo>
                  <a:lnTo>
                    <a:pt x="7120" y="14098"/>
                  </a:lnTo>
                  <a:lnTo>
                    <a:pt x="7120" y="14014"/>
                  </a:lnTo>
                  <a:lnTo>
                    <a:pt x="7120" y="13931"/>
                  </a:lnTo>
                  <a:cubicBezTo>
                    <a:pt x="7144" y="13693"/>
                    <a:pt x="7180" y="13455"/>
                    <a:pt x="7215" y="13229"/>
                  </a:cubicBezTo>
                  <a:cubicBezTo>
                    <a:pt x="7287" y="12788"/>
                    <a:pt x="7382" y="12359"/>
                    <a:pt x="7513" y="11943"/>
                  </a:cubicBezTo>
                  <a:cubicBezTo>
                    <a:pt x="7525" y="11895"/>
                    <a:pt x="7537" y="11847"/>
                    <a:pt x="7549" y="11800"/>
                  </a:cubicBezTo>
                  <a:lnTo>
                    <a:pt x="7561" y="11764"/>
                  </a:lnTo>
                  <a:cubicBezTo>
                    <a:pt x="7656" y="11478"/>
                    <a:pt x="7763" y="11204"/>
                    <a:pt x="7882" y="10907"/>
                  </a:cubicBezTo>
                  <a:cubicBezTo>
                    <a:pt x="7906" y="10871"/>
                    <a:pt x="7918" y="10835"/>
                    <a:pt x="7942" y="10788"/>
                  </a:cubicBezTo>
                  <a:lnTo>
                    <a:pt x="7953" y="10740"/>
                  </a:lnTo>
                  <a:lnTo>
                    <a:pt x="8037" y="10573"/>
                  </a:lnTo>
                  <a:lnTo>
                    <a:pt x="8096" y="10466"/>
                  </a:lnTo>
                  <a:lnTo>
                    <a:pt x="8108" y="10431"/>
                  </a:lnTo>
                  <a:cubicBezTo>
                    <a:pt x="8263" y="10133"/>
                    <a:pt x="8406" y="9871"/>
                    <a:pt x="8561" y="9633"/>
                  </a:cubicBezTo>
                  <a:cubicBezTo>
                    <a:pt x="8644" y="9502"/>
                    <a:pt x="8727" y="9383"/>
                    <a:pt x="8811" y="9252"/>
                  </a:cubicBezTo>
                  <a:cubicBezTo>
                    <a:pt x="8954" y="9038"/>
                    <a:pt x="9120" y="8823"/>
                    <a:pt x="9299" y="8609"/>
                  </a:cubicBezTo>
                  <a:cubicBezTo>
                    <a:pt x="9430" y="8454"/>
                    <a:pt x="9573" y="8299"/>
                    <a:pt x="9716" y="8145"/>
                  </a:cubicBezTo>
                  <a:cubicBezTo>
                    <a:pt x="9835" y="8014"/>
                    <a:pt x="9930" y="7918"/>
                    <a:pt x="10037" y="7823"/>
                  </a:cubicBezTo>
                  <a:lnTo>
                    <a:pt x="10120" y="7740"/>
                  </a:lnTo>
                  <a:cubicBezTo>
                    <a:pt x="10239" y="7633"/>
                    <a:pt x="10359" y="7537"/>
                    <a:pt x="10478" y="7430"/>
                  </a:cubicBezTo>
                  <a:lnTo>
                    <a:pt x="10525" y="7394"/>
                  </a:lnTo>
                  <a:cubicBezTo>
                    <a:pt x="10704" y="7240"/>
                    <a:pt x="10882" y="7097"/>
                    <a:pt x="11073" y="6966"/>
                  </a:cubicBezTo>
                  <a:cubicBezTo>
                    <a:pt x="11228" y="6847"/>
                    <a:pt x="11382" y="6752"/>
                    <a:pt x="11537" y="6644"/>
                  </a:cubicBezTo>
                  <a:lnTo>
                    <a:pt x="11597" y="6621"/>
                  </a:lnTo>
                  <a:cubicBezTo>
                    <a:pt x="11763" y="6513"/>
                    <a:pt x="11942" y="6406"/>
                    <a:pt x="12121" y="6311"/>
                  </a:cubicBezTo>
                  <a:cubicBezTo>
                    <a:pt x="12299" y="6216"/>
                    <a:pt x="12514" y="6109"/>
                    <a:pt x="12716" y="6013"/>
                  </a:cubicBezTo>
                  <a:lnTo>
                    <a:pt x="12787" y="5978"/>
                  </a:lnTo>
                  <a:cubicBezTo>
                    <a:pt x="12930" y="5918"/>
                    <a:pt x="13085" y="5859"/>
                    <a:pt x="13252" y="5799"/>
                  </a:cubicBezTo>
                  <a:cubicBezTo>
                    <a:pt x="13609" y="5656"/>
                    <a:pt x="13990" y="5537"/>
                    <a:pt x="14371" y="5442"/>
                  </a:cubicBezTo>
                  <a:cubicBezTo>
                    <a:pt x="14526" y="5406"/>
                    <a:pt x="14669" y="5370"/>
                    <a:pt x="14823" y="5347"/>
                  </a:cubicBezTo>
                  <a:lnTo>
                    <a:pt x="14859" y="5335"/>
                  </a:lnTo>
                  <a:cubicBezTo>
                    <a:pt x="15085" y="5299"/>
                    <a:pt x="15335" y="5251"/>
                    <a:pt x="15621" y="5228"/>
                  </a:cubicBezTo>
                  <a:cubicBezTo>
                    <a:pt x="15930" y="5191"/>
                    <a:pt x="16247" y="5176"/>
                    <a:pt x="16564" y="5176"/>
                  </a:cubicBezTo>
                  <a:close/>
                  <a:moveTo>
                    <a:pt x="33135" y="22706"/>
                  </a:moveTo>
                  <a:lnTo>
                    <a:pt x="33028" y="22789"/>
                  </a:lnTo>
                  <a:lnTo>
                    <a:pt x="32957" y="22908"/>
                  </a:lnTo>
                  <a:lnTo>
                    <a:pt x="32754" y="23206"/>
                  </a:lnTo>
                  <a:cubicBezTo>
                    <a:pt x="32421" y="23682"/>
                    <a:pt x="32064" y="24147"/>
                    <a:pt x="31671" y="24575"/>
                  </a:cubicBezTo>
                  <a:cubicBezTo>
                    <a:pt x="31540" y="24730"/>
                    <a:pt x="31373" y="24885"/>
                    <a:pt x="31218" y="25051"/>
                  </a:cubicBezTo>
                  <a:cubicBezTo>
                    <a:pt x="31230" y="24980"/>
                    <a:pt x="31242" y="24909"/>
                    <a:pt x="31242" y="24837"/>
                  </a:cubicBezTo>
                  <a:lnTo>
                    <a:pt x="31254" y="24718"/>
                  </a:lnTo>
                  <a:lnTo>
                    <a:pt x="31266" y="24599"/>
                  </a:lnTo>
                  <a:cubicBezTo>
                    <a:pt x="31278" y="24539"/>
                    <a:pt x="31290" y="24468"/>
                    <a:pt x="31302" y="24408"/>
                  </a:cubicBezTo>
                  <a:cubicBezTo>
                    <a:pt x="31314" y="24325"/>
                    <a:pt x="31349" y="24230"/>
                    <a:pt x="31373" y="24147"/>
                  </a:cubicBezTo>
                  <a:cubicBezTo>
                    <a:pt x="31409" y="24063"/>
                    <a:pt x="31445" y="23980"/>
                    <a:pt x="31492" y="23897"/>
                  </a:cubicBezTo>
                  <a:cubicBezTo>
                    <a:pt x="31575" y="23730"/>
                    <a:pt x="31695" y="23587"/>
                    <a:pt x="31814" y="23444"/>
                  </a:cubicBezTo>
                  <a:cubicBezTo>
                    <a:pt x="31873" y="23385"/>
                    <a:pt x="31933" y="23325"/>
                    <a:pt x="31992" y="23277"/>
                  </a:cubicBezTo>
                  <a:cubicBezTo>
                    <a:pt x="32064" y="23218"/>
                    <a:pt x="32135" y="23158"/>
                    <a:pt x="32207" y="23111"/>
                  </a:cubicBezTo>
                  <a:cubicBezTo>
                    <a:pt x="32290" y="23051"/>
                    <a:pt x="32385" y="23004"/>
                    <a:pt x="32468" y="22956"/>
                  </a:cubicBezTo>
                  <a:cubicBezTo>
                    <a:pt x="32564" y="22908"/>
                    <a:pt x="32659" y="22873"/>
                    <a:pt x="32754" y="22837"/>
                  </a:cubicBezTo>
                  <a:lnTo>
                    <a:pt x="32790" y="22825"/>
                  </a:lnTo>
                  <a:cubicBezTo>
                    <a:pt x="32885" y="22801"/>
                    <a:pt x="32969" y="22777"/>
                    <a:pt x="33040" y="22742"/>
                  </a:cubicBezTo>
                  <a:lnTo>
                    <a:pt x="33135" y="22706"/>
                  </a:lnTo>
                  <a:close/>
                  <a:moveTo>
                    <a:pt x="31397" y="18062"/>
                  </a:moveTo>
                  <a:cubicBezTo>
                    <a:pt x="31409" y="18098"/>
                    <a:pt x="31456" y="18134"/>
                    <a:pt x="31492" y="18158"/>
                  </a:cubicBezTo>
                  <a:cubicBezTo>
                    <a:pt x="31552" y="18193"/>
                    <a:pt x="31611" y="18229"/>
                    <a:pt x="31671" y="18265"/>
                  </a:cubicBezTo>
                  <a:lnTo>
                    <a:pt x="31706" y="18277"/>
                  </a:lnTo>
                  <a:lnTo>
                    <a:pt x="31766" y="18313"/>
                  </a:lnTo>
                  <a:cubicBezTo>
                    <a:pt x="32326" y="18622"/>
                    <a:pt x="32849" y="19003"/>
                    <a:pt x="33326" y="19455"/>
                  </a:cubicBezTo>
                  <a:cubicBezTo>
                    <a:pt x="33528" y="19634"/>
                    <a:pt x="33719" y="19825"/>
                    <a:pt x="33921" y="20015"/>
                  </a:cubicBezTo>
                  <a:lnTo>
                    <a:pt x="34064" y="20158"/>
                  </a:lnTo>
                  <a:cubicBezTo>
                    <a:pt x="34100" y="20182"/>
                    <a:pt x="34135" y="20217"/>
                    <a:pt x="34171" y="20241"/>
                  </a:cubicBezTo>
                  <a:cubicBezTo>
                    <a:pt x="34231" y="20289"/>
                    <a:pt x="34266" y="20313"/>
                    <a:pt x="34314" y="20348"/>
                  </a:cubicBezTo>
                  <a:cubicBezTo>
                    <a:pt x="34266" y="20384"/>
                    <a:pt x="34231" y="20420"/>
                    <a:pt x="34207" y="20468"/>
                  </a:cubicBezTo>
                  <a:cubicBezTo>
                    <a:pt x="34195" y="20503"/>
                    <a:pt x="34183" y="20527"/>
                    <a:pt x="34171" y="20563"/>
                  </a:cubicBezTo>
                  <a:lnTo>
                    <a:pt x="34123" y="20670"/>
                  </a:lnTo>
                  <a:lnTo>
                    <a:pt x="34076" y="20765"/>
                  </a:lnTo>
                  <a:lnTo>
                    <a:pt x="34028" y="20896"/>
                  </a:lnTo>
                  <a:cubicBezTo>
                    <a:pt x="33921" y="21158"/>
                    <a:pt x="33790" y="21432"/>
                    <a:pt x="33611" y="21777"/>
                  </a:cubicBezTo>
                  <a:cubicBezTo>
                    <a:pt x="33480" y="22039"/>
                    <a:pt x="33338" y="22289"/>
                    <a:pt x="33183" y="22539"/>
                  </a:cubicBezTo>
                  <a:cubicBezTo>
                    <a:pt x="33135" y="22503"/>
                    <a:pt x="33076" y="22492"/>
                    <a:pt x="33016" y="22492"/>
                  </a:cubicBezTo>
                  <a:cubicBezTo>
                    <a:pt x="32998" y="22486"/>
                    <a:pt x="32977" y="22483"/>
                    <a:pt x="32957" y="22483"/>
                  </a:cubicBezTo>
                  <a:cubicBezTo>
                    <a:pt x="32936" y="22483"/>
                    <a:pt x="32915" y="22486"/>
                    <a:pt x="32897" y="22492"/>
                  </a:cubicBezTo>
                  <a:cubicBezTo>
                    <a:pt x="32861" y="22492"/>
                    <a:pt x="32826" y="22492"/>
                    <a:pt x="32778" y="22503"/>
                  </a:cubicBezTo>
                  <a:cubicBezTo>
                    <a:pt x="32742" y="22515"/>
                    <a:pt x="32695" y="22527"/>
                    <a:pt x="32659" y="22539"/>
                  </a:cubicBezTo>
                  <a:cubicBezTo>
                    <a:pt x="32564" y="22575"/>
                    <a:pt x="32468" y="22611"/>
                    <a:pt x="32373" y="22646"/>
                  </a:cubicBezTo>
                  <a:cubicBezTo>
                    <a:pt x="32207" y="22730"/>
                    <a:pt x="32064" y="22825"/>
                    <a:pt x="31921" y="22932"/>
                  </a:cubicBezTo>
                  <a:cubicBezTo>
                    <a:pt x="31778" y="23039"/>
                    <a:pt x="31647" y="23170"/>
                    <a:pt x="31540" y="23301"/>
                  </a:cubicBezTo>
                  <a:cubicBezTo>
                    <a:pt x="31314" y="23575"/>
                    <a:pt x="31159" y="23885"/>
                    <a:pt x="31075" y="24218"/>
                  </a:cubicBezTo>
                  <a:cubicBezTo>
                    <a:pt x="31028" y="24397"/>
                    <a:pt x="31004" y="24575"/>
                    <a:pt x="31004" y="24766"/>
                  </a:cubicBezTo>
                  <a:cubicBezTo>
                    <a:pt x="31004" y="24897"/>
                    <a:pt x="31040" y="25040"/>
                    <a:pt x="31099" y="25170"/>
                  </a:cubicBezTo>
                  <a:cubicBezTo>
                    <a:pt x="30873" y="25373"/>
                    <a:pt x="30623" y="25551"/>
                    <a:pt x="30373" y="25730"/>
                  </a:cubicBezTo>
                  <a:cubicBezTo>
                    <a:pt x="30218" y="25825"/>
                    <a:pt x="30063" y="25909"/>
                    <a:pt x="29897" y="25992"/>
                  </a:cubicBezTo>
                  <a:cubicBezTo>
                    <a:pt x="29897" y="25944"/>
                    <a:pt x="29885" y="25897"/>
                    <a:pt x="29885" y="25861"/>
                  </a:cubicBezTo>
                  <a:cubicBezTo>
                    <a:pt x="29885" y="25813"/>
                    <a:pt x="29873" y="25766"/>
                    <a:pt x="29861" y="25718"/>
                  </a:cubicBezTo>
                  <a:cubicBezTo>
                    <a:pt x="29849" y="25659"/>
                    <a:pt x="29837" y="25599"/>
                    <a:pt x="29813" y="25551"/>
                  </a:cubicBezTo>
                  <a:cubicBezTo>
                    <a:pt x="29730" y="25301"/>
                    <a:pt x="29659" y="25087"/>
                    <a:pt x="29575" y="24873"/>
                  </a:cubicBezTo>
                  <a:cubicBezTo>
                    <a:pt x="29409" y="24432"/>
                    <a:pt x="29242" y="24016"/>
                    <a:pt x="29051" y="23623"/>
                  </a:cubicBezTo>
                  <a:cubicBezTo>
                    <a:pt x="28861" y="23206"/>
                    <a:pt x="28635" y="22801"/>
                    <a:pt x="28373" y="22420"/>
                  </a:cubicBezTo>
                  <a:cubicBezTo>
                    <a:pt x="28254" y="22230"/>
                    <a:pt x="28135" y="22051"/>
                    <a:pt x="28004" y="21884"/>
                  </a:cubicBezTo>
                  <a:cubicBezTo>
                    <a:pt x="27968" y="21849"/>
                    <a:pt x="27944" y="21813"/>
                    <a:pt x="27908" y="21777"/>
                  </a:cubicBezTo>
                  <a:cubicBezTo>
                    <a:pt x="27873" y="21730"/>
                    <a:pt x="27825" y="21694"/>
                    <a:pt x="27777" y="21658"/>
                  </a:cubicBezTo>
                  <a:cubicBezTo>
                    <a:pt x="27742" y="21634"/>
                    <a:pt x="27718" y="21611"/>
                    <a:pt x="27682" y="21587"/>
                  </a:cubicBezTo>
                  <a:lnTo>
                    <a:pt x="27706" y="21587"/>
                  </a:lnTo>
                  <a:cubicBezTo>
                    <a:pt x="27754" y="21587"/>
                    <a:pt x="27801" y="21575"/>
                    <a:pt x="27849" y="21551"/>
                  </a:cubicBezTo>
                  <a:cubicBezTo>
                    <a:pt x="27944" y="21527"/>
                    <a:pt x="28027" y="21491"/>
                    <a:pt x="28111" y="21444"/>
                  </a:cubicBezTo>
                  <a:cubicBezTo>
                    <a:pt x="28206" y="21384"/>
                    <a:pt x="28301" y="21325"/>
                    <a:pt x="28385" y="21265"/>
                  </a:cubicBezTo>
                  <a:cubicBezTo>
                    <a:pt x="28587" y="21134"/>
                    <a:pt x="28778" y="20979"/>
                    <a:pt x="28956" y="20825"/>
                  </a:cubicBezTo>
                  <a:cubicBezTo>
                    <a:pt x="29135" y="20658"/>
                    <a:pt x="29301" y="20491"/>
                    <a:pt x="29468" y="20325"/>
                  </a:cubicBezTo>
                  <a:lnTo>
                    <a:pt x="29516" y="20289"/>
                  </a:lnTo>
                  <a:lnTo>
                    <a:pt x="29599" y="20206"/>
                  </a:lnTo>
                  <a:cubicBezTo>
                    <a:pt x="29718" y="20087"/>
                    <a:pt x="29825" y="19979"/>
                    <a:pt x="29956" y="19872"/>
                  </a:cubicBezTo>
                  <a:cubicBezTo>
                    <a:pt x="30171" y="19670"/>
                    <a:pt x="30373" y="19467"/>
                    <a:pt x="30563" y="19241"/>
                  </a:cubicBezTo>
                  <a:cubicBezTo>
                    <a:pt x="30742" y="19039"/>
                    <a:pt x="30909" y="18836"/>
                    <a:pt x="31075" y="18598"/>
                  </a:cubicBezTo>
                  <a:cubicBezTo>
                    <a:pt x="31159" y="18491"/>
                    <a:pt x="31242" y="18372"/>
                    <a:pt x="31314" y="18253"/>
                  </a:cubicBezTo>
                  <a:cubicBezTo>
                    <a:pt x="31349" y="18193"/>
                    <a:pt x="31373" y="18134"/>
                    <a:pt x="31397" y="18062"/>
                  </a:cubicBezTo>
                  <a:close/>
                  <a:moveTo>
                    <a:pt x="25048" y="19793"/>
                  </a:moveTo>
                  <a:cubicBezTo>
                    <a:pt x="25051" y="19847"/>
                    <a:pt x="25071" y="19901"/>
                    <a:pt x="25098" y="19956"/>
                  </a:cubicBezTo>
                  <a:cubicBezTo>
                    <a:pt x="25122" y="19991"/>
                    <a:pt x="25146" y="20039"/>
                    <a:pt x="25170" y="20075"/>
                  </a:cubicBezTo>
                  <a:cubicBezTo>
                    <a:pt x="25265" y="20206"/>
                    <a:pt x="25372" y="20301"/>
                    <a:pt x="25491" y="20384"/>
                  </a:cubicBezTo>
                  <a:lnTo>
                    <a:pt x="25622" y="20479"/>
                  </a:lnTo>
                  <a:cubicBezTo>
                    <a:pt x="25765" y="20575"/>
                    <a:pt x="25896" y="20682"/>
                    <a:pt x="26015" y="20789"/>
                  </a:cubicBezTo>
                  <a:cubicBezTo>
                    <a:pt x="26063" y="20825"/>
                    <a:pt x="26099" y="20872"/>
                    <a:pt x="26122" y="20920"/>
                  </a:cubicBezTo>
                  <a:cubicBezTo>
                    <a:pt x="26146" y="20956"/>
                    <a:pt x="26158" y="20991"/>
                    <a:pt x="26170" y="21039"/>
                  </a:cubicBezTo>
                  <a:cubicBezTo>
                    <a:pt x="26194" y="21075"/>
                    <a:pt x="26194" y="21122"/>
                    <a:pt x="26206" y="21170"/>
                  </a:cubicBezTo>
                  <a:cubicBezTo>
                    <a:pt x="26194" y="21218"/>
                    <a:pt x="26194" y="21253"/>
                    <a:pt x="26182" y="21301"/>
                  </a:cubicBezTo>
                  <a:cubicBezTo>
                    <a:pt x="26146" y="21408"/>
                    <a:pt x="26111" y="21515"/>
                    <a:pt x="26051" y="21622"/>
                  </a:cubicBezTo>
                  <a:cubicBezTo>
                    <a:pt x="25872" y="21932"/>
                    <a:pt x="25646" y="22218"/>
                    <a:pt x="25384" y="22480"/>
                  </a:cubicBezTo>
                  <a:cubicBezTo>
                    <a:pt x="24801" y="23051"/>
                    <a:pt x="24158" y="23551"/>
                    <a:pt x="23455" y="23968"/>
                  </a:cubicBezTo>
                  <a:cubicBezTo>
                    <a:pt x="22777" y="24373"/>
                    <a:pt x="22086" y="24742"/>
                    <a:pt x="21372" y="25051"/>
                  </a:cubicBezTo>
                  <a:cubicBezTo>
                    <a:pt x="20729" y="25337"/>
                    <a:pt x="20086" y="25587"/>
                    <a:pt x="19419" y="25790"/>
                  </a:cubicBezTo>
                  <a:cubicBezTo>
                    <a:pt x="18860" y="25944"/>
                    <a:pt x="18419" y="26052"/>
                    <a:pt x="18038" y="26135"/>
                  </a:cubicBezTo>
                  <a:cubicBezTo>
                    <a:pt x="17514" y="26242"/>
                    <a:pt x="16990" y="26302"/>
                    <a:pt x="16466" y="26313"/>
                  </a:cubicBezTo>
                  <a:lnTo>
                    <a:pt x="15716" y="26313"/>
                  </a:lnTo>
                  <a:cubicBezTo>
                    <a:pt x="15454" y="26302"/>
                    <a:pt x="15216" y="26290"/>
                    <a:pt x="14966" y="26266"/>
                  </a:cubicBezTo>
                  <a:lnTo>
                    <a:pt x="14859" y="26254"/>
                  </a:lnTo>
                  <a:cubicBezTo>
                    <a:pt x="14597" y="26242"/>
                    <a:pt x="14335" y="26218"/>
                    <a:pt x="14085" y="26183"/>
                  </a:cubicBezTo>
                  <a:cubicBezTo>
                    <a:pt x="13799" y="26147"/>
                    <a:pt x="13514" y="26087"/>
                    <a:pt x="13240" y="26016"/>
                  </a:cubicBezTo>
                  <a:cubicBezTo>
                    <a:pt x="13049" y="25980"/>
                    <a:pt x="12859" y="25909"/>
                    <a:pt x="12680" y="25813"/>
                  </a:cubicBezTo>
                  <a:cubicBezTo>
                    <a:pt x="12633" y="25790"/>
                    <a:pt x="12573" y="25742"/>
                    <a:pt x="12525" y="25706"/>
                  </a:cubicBezTo>
                  <a:cubicBezTo>
                    <a:pt x="12502" y="25682"/>
                    <a:pt x="12490" y="25659"/>
                    <a:pt x="12466" y="25623"/>
                  </a:cubicBezTo>
                  <a:cubicBezTo>
                    <a:pt x="12442" y="25575"/>
                    <a:pt x="12418" y="25528"/>
                    <a:pt x="12406" y="25480"/>
                  </a:cubicBezTo>
                  <a:cubicBezTo>
                    <a:pt x="12383" y="25385"/>
                    <a:pt x="12371" y="25290"/>
                    <a:pt x="12371" y="25194"/>
                  </a:cubicBezTo>
                  <a:cubicBezTo>
                    <a:pt x="12371" y="24861"/>
                    <a:pt x="12430" y="24528"/>
                    <a:pt x="12514" y="24194"/>
                  </a:cubicBezTo>
                  <a:lnTo>
                    <a:pt x="12537" y="24135"/>
                  </a:lnTo>
                  <a:lnTo>
                    <a:pt x="12561" y="24039"/>
                  </a:lnTo>
                  <a:lnTo>
                    <a:pt x="12597" y="24063"/>
                  </a:lnTo>
                  <a:cubicBezTo>
                    <a:pt x="12656" y="24111"/>
                    <a:pt x="12728" y="24158"/>
                    <a:pt x="12799" y="24194"/>
                  </a:cubicBezTo>
                  <a:cubicBezTo>
                    <a:pt x="12859" y="24230"/>
                    <a:pt x="12918" y="24254"/>
                    <a:pt x="12990" y="24278"/>
                  </a:cubicBezTo>
                  <a:cubicBezTo>
                    <a:pt x="13085" y="24313"/>
                    <a:pt x="13180" y="24337"/>
                    <a:pt x="13287" y="24373"/>
                  </a:cubicBezTo>
                  <a:cubicBezTo>
                    <a:pt x="13645" y="24468"/>
                    <a:pt x="14014" y="24528"/>
                    <a:pt x="14383" y="24575"/>
                  </a:cubicBezTo>
                  <a:cubicBezTo>
                    <a:pt x="14478" y="24587"/>
                    <a:pt x="14573" y="24599"/>
                    <a:pt x="14669" y="24599"/>
                  </a:cubicBezTo>
                  <a:cubicBezTo>
                    <a:pt x="14942" y="24623"/>
                    <a:pt x="15240" y="24635"/>
                    <a:pt x="15550" y="24635"/>
                  </a:cubicBezTo>
                  <a:lnTo>
                    <a:pt x="15800" y="24635"/>
                  </a:lnTo>
                  <a:cubicBezTo>
                    <a:pt x="15895" y="24635"/>
                    <a:pt x="15978" y="24623"/>
                    <a:pt x="16074" y="24611"/>
                  </a:cubicBezTo>
                  <a:cubicBezTo>
                    <a:pt x="16145" y="24599"/>
                    <a:pt x="16216" y="24587"/>
                    <a:pt x="16300" y="24563"/>
                  </a:cubicBezTo>
                  <a:cubicBezTo>
                    <a:pt x="16347" y="24551"/>
                    <a:pt x="16395" y="24528"/>
                    <a:pt x="16443" y="24504"/>
                  </a:cubicBezTo>
                  <a:lnTo>
                    <a:pt x="17121" y="24504"/>
                  </a:lnTo>
                  <a:cubicBezTo>
                    <a:pt x="17348" y="24492"/>
                    <a:pt x="17574" y="24480"/>
                    <a:pt x="17812" y="24456"/>
                  </a:cubicBezTo>
                  <a:lnTo>
                    <a:pt x="18074" y="24420"/>
                  </a:lnTo>
                  <a:cubicBezTo>
                    <a:pt x="18562" y="24349"/>
                    <a:pt x="19050" y="24242"/>
                    <a:pt x="19526" y="24099"/>
                  </a:cubicBezTo>
                  <a:lnTo>
                    <a:pt x="19574" y="24087"/>
                  </a:lnTo>
                  <a:lnTo>
                    <a:pt x="19622" y="24063"/>
                  </a:lnTo>
                  <a:lnTo>
                    <a:pt x="19681" y="24051"/>
                  </a:lnTo>
                  <a:lnTo>
                    <a:pt x="19729" y="24027"/>
                  </a:lnTo>
                  <a:lnTo>
                    <a:pt x="19800" y="24004"/>
                  </a:lnTo>
                  <a:lnTo>
                    <a:pt x="19836" y="23992"/>
                  </a:lnTo>
                  <a:lnTo>
                    <a:pt x="19907" y="23968"/>
                  </a:lnTo>
                  <a:lnTo>
                    <a:pt x="19955" y="23956"/>
                  </a:lnTo>
                  <a:lnTo>
                    <a:pt x="20062" y="23908"/>
                  </a:lnTo>
                  <a:cubicBezTo>
                    <a:pt x="20217" y="23861"/>
                    <a:pt x="20348" y="23801"/>
                    <a:pt x="20479" y="23754"/>
                  </a:cubicBezTo>
                  <a:lnTo>
                    <a:pt x="20526" y="23718"/>
                  </a:lnTo>
                  <a:lnTo>
                    <a:pt x="20574" y="23706"/>
                  </a:lnTo>
                  <a:lnTo>
                    <a:pt x="20896" y="23563"/>
                  </a:lnTo>
                  <a:cubicBezTo>
                    <a:pt x="21169" y="23432"/>
                    <a:pt x="21443" y="23289"/>
                    <a:pt x="21705" y="23135"/>
                  </a:cubicBezTo>
                  <a:cubicBezTo>
                    <a:pt x="21920" y="22992"/>
                    <a:pt x="22146" y="22849"/>
                    <a:pt x="22348" y="22706"/>
                  </a:cubicBezTo>
                  <a:lnTo>
                    <a:pt x="22455" y="22634"/>
                  </a:lnTo>
                  <a:cubicBezTo>
                    <a:pt x="23122" y="22146"/>
                    <a:pt x="23717" y="21575"/>
                    <a:pt x="24241" y="20944"/>
                  </a:cubicBezTo>
                  <a:cubicBezTo>
                    <a:pt x="24289" y="20872"/>
                    <a:pt x="24348" y="20813"/>
                    <a:pt x="24396" y="20741"/>
                  </a:cubicBezTo>
                  <a:cubicBezTo>
                    <a:pt x="24622" y="20456"/>
                    <a:pt x="24825" y="20158"/>
                    <a:pt x="25015" y="19848"/>
                  </a:cubicBezTo>
                  <a:cubicBezTo>
                    <a:pt x="25026" y="19830"/>
                    <a:pt x="25037" y="19812"/>
                    <a:pt x="25048" y="19793"/>
                  </a:cubicBezTo>
                  <a:close/>
                  <a:moveTo>
                    <a:pt x="4161" y="21792"/>
                  </a:moveTo>
                  <a:cubicBezTo>
                    <a:pt x="4182" y="21792"/>
                    <a:pt x="4203" y="21795"/>
                    <a:pt x="4227" y="21801"/>
                  </a:cubicBezTo>
                  <a:lnTo>
                    <a:pt x="4298" y="21801"/>
                  </a:lnTo>
                  <a:cubicBezTo>
                    <a:pt x="4429" y="21813"/>
                    <a:pt x="4548" y="21837"/>
                    <a:pt x="4679" y="21861"/>
                  </a:cubicBezTo>
                  <a:cubicBezTo>
                    <a:pt x="4798" y="21908"/>
                    <a:pt x="4905" y="21956"/>
                    <a:pt x="5013" y="22015"/>
                  </a:cubicBezTo>
                  <a:cubicBezTo>
                    <a:pt x="5298" y="22194"/>
                    <a:pt x="5572" y="22420"/>
                    <a:pt x="5810" y="22670"/>
                  </a:cubicBezTo>
                  <a:cubicBezTo>
                    <a:pt x="6037" y="22896"/>
                    <a:pt x="6251" y="23123"/>
                    <a:pt x="6429" y="23349"/>
                  </a:cubicBezTo>
                  <a:lnTo>
                    <a:pt x="6549" y="23480"/>
                  </a:lnTo>
                  <a:cubicBezTo>
                    <a:pt x="6572" y="23516"/>
                    <a:pt x="6620" y="23551"/>
                    <a:pt x="6656" y="23587"/>
                  </a:cubicBezTo>
                  <a:cubicBezTo>
                    <a:pt x="6715" y="23635"/>
                    <a:pt x="6775" y="23694"/>
                    <a:pt x="6846" y="23730"/>
                  </a:cubicBezTo>
                  <a:cubicBezTo>
                    <a:pt x="6799" y="23742"/>
                    <a:pt x="6751" y="23766"/>
                    <a:pt x="6727" y="23801"/>
                  </a:cubicBezTo>
                  <a:cubicBezTo>
                    <a:pt x="6680" y="23837"/>
                    <a:pt x="6644" y="23885"/>
                    <a:pt x="6608" y="23920"/>
                  </a:cubicBezTo>
                  <a:lnTo>
                    <a:pt x="6489" y="24075"/>
                  </a:lnTo>
                  <a:lnTo>
                    <a:pt x="6453" y="24123"/>
                  </a:lnTo>
                  <a:cubicBezTo>
                    <a:pt x="6251" y="24385"/>
                    <a:pt x="6072" y="24670"/>
                    <a:pt x="5906" y="24956"/>
                  </a:cubicBezTo>
                  <a:cubicBezTo>
                    <a:pt x="5739" y="25242"/>
                    <a:pt x="5584" y="25540"/>
                    <a:pt x="5453" y="25849"/>
                  </a:cubicBezTo>
                  <a:lnTo>
                    <a:pt x="5406" y="25980"/>
                  </a:lnTo>
                  <a:lnTo>
                    <a:pt x="5370" y="26028"/>
                  </a:lnTo>
                  <a:cubicBezTo>
                    <a:pt x="5334" y="26099"/>
                    <a:pt x="5310" y="26183"/>
                    <a:pt x="5286" y="26254"/>
                  </a:cubicBezTo>
                  <a:cubicBezTo>
                    <a:pt x="5275" y="26302"/>
                    <a:pt x="5263" y="26361"/>
                    <a:pt x="5251" y="26409"/>
                  </a:cubicBezTo>
                  <a:cubicBezTo>
                    <a:pt x="5251" y="26433"/>
                    <a:pt x="5251" y="26468"/>
                    <a:pt x="5239" y="26492"/>
                  </a:cubicBezTo>
                  <a:cubicBezTo>
                    <a:pt x="5227" y="26468"/>
                    <a:pt x="5179" y="26444"/>
                    <a:pt x="5096" y="26421"/>
                  </a:cubicBezTo>
                  <a:cubicBezTo>
                    <a:pt x="5048" y="26409"/>
                    <a:pt x="5001" y="26397"/>
                    <a:pt x="4941" y="26385"/>
                  </a:cubicBezTo>
                  <a:lnTo>
                    <a:pt x="4858" y="26373"/>
                  </a:lnTo>
                  <a:lnTo>
                    <a:pt x="4715" y="26373"/>
                  </a:lnTo>
                  <a:lnTo>
                    <a:pt x="4370" y="26361"/>
                  </a:lnTo>
                  <a:lnTo>
                    <a:pt x="4013" y="26349"/>
                  </a:lnTo>
                  <a:cubicBezTo>
                    <a:pt x="3882" y="26349"/>
                    <a:pt x="3751" y="26337"/>
                    <a:pt x="3620" y="26325"/>
                  </a:cubicBezTo>
                  <a:cubicBezTo>
                    <a:pt x="3524" y="26313"/>
                    <a:pt x="3417" y="26313"/>
                    <a:pt x="3322" y="26302"/>
                  </a:cubicBezTo>
                  <a:cubicBezTo>
                    <a:pt x="3096" y="26266"/>
                    <a:pt x="2858" y="26218"/>
                    <a:pt x="2631" y="26159"/>
                  </a:cubicBezTo>
                  <a:cubicBezTo>
                    <a:pt x="2465" y="26111"/>
                    <a:pt x="2310" y="26052"/>
                    <a:pt x="2155" y="25980"/>
                  </a:cubicBezTo>
                  <a:cubicBezTo>
                    <a:pt x="2036" y="25932"/>
                    <a:pt x="1917" y="25873"/>
                    <a:pt x="1798" y="25802"/>
                  </a:cubicBezTo>
                  <a:cubicBezTo>
                    <a:pt x="1465" y="25611"/>
                    <a:pt x="1143" y="25373"/>
                    <a:pt x="869" y="25099"/>
                  </a:cubicBezTo>
                  <a:cubicBezTo>
                    <a:pt x="691" y="24920"/>
                    <a:pt x="536" y="24718"/>
                    <a:pt x="405" y="24504"/>
                  </a:cubicBezTo>
                  <a:cubicBezTo>
                    <a:pt x="357" y="24397"/>
                    <a:pt x="310" y="24278"/>
                    <a:pt x="274" y="24170"/>
                  </a:cubicBezTo>
                  <a:cubicBezTo>
                    <a:pt x="262" y="24087"/>
                    <a:pt x="250" y="24004"/>
                    <a:pt x="238" y="23920"/>
                  </a:cubicBezTo>
                  <a:cubicBezTo>
                    <a:pt x="250" y="23849"/>
                    <a:pt x="250" y="23777"/>
                    <a:pt x="274" y="23706"/>
                  </a:cubicBezTo>
                  <a:cubicBezTo>
                    <a:pt x="298" y="23646"/>
                    <a:pt x="322" y="23587"/>
                    <a:pt x="357" y="23527"/>
                  </a:cubicBezTo>
                  <a:cubicBezTo>
                    <a:pt x="369" y="23492"/>
                    <a:pt x="393" y="23456"/>
                    <a:pt x="417" y="23420"/>
                  </a:cubicBezTo>
                  <a:cubicBezTo>
                    <a:pt x="453" y="23385"/>
                    <a:pt x="488" y="23337"/>
                    <a:pt x="524" y="23301"/>
                  </a:cubicBezTo>
                  <a:cubicBezTo>
                    <a:pt x="560" y="23265"/>
                    <a:pt x="619" y="23218"/>
                    <a:pt x="679" y="23170"/>
                  </a:cubicBezTo>
                  <a:cubicBezTo>
                    <a:pt x="726" y="23135"/>
                    <a:pt x="774" y="23099"/>
                    <a:pt x="822" y="23075"/>
                  </a:cubicBezTo>
                  <a:cubicBezTo>
                    <a:pt x="881" y="23039"/>
                    <a:pt x="941" y="23015"/>
                    <a:pt x="988" y="22992"/>
                  </a:cubicBezTo>
                  <a:cubicBezTo>
                    <a:pt x="1048" y="22980"/>
                    <a:pt x="1095" y="22968"/>
                    <a:pt x="1143" y="22944"/>
                  </a:cubicBezTo>
                  <a:cubicBezTo>
                    <a:pt x="1262" y="22920"/>
                    <a:pt x="1393" y="22896"/>
                    <a:pt x="1512" y="22884"/>
                  </a:cubicBezTo>
                  <a:cubicBezTo>
                    <a:pt x="1631" y="22873"/>
                    <a:pt x="1750" y="22873"/>
                    <a:pt x="1869" y="22873"/>
                  </a:cubicBezTo>
                  <a:cubicBezTo>
                    <a:pt x="1965" y="22873"/>
                    <a:pt x="2048" y="22884"/>
                    <a:pt x="2143" y="22896"/>
                  </a:cubicBezTo>
                  <a:cubicBezTo>
                    <a:pt x="2453" y="22920"/>
                    <a:pt x="2762" y="22968"/>
                    <a:pt x="3024" y="23004"/>
                  </a:cubicBezTo>
                  <a:cubicBezTo>
                    <a:pt x="3358" y="23051"/>
                    <a:pt x="3584" y="23087"/>
                    <a:pt x="3810" y="23111"/>
                  </a:cubicBezTo>
                  <a:cubicBezTo>
                    <a:pt x="3929" y="23111"/>
                    <a:pt x="4060" y="23123"/>
                    <a:pt x="4191" y="23123"/>
                  </a:cubicBezTo>
                  <a:cubicBezTo>
                    <a:pt x="4227" y="23111"/>
                    <a:pt x="4251" y="23099"/>
                    <a:pt x="4274" y="23075"/>
                  </a:cubicBezTo>
                  <a:cubicBezTo>
                    <a:pt x="4298" y="23051"/>
                    <a:pt x="4310" y="23015"/>
                    <a:pt x="4298" y="22980"/>
                  </a:cubicBezTo>
                  <a:cubicBezTo>
                    <a:pt x="4274" y="22801"/>
                    <a:pt x="4239" y="22634"/>
                    <a:pt x="4191" y="22468"/>
                  </a:cubicBezTo>
                  <a:cubicBezTo>
                    <a:pt x="4167" y="22396"/>
                    <a:pt x="4155" y="22325"/>
                    <a:pt x="4132" y="22265"/>
                  </a:cubicBezTo>
                  <a:cubicBezTo>
                    <a:pt x="4108" y="22194"/>
                    <a:pt x="4084" y="22099"/>
                    <a:pt x="4060" y="22027"/>
                  </a:cubicBezTo>
                  <a:cubicBezTo>
                    <a:pt x="4048" y="21968"/>
                    <a:pt x="4036" y="21920"/>
                    <a:pt x="4036" y="21872"/>
                  </a:cubicBezTo>
                  <a:cubicBezTo>
                    <a:pt x="4072" y="21813"/>
                    <a:pt x="4084" y="21801"/>
                    <a:pt x="4096" y="21801"/>
                  </a:cubicBezTo>
                  <a:cubicBezTo>
                    <a:pt x="4120" y="21795"/>
                    <a:pt x="4141" y="21792"/>
                    <a:pt x="4161" y="21792"/>
                  </a:cubicBezTo>
                  <a:close/>
                  <a:moveTo>
                    <a:pt x="7049" y="23694"/>
                  </a:moveTo>
                  <a:lnTo>
                    <a:pt x="7072" y="23766"/>
                  </a:lnTo>
                  <a:cubicBezTo>
                    <a:pt x="7168" y="23849"/>
                    <a:pt x="7263" y="23920"/>
                    <a:pt x="7370" y="23980"/>
                  </a:cubicBezTo>
                  <a:lnTo>
                    <a:pt x="7525" y="24075"/>
                  </a:lnTo>
                  <a:cubicBezTo>
                    <a:pt x="7692" y="24182"/>
                    <a:pt x="7858" y="24278"/>
                    <a:pt x="8037" y="24385"/>
                  </a:cubicBezTo>
                  <a:cubicBezTo>
                    <a:pt x="8561" y="24706"/>
                    <a:pt x="9037" y="24968"/>
                    <a:pt x="9489" y="25194"/>
                  </a:cubicBezTo>
                  <a:cubicBezTo>
                    <a:pt x="9966" y="25421"/>
                    <a:pt x="10454" y="25611"/>
                    <a:pt x="10954" y="25754"/>
                  </a:cubicBezTo>
                  <a:cubicBezTo>
                    <a:pt x="11204" y="25837"/>
                    <a:pt x="11442" y="25885"/>
                    <a:pt x="11704" y="25921"/>
                  </a:cubicBezTo>
                  <a:cubicBezTo>
                    <a:pt x="11763" y="25932"/>
                    <a:pt x="11823" y="25932"/>
                    <a:pt x="11883" y="25932"/>
                  </a:cubicBezTo>
                  <a:cubicBezTo>
                    <a:pt x="11894" y="25938"/>
                    <a:pt x="11909" y="25941"/>
                    <a:pt x="11924" y="25941"/>
                  </a:cubicBezTo>
                  <a:cubicBezTo>
                    <a:pt x="11939" y="25941"/>
                    <a:pt x="11954" y="25938"/>
                    <a:pt x="11966" y="25932"/>
                  </a:cubicBezTo>
                  <a:lnTo>
                    <a:pt x="11966" y="25932"/>
                  </a:lnTo>
                  <a:lnTo>
                    <a:pt x="11859" y="26147"/>
                  </a:lnTo>
                  <a:lnTo>
                    <a:pt x="11835" y="26183"/>
                  </a:lnTo>
                  <a:cubicBezTo>
                    <a:pt x="11823" y="26218"/>
                    <a:pt x="11799" y="26254"/>
                    <a:pt x="11787" y="26302"/>
                  </a:cubicBezTo>
                  <a:cubicBezTo>
                    <a:pt x="11775" y="26337"/>
                    <a:pt x="11740" y="26421"/>
                    <a:pt x="11716" y="26480"/>
                  </a:cubicBezTo>
                  <a:cubicBezTo>
                    <a:pt x="11680" y="26575"/>
                    <a:pt x="11644" y="26683"/>
                    <a:pt x="11621" y="26790"/>
                  </a:cubicBezTo>
                  <a:cubicBezTo>
                    <a:pt x="11513" y="27206"/>
                    <a:pt x="11442" y="27635"/>
                    <a:pt x="11430" y="28064"/>
                  </a:cubicBezTo>
                  <a:cubicBezTo>
                    <a:pt x="11406" y="28492"/>
                    <a:pt x="11430" y="28933"/>
                    <a:pt x="11478" y="29361"/>
                  </a:cubicBezTo>
                  <a:cubicBezTo>
                    <a:pt x="11502" y="29576"/>
                    <a:pt x="11537" y="29790"/>
                    <a:pt x="11585" y="30004"/>
                  </a:cubicBezTo>
                  <a:cubicBezTo>
                    <a:pt x="11609" y="30159"/>
                    <a:pt x="11668" y="30302"/>
                    <a:pt x="11740" y="30433"/>
                  </a:cubicBezTo>
                  <a:cubicBezTo>
                    <a:pt x="11716" y="30397"/>
                    <a:pt x="11680" y="30374"/>
                    <a:pt x="11644" y="30374"/>
                  </a:cubicBezTo>
                  <a:lnTo>
                    <a:pt x="11490" y="30338"/>
                  </a:lnTo>
                  <a:lnTo>
                    <a:pt x="11347" y="30302"/>
                  </a:lnTo>
                  <a:lnTo>
                    <a:pt x="11287" y="30290"/>
                  </a:lnTo>
                  <a:lnTo>
                    <a:pt x="11168" y="30254"/>
                  </a:lnTo>
                  <a:cubicBezTo>
                    <a:pt x="11180" y="30195"/>
                    <a:pt x="11180" y="30147"/>
                    <a:pt x="11168" y="30088"/>
                  </a:cubicBezTo>
                  <a:cubicBezTo>
                    <a:pt x="11156" y="29993"/>
                    <a:pt x="11121" y="29909"/>
                    <a:pt x="11085" y="29814"/>
                  </a:cubicBezTo>
                  <a:cubicBezTo>
                    <a:pt x="11061" y="29766"/>
                    <a:pt x="11037" y="29719"/>
                    <a:pt x="11013" y="29671"/>
                  </a:cubicBezTo>
                  <a:lnTo>
                    <a:pt x="10978" y="29600"/>
                  </a:lnTo>
                  <a:cubicBezTo>
                    <a:pt x="10918" y="29504"/>
                    <a:pt x="10859" y="29421"/>
                    <a:pt x="10787" y="29338"/>
                  </a:cubicBezTo>
                  <a:cubicBezTo>
                    <a:pt x="10668" y="29183"/>
                    <a:pt x="10525" y="29052"/>
                    <a:pt x="10382" y="28921"/>
                  </a:cubicBezTo>
                  <a:cubicBezTo>
                    <a:pt x="10228" y="28790"/>
                    <a:pt x="10049" y="28671"/>
                    <a:pt x="9870" y="28564"/>
                  </a:cubicBezTo>
                  <a:cubicBezTo>
                    <a:pt x="9692" y="28469"/>
                    <a:pt x="9501" y="28397"/>
                    <a:pt x="9311" y="28338"/>
                  </a:cubicBezTo>
                  <a:cubicBezTo>
                    <a:pt x="9168" y="28302"/>
                    <a:pt x="9025" y="28266"/>
                    <a:pt x="8870" y="28254"/>
                  </a:cubicBezTo>
                  <a:lnTo>
                    <a:pt x="8739" y="28254"/>
                  </a:lnTo>
                  <a:cubicBezTo>
                    <a:pt x="8644" y="28254"/>
                    <a:pt x="8561" y="28254"/>
                    <a:pt x="8465" y="28266"/>
                  </a:cubicBezTo>
                  <a:cubicBezTo>
                    <a:pt x="8418" y="28266"/>
                    <a:pt x="8370" y="28278"/>
                    <a:pt x="8323" y="28290"/>
                  </a:cubicBezTo>
                  <a:cubicBezTo>
                    <a:pt x="8275" y="28290"/>
                    <a:pt x="8227" y="28302"/>
                    <a:pt x="8192" y="28326"/>
                  </a:cubicBezTo>
                  <a:cubicBezTo>
                    <a:pt x="8132" y="28338"/>
                    <a:pt x="8084" y="28349"/>
                    <a:pt x="8037" y="28373"/>
                  </a:cubicBezTo>
                  <a:cubicBezTo>
                    <a:pt x="8001" y="28397"/>
                    <a:pt x="7965" y="28421"/>
                    <a:pt x="7930" y="28445"/>
                  </a:cubicBezTo>
                  <a:cubicBezTo>
                    <a:pt x="7846" y="28492"/>
                    <a:pt x="7775" y="28552"/>
                    <a:pt x="7727" y="28623"/>
                  </a:cubicBezTo>
                  <a:lnTo>
                    <a:pt x="7953" y="28623"/>
                  </a:lnTo>
                  <a:cubicBezTo>
                    <a:pt x="8049" y="28599"/>
                    <a:pt x="8144" y="28576"/>
                    <a:pt x="8239" y="28564"/>
                  </a:cubicBezTo>
                  <a:cubicBezTo>
                    <a:pt x="8323" y="28540"/>
                    <a:pt x="8418" y="28528"/>
                    <a:pt x="8501" y="28516"/>
                  </a:cubicBezTo>
                  <a:cubicBezTo>
                    <a:pt x="8585" y="28504"/>
                    <a:pt x="8656" y="28504"/>
                    <a:pt x="8739" y="28504"/>
                  </a:cubicBezTo>
                  <a:lnTo>
                    <a:pt x="8811" y="28504"/>
                  </a:lnTo>
                  <a:cubicBezTo>
                    <a:pt x="8870" y="28504"/>
                    <a:pt x="8930" y="28516"/>
                    <a:pt x="8989" y="28528"/>
                  </a:cubicBezTo>
                  <a:cubicBezTo>
                    <a:pt x="9073" y="28540"/>
                    <a:pt x="9168" y="28564"/>
                    <a:pt x="9251" y="28588"/>
                  </a:cubicBezTo>
                  <a:cubicBezTo>
                    <a:pt x="9347" y="28611"/>
                    <a:pt x="9430" y="28647"/>
                    <a:pt x="9525" y="28683"/>
                  </a:cubicBezTo>
                  <a:cubicBezTo>
                    <a:pt x="9632" y="28730"/>
                    <a:pt x="9751" y="28790"/>
                    <a:pt x="9858" y="28850"/>
                  </a:cubicBezTo>
                  <a:cubicBezTo>
                    <a:pt x="9930" y="28897"/>
                    <a:pt x="10013" y="28957"/>
                    <a:pt x="10097" y="29016"/>
                  </a:cubicBezTo>
                  <a:cubicBezTo>
                    <a:pt x="10192" y="29088"/>
                    <a:pt x="10287" y="29171"/>
                    <a:pt x="10370" y="29254"/>
                  </a:cubicBezTo>
                  <a:cubicBezTo>
                    <a:pt x="10466" y="29350"/>
                    <a:pt x="10537" y="29433"/>
                    <a:pt x="10620" y="29540"/>
                  </a:cubicBezTo>
                  <a:cubicBezTo>
                    <a:pt x="10692" y="29623"/>
                    <a:pt x="10763" y="29731"/>
                    <a:pt x="10811" y="29838"/>
                  </a:cubicBezTo>
                  <a:cubicBezTo>
                    <a:pt x="10894" y="29957"/>
                    <a:pt x="10978" y="30100"/>
                    <a:pt x="11073" y="30243"/>
                  </a:cubicBezTo>
                  <a:lnTo>
                    <a:pt x="11049" y="30219"/>
                  </a:lnTo>
                  <a:cubicBezTo>
                    <a:pt x="10109" y="29945"/>
                    <a:pt x="9216" y="29552"/>
                    <a:pt x="8382" y="29052"/>
                  </a:cubicBezTo>
                  <a:cubicBezTo>
                    <a:pt x="8156" y="28909"/>
                    <a:pt x="7930" y="28766"/>
                    <a:pt x="7715" y="28623"/>
                  </a:cubicBezTo>
                  <a:lnTo>
                    <a:pt x="7727" y="28623"/>
                  </a:lnTo>
                  <a:cubicBezTo>
                    <a:pt x="7049" y="28171"/>
                    <a:pt x="6418" y="27647"/>
                    <a:pt x="5846" y="27064"/>
                  </a:cubicBezTo>
                  <a:lnTo>
                    <a:pt x="5798" y="27016"/>
                  </a:lnTo>
                  <a:lnTo>
                    <a:pt x="5727" y="26956"/>
                  </a:lnTo>
                  <a:lnTo>
                    <a:pt x="5667" y="26897"/>
                  </a:lnTo>
                  <a:cubicBezTo>
                    <a:pt x="5644" y="26861"/>
                    <a:pt x="5608" y="26825"/>
                    <a:pt x="5584" y="26802"/>
                  </a:cubicBezTo>
                  <a:cubicBezTo>
                    <a:pt x="5513" y="26730"/>
                    <a:pt x="5441" y="26671"/>
                    <a:pt x="5370" y="26611"/>
                  </a:cubicBezTo>
                  <a:cubicBezTo>
                    <a:pt x="5417" y="26552"/>
                    <a:pt x="5465" y="26480"/>
                    <a:pt x="5501" y="26397"/>
                  </a:cubicBezTo>
                  <a:cubicBezTo>
                    <a:pt x="5525" y="26349"/>
                    <a:pt x="5548" y="26290"/>
                    <a:pt x="5572" y="26230"/>
                  </a:cubicBezTo>
                  <a:cubicBezTo>
                    <a:pt x="5620" y="26111"/>
                    <a:pt x="5656" y="26028"/>
                    <a:pt x="5691" y="25932"/>
                  </a:cubicBezTo>
                  <a:cubicBezTo>
                    <a:pt x="5834" y="25611"/>
                    <a:pt x="5989" y="25290"/>
                    <a:pt x="6168" y="24980"/>
                  </a:cubicBezTo>
                  <a:cubicBezTo>
                    <a:pt x="6310" y="24754"/>
                    <a:pt x="6465" y="24516"/>
                    <a:pt x="6632" y="24289"/>
                  </a:cubicBezTo>
                  <a:lnTo>
                    <a:pt x="6751" y="24135"/>
                  </a:lnTo>
                  <a:lnTo>
                    <a:pt x="6787" y="24087"/>
                  </a:lnTo>
                  <a:lnTo>
                    <a:pt x="6894" y="23956"/>
                  </a:lnTo>
                  <a:cubicBezTo>
                    <a:pt x="6930" y="23897"/>
                    <a:pt x="6965" y="23849"/>
                    <a:pt x="7001" y="23789"/>
                  </a:cubicBezTo>
                  <a:cubicBezTo>
                    <a:pt x="7025" y="23730"/>
                    <a:pt x="7037" y="23730"/>
                    <a:pt x="7049" y="23694"/>
                  </a:cubicBezTo>
                  <a:close/>
                  <a:moveTo>
                    <a:pt x="31635" y="32469"/>
                  </a:moveTo>
                  <a:lnTo>
                    <a:pt x="31826" y="32683"/>
                  </a:lnTo>
                  <a:cubicBezTo>
                    <a:pt x="32004" y="32850"/>
                    <a:pt x="32183" y="33029"/>
                    <a:pt x="32337" y="33207"/>
                  </a:cubicBezTo>
                  <a:cubicBezTo>
                    <a:pt x="32826" y="33719"/>
                    <a:pt x="33266" y="34291"/>
                    <a:pt x="33647" y="34886"/>
                  </a:cubicBezTo>
                  <a:cubicBezTo>
                    <a:pt x="33623" y="34862"/>
                    <a:pt x="33611" y="34850"/>
                    <a:pt x="33588" y="34826"/>
                  </a:cubicBezTo>
                  <a:lnTo>
                    <a:pt x="33588" y="34838"/>
                  </a:lnTo>
                  <a:cubicBezTo>
                    <a:pt x="33540" y="34803"/>
                    <a:pt x="33480" y="34767"/>
                    <a:pt x="33433" y="34743"/>
                  </a:cubicBezTo>
                  <a:cubicBezTo>
                    <a:pt x="33385" y="34731"/>
                    <a:pt x="33361" y="34707"/>
                    <a:pt x="33314" y="34695"/>
                  </a:cubicBezTo>
                  <a:lnTo>
                    <a:pt x="33242" y="34660"/>
                  </a:lnTo>
                  <a:cubicBezTo>
                    <a:pt x="33028" y="34576"/>
                    <a:pt x="32826" y="34481"/>
                    <a:pt x="32635" y="34362"/>
                  </a:cubicBezTo>
                  <a:cubicBezTo>
                    <a:pt x="32468" y="34267"/>
                    <a:pt x="32314" y="34148"/>
                    <a:pt x="32171" y="34017"/>
                  </a:cubicBezTo>
                  <a:cubicBezTo>
                    <a:pt x="32087" y="33922"/>
                    <a:pt x="32004" y="33814"/>
                    <a:pt x="31933" y="33695"/>
                  </a:cubicBezTo>
                  <a:cubicBezTo>
                    <a:pt x="31861" y="33552"/>
                    <a:pt x="31802" y="33398"/>
                    <a:pt x="31754" y="33243"/>
                  </a:cubicBezTo>
                  <a:cubicBezTo>
                    <a:pt x="31718" y="33112"/>
                    <a:pt x="31706" y="32981"/>
                    <a:pt x="31695" y="32850"/>
                  </a:cubicBezTo>
                  <a:cubicBezTo>
                    <a:pt x="31683" y="32719"/>
                    <a:pt x="31659" y="32588"/>
                    <a:pt x="31635" y="32469"/>
                  </a:cubicBezTo>
                  <a:close/>
                  <a:moveTo>
                    <a:pt x="26515" y="20920"/>
                  </a:moveTo>
                  <a:lnTo>
                    <a:pt x="26539" y="20979"/>
                  </a:lnTo>
                  <a:cubicBezTo>
                    <a:pt x="26670" y="21075"/>
                    <a:pt x="26801" y="21170"/>
                    <a:pt x="26920" y="21265"/>
                  </a:cubicBezTo>
                  <a:lnTo>
                    <a:pt x="26980" y="21337"/>
                  </a:lnTo>
                  <a:cubicBezTo>
                    <a:pt x="27003" y="21360"/>
                    <a:pt x="27039" y="21396"/>
                    <a:pt x="27063" y="21420"/>
                  </a:cubicBezTo>
                  <a:lnTo>
                    <a:pt x="27134" y="21527"/>
                  </a:lnTo>
                  <a:cubicBezTo>
                    <a:pt x="27242" y="21658"/>
                    <a:pt x="27337" y="21801"/>
                    <a:pt x="27432" y="21944"/>
                  </a:cubicBezTo>
                  <a:cubicBezTo>
                    <a:pt x="27623" y="22253"/>
                    <a:pt x="27801" y="22575"/>
                    <a:pt x="27956" y="22908"/>
                  </a:cubicBezTo>
                  <a:cubicBezTo>
                    <a:pt x="28111" y="23242"/>
                    <a:pt x="28242" y="23599"/>
                    <a:pt x="28361" y="23956"/>
                  </a:cubicBezTo>
                  <a:cubicBezTo>
                    <a:pt x="28623" y="24742"/>
                    <a:pt x="28813" y="25611"/>
                    <a:pt x="28992" y="26373"/>
                  </a:cubicBezTo>
                  <a:lnTo>
                    <a:pt x="29004" y="26433"/>
                  </a:lnTo>
                  <a:lnTo>
                    <a:pt x="29087" y="26825"/>
                  </a:lnTo>
                  <a:lnTo>
                    <a:pt x="29170" y="27171"/>
                  </a:lnTo>
                  <a:lnTo>
                    <a:pt x="29242" y="27516"/>
                  </a:lnTo>
                  <a:cubicBezTo>
                    <a:pt x="29289" y="27730"/>
                    <a:pt x="29337" y="27945"/>
                    <a:pt x="29373" y="28159"/>
                  </a:cubicBezTo>
                  <a:cubicBezTo>
                    <a:pt x="29456" y="28611"/>
                    <a:pt x="29516" y="29064"/>
                    <a:pt x="29540" y="29516"/>
                  </a:cubicBezTo>
                  <a:cubicBezTo>
                    <a:pt x="29563" y="29862"/>
                    <a:pt x="29563" y="30219"/>
                    <a:pt x="29540" y="30564"/>
                  </a:cubicBezTo>
                  <a:cubicBezTo>
                    <a:pt x="29516" y="30897"/>
                    <a:pt x="29468" y="31231"/>
                    <a:pt x="29397" y="31564"/>
                  </a:cubicBezTo>
                  <a:lnTo>
                    <a:pt x="29409" y="31576"/>
                  </a:lnTo>
                  <a:cubicBezTo>
                    <a:pt x="29361" y="31778"/>
                    <a:pt x="29301" y="31981"/>
                    <a:pt x="29230" y="32171"/>
                  </a:cubicBezTo>
                  <a:cubicBezTo>
                    <a:pt x="29159" y="32398"/>
                    <a:pt x="29063" y="32612"/>
                    <a:pt x="28944" y="32826"/>
                  </a:cubicBezTo>
                  <a:cubicBezTo>
                    <a:pt x="28873" y="32981"/>
                    <a:pt x="28778" y="33124"/>
                    <a:pt x="28682" y="33267"/>
                  </a:cubicBezTo>
                  <a:cubicBezTo>
                    <a:pt x="28587" y="33410"/>
                    <a:pt x="28468" y="33541"/>
                    <a:pt x="28349" y="33672"/>
                  </a:cubicBezTo>
                  <a:cubicBezTo>
                    <a:pt x="28230" y="33814"/>
                    <a:pt x="28099" y="33945"/>
                    <a:pt x="27956" y="34064"/>
                  </a:cubicBezTo>
                  <a:cubicBezTo>
                    <a:pt x="27801" y="34195"/>
                    <a:pt x="27646" y="34314"/>
                    <a:pt x="27468" y="34422"/>
                  </a:cubicBezTo>
                  <a:cubicBezTo>
                    <a:pt x="26873" y="34791"/>
                    <a:pt x="26230" y="35088"/>
                    <a:pt x="25575" y="35315"/>
                  </a:cubicBezTo>
                  <a:cubicBezTo>
                    <a:pt x="25349" y="35410"/>
                    <a:pt x="25122" y="35481"/>
                    <a:pt x="24896" y="35565"/>
                  </a:cubicBezTo>
                  <a:lnTo>
                    <a:pt x="24837" y="35577"/>
                  </a:lnTo>
                  <a:lnTo>
                    <a:pt x="24587" y="35672"/>
                  </a:lnTo>
                  <a:lnTo>
                    <a:pt x="24158" y="35815"/>
                  </a:lnTo>
                  <a:cubicBezTo>
                    <a:pt x="23932" y="35898"/>
                    <a:pt x="23717" y="35969"/>
                    <a:pt x="23491" y="36053"/>
                  </a:cubicBezTo>
                  <a:cubicBezTo>
                    <a:pt x="21753" y="36624"/>
                    <a:pt x="20336" y="36922"/>
                    <a:pt x="19026" y="36993"/>
                  </a:cubicBezTo>
                  <a:cubicBezTo>
                    <a:pt x="18870" y="37002"/>
                    <a:pt x="18716" y="37006"/>
                    <a:pt x="18562" y="37006"/>
                  </a:cubicBezTo>
                  <a:cubicBezTo>
                    <a:pt x="18282" y="37006"/>
                    <a:pt x="18005" y="36993"/>
                    <a:pt x="17729" y="36970"/>
                  </a:cubicBezTo>
                  <a:cubicBezTo>
                    <a:pt x="17431" y="36946"/>
                    <a:pt x="17133" y="36910"/>
                    <a:pt x="16836" y="36850"/>
                  </a:cubicBezTo>
                  <a:cubicBezTo>
                    <a:pt x="16407" y="36755"/>
                    <a:pt x="15990" y="36600"/>
                    <a:pt x="15597" y="36398"/>
                  </a:cubicBezTo>
                  <a:cubicBezTo>
                    <a:pt x="15264" y="36231"/>
                    <a:pt x="14966" y="36017"/>
                    <a:pt x="14692" y="35779"/>
                  </a:cubicBezTo>
                  <a:cubicBezTo>
                    <a:pt x="14359" y="35481"/>
                    <a:pt x="14085" y="35136"/>
                    <a:pt x="13847" y="34767"/>
                  </a:cubicBezTo>
                  <a:cubicBezTo>
                    <a:pt x="13502" y="34243"/>
                    <a:pt x="13240" y="33672"/>
                    <a:pt x="13049" y="33076"/>
                  </a:cubicBezTo>
                  <a:cubicBezTo>
                    <a:pt x="12668" y="31838"/>
                    <a:pt x="12442" y="30552"/>
                    <a:pt x="12395" y="29254"/>
                  </a:cubicBezTo>
                  <a:cubicBezTo>
                    <a:pt x="12371" y="28647"/>
                    <a:pt x="12359" y="28016"/>
                    <a:pt x="12371" y="27361"/>
                  </a:cubicBezTo>
                  <a:cubicBezTo>
                    <a:pt x="12371" y="27064"/>
                    <a:pt x="12383" y="26766"/>
                    <a:pt x="12395" y="26468"/>
                  </a:cubicBezTo>
                  <a:lnTo>
                    <a:pt x="12395" y="26361"/>
                  </a:lnTo>
                  <a:cubicBezTo>
                    <a:pt x="12395" y="26266"/>
                    <a:pt x="12395" y="26171"/>
                    <a:pt x="12395" y="26075"/>
                  </a:cubicBezTo>
                  <a:cubicBezTo>
                    <a:pt x="12395" y="26004"/>
                    <a:pt x="12383" y="25944"/>
                    <a:pt x="12371" y="25885"/>
                  </a:cubicBezTo>
                  <a:lnTo>
                    <a:pt x="12371" y="25885"/>
                  </a:lnTo>
                  <a:cubicBezTo>
                    <a:pt x="12395" y="25921"/>
                    <a:pt x="12418" y="25956"/>
                    <a:pt x="12454" y="25968"/>
                  </a:cubicBezTo>
                  <a:cubicBezTo>
                    <a:pt x="12597" y="26052"/>
                    <a:pt x="12740" y="26123"/>
                    <a:pt x="12895" y="26171"/>
                  </a:cubicBezTo>
                  <a:cubicBezTo>
                    <a:pt x="13049" y="26218"/>
                    <a:pt x="13216" y="26266"/>
                    <a:pt x="13383" y="26302"/>
                  </a:cubicBezTo>
                  <a:cubicBezTo>
                    <a:pt x="13597" y="26349"/>
                    <a:pt x="13799" y="26385"/>
                    <a:pt x="14014" y="26409"/>
                  </a:cubicBezTo>
                  <a:cubicBezTo>
                    <a:pt x="14264" y="26444"/>
                    <a:pt x="14514" y="26468"/>
                    <a:pt x="14752" y="26480"/>
                  </a:cubicBezTo>
                  <a:cubicBezTo>
                    <a:pt x="14907" y="26492"/>
                    <a:pt x="15062" y="26504"/>
                    <a:pt x="15216" y="26516"/>
                  </a:cubicBezTo>
                  <a:cubicBezTo>
                    <a:pt x="15371" y="26528"/>
                    <a:pt x="15526" y="26540"/>
                    <a:pt x="15693" y="26540"/>
                  </a:cubicBezTo>
                  <a:lnTo>
                    <a:pt x="15859" y="26552"/>
                  </a:lnTo>
                  <a:cubicBezTo>
                    <a:pt x="15978" y="26552"/>
                    <a:pt x="16097" y="26564"/>
                    <a:pt x="16205" y="26564"/>
                  </a:cubicBezTo>
                  <a:cubicBezTo>
                    <a:pt x="16256" y="26565"/>
                    <a:pt x="16308" y="26565"/>
                    <a:pt x="16359" y="26565"/>
                  </a:cubicBezTo>
                  <a:cubicBezTo>
                    <a:pt x="16927" y="26565"/>
                    <a:pt x="17492" y="26505"/>
                    <a:pt x="18038" y="26385"/>
                  </a:cubicBezTo>
                  <a:cubicBezTo>
                    <a:pt x="18336" y="26325"/>
                    <a:pt x="18633" y="26254"/>
                    <a:pt x="18931" y="26171"/>
                  </a:cubicBezTo>
                  <a:cubicBezTo>
                    <a:pt x="19169" y="26111"/>
                    <a:pt x="19419" y="26040"/>
                    <a:pt x="19657" y="25968"/>
                  </a:cubicBezTo>
                  <a:cubicBezTo>
                    <a:pt x="20015" y="25861"/>
                    <a:pt x="20407" y="25718"/>
                    <a:pt x="20872" y="25540"/>
                  </a:cubicBezTo>
                  <a:cubicBezTo>
                    <a:pt x="21288" y="25373"/>
                    <a:pt x="21729" y="25170"/>
                    <a:pt x="22205" y="24944"/>
                  </a:cubicBezTo>
                  <a:cubicBezTo>
                    <a:pt x="22658" y="24730"/>
                    <a:pt x="23098" y="24480"/>
                    <a:pt x="23551" y="24194"/>
                  </a:cubicBezTo>
                  <a:cubicBezTo>
                    <a:pt x="23967" y="23944"/>
                    <a:pt x="24372" y="23670"/>
                    <a:pt x="24765" y="23361"/>
                  </a:cubicBezTo>
                  <a:cubicBezTo>
                    <a:pt x="25134" y="23075"/>
                    <a:pt x="25479" y="22754"/>
                    <a:pt x="25789" y="22408"/>
                  </a:cubicBezTo>
                  <a:cubicBezTo>
                    <a:pt x="25920" y="22253"/>
                    <a:pt x="26039" y="22099"/>
                    <a:pt x="26146" y="21932"/>
                  </a:cubicBezTo>
                  <a:cubicBezTo>
                    <a:pt x="26277" y="21753"/>
                    <a:pt x="26372" y="21551"/>
                    <a:pt x="26456" y="21337"/>
                  </a:cubicBezTo>
                  <a:cubicBezTo>
                    <a:pt x="26480" y="21265"/>
                    <a:pt x="26503" y="21182"/>
                    <a:pt x="26515" y="21110"/>
                  </a:cubicBezTo>
                  <a:cubicBezTo>
                    <a:pt x="26527" y="21039"/>
                    <a:pt x="26527" y="20979"/>
                    <a:pt x="26515" y="20920"/>
                  </a:cubicBezTo>
                  <a:close/>
                  <a:moveTo>
                    <a:pt x="13561" y="36600"/>
                  </a:moveTo>
                  <a:cubicBezTo>
                    <a:pt x="13573" y="36636"/>
                    <a:pt x="13585" y="36672"/>
                    <a:pt x="13597" y="36708"/>
                  </a:cubicBezTo>
                  <a:lnTo>
                    <a:pt x="13609" y="36755"/>
                  </a:lnTo>
                  <a:lnTo>
                    <a:pt x="13645" y="36898"/>
                  </a:lnTo>
                  <a:cubicBezTo>
                    <a:pt x="13668" y="36958"/>
                    <a:pt x="13680" y="37053"/>
                    <a:pt x="13704" y="37148"/>
                  </a:cubicBezTo>
                  <a:cubicBezTo>
                    <a:pt x="13716" y="37255"/>
                    <a:pt x="13716" y="37362"/>
                    <a:pt x="13716" y="37458"/>
                  </a:cubicBezTo>
                  <a:cubicBezTo>
                    <a:pt x="13716" y="37553"/>
                    <a:pt x="13704" y="37648"/>
                    <a:pt x="13692" y="37732"/>
                  </a:cubicBezTo>
                  <a:cubicBezTo>
                    <a:pt x="13680" y="37815"/>
                    <a:pt x="13668" y="37898"/>
                    <a:pt x="13645" y="37970"/>
                  </a:cubicBezTo>
                  <a:cubicBezTo>
                    <a:pt x="13621" y="38053"/>
                    <a:pt x="13597" y="38113"/>
                    <a:pt x="13573" y="38172"/>
                  </a:cubicBezTo>
                  <a:cubicBezTo>
                    <a:pt x="13538" y="38255"/>
                    <a:pt x="13502" y="38327"/>
                    <a:pt x="13454" y="38398"/>
                  </a:cubicBezTo>
                  <a:cubicBezTo>
                    <a:pt x="13383" y="38517"/>
                    <a:pt x="13287" y="38636"/>
                    <a:pt x="13192" y="38744"/>
                  </a:cubicBezTo>
                  <a:cubicBezTo>
                    <a:pt x="13097" y="38839"/>
                    <a:pt x="13014" y="38946"/>
                    <a:pt x="12930" y="39065"/>
                  </a:cubicBezTo>
                  <a:lnTo>
                    <a:pt x="12859" y="39148"/>
                  </a:lnTo>
                  <a:cubicBezTo>
                    <a:pt x="12942" y="38565"/>
                    <a:pt x="13073" y="37993"/>
                    <a:pt x="13252" y="37434"/>
                  </a:cubicBezTo>
                  <a:cubicBezTo>
                    <a:pt x="13323" y="37184"/>
                    <a:pt x="13430" y="36922"/>
                    <a:pt x="13538" y="36672"/>
                  </a:cubicBezTo>
                  <a:lnTo>
                    <a:pt x="13561" y="36600"/>
                  </a:lnTo>
                  <a:close/>
                  <a:moveTo>
                    <a:pt x="9049" y="43161"/>
                  </a:moveTo>
                  <a:cubicBezTo>
                    <a:pt x="9120" y="43256"/>
                    <a:pt x="9216" y="43327"/>
                    <a:pt x="9323" y="43387"/>
                  </a:cubicBezTo>
                  <a:cubicBezTo>
                    <a:pt x="9358" y="43399"/>
                    <a:pt x="9394" y="43423"/>
                    <a:pt x="9430" y="43435"/>
                  </a:cubicBezTo>
                  <a:cubicBezTo>
                    <a:pt x="9418" y="43447"/>
                    <a:pt x="9406" y="43470"/>
                    <a:pt x="9418" y="43482"/>
                  </a:cubicBezTo>
                  <a:cubicBezTo>
                    <a:pt x="9418" y="43589"/>
                    <a:pt x="9442" y="43708"/>
                    <a:pt x="9489" y="43804"/>
                  </a:cubicBezTo>
                  <a:cubicBezTo>
                    <a:pt x="9501" y="43839"/>
                    <a:pt x="9513" y="43875"/>
                    <a:pt x="9537" y="43910"/>
                  </a:cubicBezTo>
                  <a:lnTo>
                    <a:pt x="9537" y="43910"/>
                  </a:lnTo>
                  <a:cubicBezTo>
                    <a:pt x="9447" y="43818"/>
                    <a:pt x="9367" y="43716"/>
                    <a:pt x="9299" y="43613"/>
                  </a:cubicBezTo>
                  <a:cubicBezTo>
                    <a:pt x="9263" y="43554"/>
                    <a:pt x="9227" y="43494"/>
                    <a:pt x="9204" y="43435"/>
                  </a:cubicBezTo>
                  <a:lnTo>
                    <a:pt x="9180" y="43399"/>
                  </a:lnTo>
                  <a:lnTo>
                    <a:pt x="9132" y="43327"/>
                  </a:lnTo>
                  <a:cubicBezTo>
                    <a:pt x="9108" y="43268"/>
                    <a:pt x="9073" y="43208"/>
                    <a:pt x="9049" y="43161"/>
                  </a:cubicBezTo>
                  <a:close/>
                  <a:moveTo>
                    <a:pt x="9597" y="43470"/>
                  </a:moveTo>
                  <a:lnTo>
                    <a:pt x="9597" y="43470"/>
                  </a:lnTo>
                  <a:cubicBezTo>
                    <a:pt x="9668" y="43530"/>
                    <a:pt x="9751" y="43589"/>
                    <a:pt x="9847" y="43625"/>
                  </a:cubicBezTo>
                  <a:lnTo>
                    <a:pt x="9954" y="43673"/>
                  </a:lnTo>
                  <a:lnTo>
                    <a:pt x="10061" y="43720"/>
                  </a:lnTo>
                  <a:cubicBezTo>
                    <a:pt x="10073" y="43756"/>
                    <a:pt x="10085" y="43804"/>
                    <a:pt x="10097" y="43839"/>
                  </a:cubicBezTo>
                  <a:cubicBezTo>
                    <a:pt x="10120" y="43899"/>
                    <a:pt x="10156" y="43959"/>
                    <a:pt x="10180" y="44030"/>
                  </a:cubicBezTo>
                  <a:lnTo>
                    <a:pt x="10239" y="44137"/>
                  </a:lnTo>
                  <a:lnTo>
                    <a:pt x="10299" y="44256"/>
                  </a:lnTo>
                  <a:lnTo>
                    <a:pt x="10394" y="44435"/>
                  </a:lnTo>
                  <a:cubicBezTo>
                    <a:pt x="10406" y="44470"/>
                    <a:pt x="10430" y="44494"/>
                    <a:pt x="10454" y="44530"/>
                  </a:cubicBezTo>
                  <a:lnTo>
                    <a:pt x="10478" y="44566"/>
                  </a:lnTo>
                  <a:lnTo>
                    <a:pt x="10382" y="44518"/>
                  </a:lnTo>
                  <a:lnTo>
                    <a:pt x="10287" y="44470"/>
                  </a:lnTo>
                  <a:cubicBezTo>
                    <a:pt x="10156" y="44387"/>
                    <a:pt x="10013" y="44304"/>
                    <a:pt x="9894" y="44209"/>
                  </a:cubicBezTo>
                  <a:lnTo>
                    <a:pt x="9870" y="44101"/>
                  </a:lnTo>
                  <a:lnTo>
                    <a:pt x="9847" y="44030"/>
                  </a:lnTo>
                  <a:lnTo>
                    <a:pt x="9811" y="43947"/>
                  </a:lnTo>
                  <a:lnTo>
                    <a:pt x="9787" y="43887"/>
                  </a:lnTo>
                  <a:cubicBezTo>
                    <a:pt x="9763" y="43828"/>
                    <a:pt x="9739" y="43768"/>
                    <a:pt x="9716" y="43720"/>
                  </a:cubicBezTo>
                  <a:cubicBezTo>
                    <a:pt x="9692" y="43661"/>
                    <a:pt x="9668" y="43613"/>
                    <a:pt x="9644" y="43554"/>
                  </a:cubicBezTo>
                  <a:lnTo>
                    <a:pt x="9597" y="43470"/>
                  </a:lnTo>
                  <a:close/>
                  <a:moveTo>
                    <a:pt x="10382" y="43875"/>
                  </a:moveTo>
                  <a:lnTo>
                    <a:pt x="10609" y="43994"/>
                  </a:lnTo>
                  <a:lnTo>
                    <a:pt x="10882" y="44137"/>
                  </a:lnTo>
                  <a:lnTo>
                    <a:pt x="10942" y="44232"/>
                  </a:lnTo>
                  <a:lnTo>
                    <a:pt x="10990" y="44292"/>
                  </a:lnTo>
                  <a:lnTo>
                    <a:pt x="11132" y="44506"/>
                  </a:lnTo>
                  <a:lnTo>
                    <a:pt x="11168" y="44554"/>
                  </a:lnTo>
                  <a:cubicBezTo>
                    <a:pt x="11228" y="44661"/>
                    <a:pt x="11311" y="44768"/>
                    <a:pt x="11406" y="44851"/>
                  </a:cubicBezTo>
                  <a:cubicBezTo>
                    <a:pt x="11442" y="44899"/>
                    <a:pt x="11502" y="44947"/>
                    <a:pt x="11549" y="44982"/>
                  </a:cubicBezTo>
                  <a:lnTo>
                    <a:pt x="11585" y="45006"/>
                  </a:lnTo>
                  <a:cubicBezTo>
                    <a:pt x="11311" y="44923"/>
                    <a:pt x="11037" y="44816"/>
                    <a:pt x="10763" y="44697"/>
                  </a:cubicBezTo>
                  <a:cubicBezTo>
                    <a:pt x="10751" y="44625"/>
                    <a:pt x="10716" y="44554"/>
                    <a:pt x="10680" y="44459"/>
                  </a:cubicBezTo>
                  <a:cubicBezTo>
                    <a:pt x="10644" y="44399"/>
                    <a:pt x="10620" y="44340"/>
                    <a:pt x="10585" y="44280"/>
                  </a:cubicBezTo>
                  <a:cubicBezTo>
                    <a:pt x="10561" y="44220"/>
                    <a:pt x="10513" y="44125"/>
                    <a:pt x="10466" y="44042"/>
                  </a:cubicBezTo>
                  <a:lnTo>
                    <a:pt x="10430" y="43970"/>
                  </a:lnTo>
                  <a:lnTo>
                    <a:pt x="10382" y="43875"/>
                  </a:lnTo>
                  <a:close/>
                  <a:moveTo>
                    <a:pt x="13788" y="36184"/>
                  </a:moveTo>
                  <a:cubicBezTo>
                    <a:pt x="13811" y="36231"/>
                    <a:pt x="13859" y="36279"/>
                    <a:pt x="13907" y="36315"/>
                  </a:cubicBezTo>
                  <a:cubicBezTo>
                    <a:pt x="13990" y="36374"/>
                    <a:pt x="14097" y="36422"/>
                    <a:pt x="14192" y="36469"/>
                  </a:cubicBezTo>
                  <a:cubicBezTo>
                    <a:pt x="14419" y="36577"/>
                    <a:pt x="14645" y="36672"/>
                    <a:pt x="14859" y="36767"/>
                  </a:cubicBezTo>
                  <a:cubicBezTo>
                    <a:pt x="15276" y="36946"/>
                    <a:pt x="15693" y="37089"/>
                    <a:pt x="16133" y="37208"/>
                  </a:cubicBezTo>
                  <a:cubicBezTo>
                    <a:pt x="16455" y="37291"/>
                    <a:pt x="16776" y="37339"/>
                    <a:pt x="17097" y="37362"/>
                  </a:cubicBezTo>
                  <a:cubicBezTo>
                    <a:pt x="17205" y="37374"/>
                    <a:pt x="17312" y="37374"/>
                    <a:pt x="17419" y="37386"/>
                  </a:cubicBezTo>
                  <a:cubicBezTo>
                    <a:pt x="17669" y="37386"/>
                    <a:pt x="17919" y="37374"/>
                    <a:pt x="18169" y="37351"/>
                  </a:cubicBezTo>
                  <a:lnTo>
                    <a:pt x="18324" y="37339"/>
                  </a:lnTo>
                  <a:cubicBezTo>
                    <a:pt x="18360" y="37339"/>
                    <a:pt x="18395" y="37327"/>
                    <a:pt x="18431" y="37327"/>
                  </a:cubicBezTo>
                  <a:cubicBezTo>
                    <a:pt x="18550" y="37291"/>
                    <a:pt x="18586" y="37279"/>
                    <a:pt x="18621" y="37267"/>
                  </a:cubicBezTo>
                  <a:cubicBezTo>
                    <a:pt x="18991" y="37267"/>
                    <a:pt x="19348" y="37243"/>
                    <a:pt x="19717" y="37196"/>
                  </a:cubicBezTo>
                  <a:lnTo>
                    <a:pt x="19717" y="37196"/>
                  </a:lnTo>
                  <a:cubicBezTo>
                    <a:pt x="19657" y="37255"/>
                    <a:pt x="19610" y="37315"/>
                    <a:pt x="19586" y="37386"/>
                  </a:cubicBezTo>
                  <a:cubicBezTo>
                    <a:pt x="19538" y="37482"/>
                    <a:pt x="19514" y="37577"/>
                    <a:pt x="19491" y="37684"/>
                  </a:cubicBezTo>
                  <a:lnTo>
                    <a:pt x="19467" y="37767"/>
                  </a:lnTo>
                  <a:cubicBezTo>
                    <a:pt x="19395" y="38029"/>
                    <a:pt x="19312" y="38291"/>
                    <a:pt x="19241" y="38553"/>
                  </a:cubicBezTo>
                  <a:cubicBezTo>
                    <a:pt x="18955" y="39494"/>
                    <a:pt x="18562" y="40399"/>
                    <a:pt x="18062" y="41232"/>
                  </a:cubicBezTo>
                  <a:cubicBezTo>
                    <a:pt x="17895" y="41506"/>
                    <a:pt x="17717" y="41756"/>
                    <a:pt x="17514" y="42006"/>
                  </a:cubicBezTo>
                  <a:cubicBezTo>
                    <a:pt x="17478" y="42042"/>
                    <a:pt x="17443" y="42077"/>
                    <a:pt x="17407" y="42125"/>
                  </a:cubicBezTo>
                  <a:cubicBezTo>
                    <a:pt x="17324" y="42220"/>
                    <a:pt x="17276" y="42268"/>
                    <a:pt x="17228" y="42327"/>
                  </a:cubicBezTo>
                  <a:cubicBezTo>
                    <a:pt x="17157" y="42411"/>
                    <a:pt x="17097" y="42506"/>
                    <a:pt x="17038" y="42589"/>
                  </a:cubicBezTo>
                  <a:cubicBezTo>
                    <a:pt x="17050" y="42565"/>
                    <a:pt x="17038" y="42542"/>
                    <a:pt x="17026" y="42518"/>
                  </a:cubicBezTo>
                  <a:cubicBezTo>
                    <a:pt x="16967" y="42625"/>
                    <a:pt x="16931" y="42744"/>
                    <a:pt x="16919" y="42863"/>
                  </a:cubicBezTo>
                  <a:cubicBezTo>
                    <a:pt x="16919" y="42958"/>
                    <a:pt x="16907" y="43042"/>
                    <a:pt x="16907" y="43137"/>
                  </a:cubicBezTo>
                  <a:lnTo>
                    <a:pt x="16907" y="43197"/>
                  </a:lnTo>
                  <a:cubicBezTo>
                    <a:pt x="16895" y="43399"/>
                    <a:pt x="16883" y="43589"/>
                    <a:pt x="16847" y="43792"/>
                  </a:cubicBezTo>
                  <a:cubicBezTo>
                    <a:pt x="16824" y="43935"/>
                    <a:pt x="16812" y="44078"/>
                    <a:pt x="16812" y="44220"/>
                  </a:cubicBezTo>
                  <a:cubicBezTo>
                    <a:pt x="16716" y="44256"/>
                    <a:pt x="16621" y="44304"/>
                    <a:pt x="16538" y="44363"/>
                  </a:cubicBezTo>
                  <a:cubicBezTo>
                    <a:pt x="16502" y="44387"/>
                    <a:pt x="16455" y="44411"/>
                    <a:pt x="16431" y="44435"/>
                  </a:cubicBezTo>
                  <a:cubicBezTo>
                    <a:pt x="16395" y="44459"/>
                    <a:pt x="16359" y="44482"/>
                    <a:pt x="16324" y="44506"/>
                  </a:cubicBezTo>
                  <a:cubicBezTo>
                    <a:pt x="16240" y="44566"/>
                    <a:pt x="16157" y="44613"/>
                    <a:pt x="16074" y="44661"/>
                  </a:cubicBezTo>
                  <a:cubicBezTo>
                    <a:pt x="15954" y="44721"/>
                    <a:pt x="15835" y="44780"/>
                    <a:pt x="15716" y="44828"/>
                  </a:cubicBezTo>
                  <a:cubicBezTo>
                    <a:pt x="15573" y="44875"/>
                    <a:pt x="15431" y="44923"/>
                    <a:pt x="15276" y="44959"/>
                  </a:cubicBezTo>
                  <a:cubicBezTo>
                    <a:pt x="15169" y="44982"/>
                    <a:pt x="15014" y="45006"/>
                    <a:pt x="14871" y="45018"/>
                  </a:cubicBezTo>
                  <a:cubicBezTo>
                    <a:pt x="14704" y="45030"/>
                    <a:pt x="14538" y="45030"/>
                    <a:pt x="14383" y="45030"/>
                  </a:cubicBezTo>
                  <a:lnTo>
                    <a:pt x="14276" y="45030"/>
                  </a:lnTo>
                  <a:cubicBezTo>
                    <a:pt x="13871" y="44994"/>
                    <a:pt x="13466" y="44911"/>
                    <a:pt x="13085" y="44792"/>
                  </a:cubicBezTo>
                  <a:cubicBezTo>
                    <a:pt x="12728" y="44673"/>
                    <a:pt x="12383" y="44542"/>
                    <a:pt x="12037" y="44387"/>
                  </a:cubicBezTo>
                  <a:lnTo>
                    <a:pt x="11990" y="44363"/>
                  </a:lnTo>
                  <a:lnTo>
                    <a:pt x="11942" y="44316"/>
                  </a:lnTo>
                  <a:cubicBezTo>
                    <a:pt x="11621" y="44197"/>
                    <a:pt x="11299" y="44066"/>
                    <a:pt x="10990" y="43899"/>
                  </a:cubicBezTo>
                  <a:cubicBezTo>
                    <a:pt x="10918" y="43851"/>
                    <a:pt x="10847" y="43804"/>
                    <a:pt x="10787" y="43756"/>
                  </a:cubicBezTo>
                  <a:lnTo>
                    <a:pt x="10763" y="43816"/>
                  </a:lnTo>
                  <a:lnTo>
                    <a:pt x="10513" y="43673"/>
                  </a:lnTo>
                  <a:cubicBezTo>
                    <a:pt x="10335" y="43578"/>
                    <a:pt x="10144" y="43482"/>
                    <a:pt x="9966" y="43399"/>
                  </a:cubicBezTo>
                  <a:cubicBezTo>
                    <a:pt x="9811" y="43316"/>
                    <a:pt x="9644" y="43244"/>
                    <a:pt x="9489" y="43185"/>
                  </a:cubicBezTo>
                  <a:cubicBezTo>
                    <a:pt x="9406" y="43149"/>
                    <a:pt x="9323" y="43125"/>
                    <a:pt x="9239" y="43113"/>
                  </a:cubicBezTo>
                  <a:cubicBezTo>
                    <a:pt x="9180" y="43089"/>
                    <a:pt x="9108" y="43089"/>
                    <a:pt x="9049" y="43077"/>
                  </a:cubicBezTo>
                  <a:lnTo>
                    <a:pt x="9085" y="43006"/>
                  </a:lnTo>
                  <a:lnTo>
                    <a:pt x="9120" y="42958"/>
                  </a:lnTo>
                  <a:lnTo>
                    <a:pt x="9180" y="42839"/>
                  </a:lnTo>
                  <a:lnTo>
                    <a:pt x="9204" y="42804"/>
                  </a:lnTo>
                  <a:cubicBezTo>
                    <a:pt x="9239" y="42756"/>
                    <a:pt x="9263" y="42708"/>
                    <a:pt x="9287" y="42649"/>
                  </a:cubicBezTo>
                  <a:cubicBezTo>
                    <a:pt x="9418" y="42446"/>
                    <a:pt x="9573" y="42268"/>
                    <a:pt x="9751" y="42101"/>
                  </a:cubicBezTo>
                  <a:cubicBezTo>
                    <a:pt x="9882" y="41994"/>
                    <a:pt x="10013" y="41875"/>
                    <a:pt x="10156" y="41780"/>
                  </a:cubicBezTo>
                  <a:cubicBezTo>
                    <a:pt x="10311" y="41673"/>
                    <a:pt x="10478" y="41565"/>
                    <a:pt x="10644" y="41470"/>
                  </a:cubicBezTo>
                  <a:cubicBezTo>
                    <a:pt x="11025" y="41268"/>
                    <a:pt x="11430" y="41113"/>
                    <a:pt x="11847" y="41018"/>
                  </a:cubicBezTo>
                  <a:lnTo>
                    <a:pt x="11942" y="40994"/>
                  </a:lnTo>
                  <a:lnTo>
                    <a:pt x="12002" y="40982"/>
                  </a:lnTo>
                  <a:lnTo>
                    <a:pt x="12049" y="40970"/>
                  </a:lnTo>
                  <a:lnTo>
                    <a:pt x="12109" y="40958"/>
                  </a:lnTo>
                  <a:cubicBezTo>
                    <a:pt x="12133" y="40958"/>
                    <a:pt x="12168" y="40946"/>
                    <a:pt x="12204" y="40934"/>
                  </a:cubicBezTo>
                  <a:lnTo>
                    <a:pt x="12371" y="40887"/>
                  </a:lnTo>
                  <a:cubicBezTo>
                    <a:pt x="12383" y="40934"/>
                    <a:pt x="12406" y="40970"/>
                    <a:pt x="12442" y="41006"/>
                  </a:cubicBezTo>
                  <a:cubicBezTo>
                    <a:pt x="12454" y="41030"/>
                    <a:pt x="12466" y="41041"/>
                    <a:pt x="12490" y="41065"/>
                  </a:cubicBezTo>
                  <a:cubicBezTo>
                    <a:pt x="12609" y="41184"/>
                    <a:pt x="12752" y="41292"/>
                    <a:pt x="12895" y="41363"/>
                  </a:cubicBezTo>
                  <a:cubicBezTo>
                    <a:pt x="13157" y="41494"/>
                    <a:pt x="13442" y="41601"/>
                    <a:pt x="13728" y="41661"/>
                  </a:cubicBezTo>
                  <a:cubicBezTo>
                    <a:pt x="13907" y="41696"/>
                    <a:pt x="14085" y="41732"/>
                    <a:pt x="14264" y="41744"/>
                  </a:cubicBezTo>
                  <a:cubicBezTo>
                    <a:pt x="14371" y="41744"/>
                    <a:pt x="14478" y="41756"/>
                    <a:pt x="14585" y="41756"/>
                  </a:cubicBezTo>
                  <a:cubicBezTo>
                    <a:pt x="14654" y="41761"/>
                    <a:pt x="14721" y="41764"/>
                    <a:pt x="14787" y="41764"/>
                  </a:cubicBezTo>
                  <a:cubicBezTo>
                    <a:pt x="14880" y="41764"/>
                    <a:pt x="14971" y="41758"/>
                    <a:pt x="15062" y="41744"/>
                  </a:cubicBezTo>
                  <a:cubicBezTo>
                    <a:pt x="15109" y="41744"/>
                    <a:pt x="15169" y="41732"/>
                    <a:pt x="15216" y="41720"/>
                  </a:cubicBezTo>
                  <a:cubicBezTo>
                    <a:pt x="15312" y="41696"/>
                    <a:pt x="15395" y="41673"/>
                    <a:pt x="15478" y="41637"/>
                  </a:cubicBezTo>
                  <a:cubicBezTo>
                    <a:pt x="15419" y="41589"/>
                    <a:pt x="15347" y="41553"/>
                    <a:pt x="15276" y="41542"/>
                  </a:cubicBezTo>
                  <a:cubicBezTo>
                    <a:pt x="15204" y="41530"/>
                    <a:pt x="15145" y="41518"/>
                    <a:pt x="15073" y="41518"/>
                  </a:cubicBezTo>
                  <a:lnTo>
                    <a:pt x="14526" y="41518"/>
                  </a:lnTo>
                  <a:cubicBezTo>
                    <a:pt x="14454" y="41518"/>
                    <a:pt x="14395" y="41518"/>
                    <a:pt x="14323" y="41506"/>
                  </a:cubicBezTo>
                  <a:cubicBezTo>
                    <a:pt x="14228" y="41506"/>
                    <a:pt x="14121" y="41482"/>
                    <a:pt x="14026" y="41470"/>
                  </a:cubicBezTo>
                  <a:cubicBezTo>
                    <a:pt x="13847" y="41446"/>
                    <a:pt x="13668" y="41411"/>
                    <a:pt x="13490" y="41351"/>
                  </a:cubicBezTo>
                  <a:lnTo>
                    <a:pt x="13264" y="41268"/>
                  </a:lnTo>
                  <a:cubicBezTo>
                    <a:pt x="13168" y="41232"/>
                    <a:pt x="13073" y="41184"/>
                    <a:pt x="12978" y="41125"/>
                  </a:cubicBezTo>
                  <a:lnTo>
                    <a:pt x="12906" y="41089"/>
                  </a:lnTo>
                  <a:lnTo>
                    <a:pt x="12859" y="41065"/>
                  </a:lnTo>
                  <a:cubicBezTo>
                    <a:pt x="12799" y="41030"/>
                    <a:pt x="12740" y="40994"/>
                    <a:pt x="12680" y="40958"/>
                  </a:cubicBezTo>
                  <a:lnTo>
                    <a:pt x="12597" y="40922"/>
                  </a:lnTo>
                  <a:lnTo>
                    <a:pt x="12561" y="40899"/>
                  </a:lnTo>
                  <a:lnTo>
                    <a:pt x="12597" y="40863"/>
                  </a:lnTo>
                  <a:cubicBezTo>
                    <a:pt x="12609" y="40839"/>
                    <a:pt x="12621" y="40827"/>
                    <a:pt x="12621" y="40803"/>
                  </a:cubicBezTo>
                  <a:cubicBezTo>
                    <a:pt x="12633" y="40768"/>
                    <a:pt x="12645" y="40720"/>
                    <a:pt x="12656" y="40672"/>
                  </a:cubicBezTo>
                  <a:cubicBezTo>
                    <a:pt x="12668" y="40613"/>
                    <a:pt x="12680" y="40541"/>
                    <a:pt x="12692" y="40470"/>
                  </a:cubicBezTo>
                  <a:cubicBezTo>
                    <a:pt x="12692" y="40410"/>
                    <a:pt x="12704" y="40363"/>
                    <a:pt x="12716" y="40303"/>
                  </a:cubicBezTo>
                  <a:lnTo>
                    <a:pt x="12728" y="40208"/>
                  </a:lnTo>
                  <a:cubicBezTo>
                    <a:pt x="12764" y="39910"/>
                    <a:pt x="12799" y="39613"/>
                    <a:pt x="12847" y="39303"/>
                  </a:cubicBezTo>
                  <a:cubicBezTo>
                    <a:pt x="12847" y="39279"/>
                    <a:pt x="12859" y="39244"/>
                    <a:pt x="12859" y="39208"/>
                  </a:cubicBezTo>
                  <a:lnTo>
                    <a:pt x="12895" y="39208"/>
                  </a:lnTo>
                  <a:cubicBezTo>
                    <a:pt x="13026" y="39184"/>
                    <a:pt x="13145" y="39148"/>
                    <a:pt x="13264" y="39077"/>
                  </a:cubicBezTo>
                  <a:cubicBezTo>
                    <a:pt x="13323" y="39041"/>
                    <a:pt x="13383" y="38994"/>
                    <a:pt x="13430" y="38946"/>
                  </a:cubicBezTo>
                  <a:cubicBezTo>
                    <a:pt x="13490" y="38875"/>
                    <a:pt x="13538" y="38815"/>
                    <a:pt x="13585" y="38767"/>
                  </a:cubicBezTo>
                  <a:cubicBezTo>
                    <a:pt x="13668" y="38648"/>
                    <a:pt x="13740" y="38529"/>
                    <a:pt x="13799" y="38398"/>
                  </a:cubicBezTo>
                  <a:cubicBezTo>
                    <a:pt x="13859" y="38255"/>
                    <a:pt x="13919" y="38101"/>
                    <a:pt x="13942" y="37946"/>
                  </a:cubicBezTo>
                  <a:cubicBezTo>
                    <a:pt x="14014" y="37636"/>
                    <a:pt x="14014" y="37315"/>
                    <a:pt x="13942" y="37017"/>
                  </a:cubicBezTo>
                  <a:cubicBezTo>
                    <a:pt x="13930" y="36958"/>
                    <a:pt x="13919" y="36898"/>
                    <a:pt x="13907" y="36839"/>
                  </a:cubicBezTo>
                  <a:cubicBezTo>
                    <a:pt x="13883" y="36755"/>
                    <a:pt x="13859" y="36672"/>
                    <a:pt x="13823" y="36589"/>
                  </a:cubicBezTo>
                  <a:cubicBezTo>
                    <a:pt x="13776" y="36505"/>
                    <a:pt x="13728" y="36434"/>
                    <a:pt x="13668" y="36362"/>
                  </a:cubicBezTo>
                  <a:lnTo>
                    <a:pt x="13740" y="36255"/>
                  </a:lnTo>
                  <a:lnTo>
                    <a:pt x="13788" y="36184"/>
                  </a:lnTo>
                  <a:close/>
                  <a:moveTo>
                    <a:pt x="11299" y="44268"/>
                  </a:moveTo>
                  <a:cubicBezTo>
                    <a:pt x="11525" y="44423"/>
                    <a:pt x="11775" y="44554"/>
                    <a:pt x="12037" y="44649"/>
                  </a:cubicBezTo>
                  <a:cubicBezTo>
                    <a:pt x="12061" y="44709"/>
                    <a:pt x="12097" y="44756"/>
                    <a:pt x="12133" y="44804"/>
                  </a:cubicBezTo>
                  <a:cubicBezTo>
                    <a:pt x="12156" y="44828"/>
                    <a:pt x="12180" y="44851"/>
                    <a:pt x="12204" y="44875"/>
                  </a:cubicBezTo>
                  <a:cubicBezTo>
                    <a:pt x="12240" y="44899"/>
                    <a:pt x="12275" y="44935"/>
                    <a:pt x="12311" y="44959"/>
                  </a:cubicBezTo>
                  <a:cubicBezTo>
                    <a:pt x="12395" y="45018"/>
                    <a:pt x="12478" y="45066"/>
                    <a:pt x="12561" y="45102"/>
                  </a:cubicBezTo>
                  <a:cubicBezTo>
                    <a:pt x="12549" y="44982"/>
                    <a:pt x="12490" y="44863"/>
                    <a:pt x="12418" y="44768"/>
                  </a:cubicBezTo>
                  <a:lnTo>
                    <a:pt x="12418" y="44768"/>
                  </a:lnTo>
                  <a:cubicBezTo>
                    <a:pt x="12609" y="44887"/>
                    <a:pt x="12811" y="44971"/>
                    <a:pt x="13026" y="45030"/>
                  </a:cubicBezTo>
                  <a:cubicBezTo>
                    <a:pt x="13359" y="45125"/>
                    <a:pt x="13704" y="45209"/>
                    <a:pt x="14061" y="45256"/>
                  </a:cubicBezTo>
                  <a:lnTo>
                    <a:pt x="13692" y="45256"/>
                  </a:lnTo>
                  <a:cubicBezTo>
                    <a:pt x="13430" y="45256"/>
                    <a:pt x="13180" y="45256"/>
                    <a:pt x="12942" y="45232"/>
                  </a:cubicBezTo>
                  <a:cubicBezTo>
                    <a:pt x="12823" y="45221"/>
                    <a:pt x="12692" y="45209"/>
                    <a:pt x="12573" y="45197"/>
                  </a:cubicBezTo>
                  <a:cubicBezTo>
                    <a:pt x="12323" y="45161"/>
                    <a:pt x="12085" y="45113"/>
                    <a:pt x="11847" y="45054"/>
                  </a:cubicBezTo>
                  <a:lnTo>
                    <a:pt x="11787" y="45042"/>
                  </a:lnTo>
                  <a:lnTo>
                    <a:pt x="11740" y="45018"/>
                  </a:lnTo>
                  <a:lnTo>
                    <a:pt x="11740" y="44959"/>
                  </a:lnTo>
                  <a:lnTo>
                    <a:pt x="11716" y="44923"/>
                  </a:lnTo>
                  <a:lnTo>
                    <a:pt x="11680" y="44875"/>
                  </a:lnTo>
                  <a:cubicBezTo>
                    <a:pt x="11656" y="44816"/>
                    <a:pt x="11621" y="44756"/>
                    <a:pt x="11573" y="44697"/>
                  </a:cubicBezTo>
                  <a:cubicBezTo>
                    <a:pt x="11537" y="44625"/>
                    <a:pt x="11478" y="44530"/>
                    <a:pt x="11418" y="44459"/>
                  </a:cubicBezTo>
                  <a:lnTo>
                    <a:pt x="11335" y="44340"/>
                  </a:lnTo>
                  <a:lnTo>
                    <a:pt x="11299" y="44268"/>
                  </a:lnTo>
                  <a:close/>
                  <a:moveTo>
                    <a:pt x="11871" y="1"/>
                  </a:moveTo>
                  <a:cubicBezTo>
                    <a:pt x="11716" y="13"/>
                    <a:pt x="11561" y="48"/>
                    <a:pt x="11406" y="108"/>
                  </a:cubicBezTo>
                  <a:cubicBezTo>
                    <a:pt x="11097" y="251"/>
                    <a:pt x="10835" y="513"/>
                    <a:pt x="10716" y="846"/>
                  </a:cubicBezTo>
                  <a:cubicBezTo>
                    <a:pt x="10680" y="929"/>
                    <a:pt x="10656" y="1013"/>
                    <a:pt x="10644" y="1108"/>
                  </a:cubicBezTo>
                  <a:cubicBezTo>
                    <a:pt x="10644" y="1156"/>
                    <a:pt x="10632" y="1203"/>
                    <a:pt x="10632" y="1251"/>
                  </a:cubicBezTo>
                  <a:cubicBezTo>
                    <a:pt x="10620" y="1310"/>
                    <a:pt x="10620" y="1370"/>
                    <a:pt x="10632" y="1418"/>
                  </a:cubicBezTo>
                  <a:cubicBezTo>
                    <a:pt x="10644" y="1525"/>
                    <a:pt x="10656" y="1632"/>
                    <a:pt x="10692" y="1739"/>
                  </a:cubicBezTo>
                  <a:cubicBezTo>
                    <a:pt x="10799" y="2037"/>
                    <a:pt x="11013" y="2299"/>
                    <a:pt x="11275" y="2477"/>
                  </a:cubicBezTo>
                  <a:cubicBezTo>
                    <a:pt x="11323" y="2525"/>
                    <a:pt x="11371" y="2561"/>
                    <a:pt x="11430" y="2584"/>
                  </a:cubicBezTo>
                  <a:cubicBezTo>
                    <a:pt x="11502" y="2632"/>
                    <a:pt x="11585" y="2656"/>
                    <a:pt x="11668" y="2668"/>
                  </a:cubicBezTo>
                  <a:lnTo>
                    <a:pt x="11740" y="2680"/>
                  </a:lnTo>
                  <a:cubicBezTo>
                    <a:pt x="11770" y="2682"/>
                    <a:pt x="11801" y="2683"/>
                    <a:pt x="11831" y="2683"/>
                  </a:cubicBezTo>
                  <a:cubicBezTo>
                    <a:pt x="11975" y="2683"/>
                    <a:pt x="12114" y="2660"/>
                    <a:pt x="12252" y="2620"/>
                  </a:cubicBezTo>
                  <a:cubicBezTo>
                    <a:pt x="12299" y="2608"/>
                    <a:pt x="12347" y="2584"/>
                    <a:pt x="12395" y="2572"/>
                  </a:cubicBezTo>
                  <a:lnTo>
                    <a:pt x="12395" y="2572"/>
                  </a:lnTo>
                  <a:cubicBezTo>
                    <a:pt x="12383" y="2596"/>
                    <a:pt x="12371" y="2644"/>
                    <a:pt x="12383" y="2680"/>
                  </a:cubicBezTo>
                  <a:cubicBezTo>
                    <a:pt x="12395" y="2751"/>
                    <a:pt x="12418" y="2811"/>
                    <a:pt x="12442" y="2882"/>
                  </a:cubicBezTo>
                  <a:cubicBezTo>
                    <a:pt x="12514" y="3073"/>
                    <a:pt x="12585" y="3275"/>
                    <a:pt x="12692" y="3489"/>
                  </a:cubicBezTo>
                  <a:cubicBezTo>
                    <a:pt x="12799" y="3704"/>
                    <a:pt x="12906" y="3906"/>
                    <a:pt x="13026" y="4108"/>
                  </a:cubicBezTo>
                  <a:cubicBezTo>
                    <a:pt x="13073" y="4192"/>
                    <a:pt x="13145" y="4275"/>
                    <a:pt x="13216" y="4347"/>
                  </a:cubicBezTo>
                  <a:cubicBezTo>
                    <a:pt x="13240" y="4370"/>
                    <a:pt x="13276" y="4406"/>
                    <a:pt x="13299" y="4430"/>
                  </a:cubicBezTo>
                  <a:lnTo>
                    <a:pt x="13192" y="4418"/>
                  </a:lnTo>
                  <a:lnTo>
                    <a:pt x="13061" y="4454"/>
                  </a:lnTo>
                  <a:cubicBezTo>
                    <a:pt x="12597" y="4549"/>
                    <a:pt x="12156" y="4680"/>
                    <a:pt x="11716" y="4847"/>
                  </a:cubicBezTo>
                  <a:cubicBezTo>
                    <a:pt x="11537" y="4918"/>
                    <a:pt x="11371" y="5013"/>
                    <a:pt x="11216" y="5120"/>
                  </a:cubicBezTo>
                  <a:cubicBezTo>
                    <a:pt x="11073" y="5204"/>
                    <a:pt x="10966" y="5335"/>
                    <a:pt x="10894" y="5478"/>
                  </a:cubicBezTo>
                  <a:cubicBezTo>
                    <a:pt x="10871" y="5525"/>
                    <a:pt x="10859" y="5573"/>
                    <a:pt x="10847" y="5632"/>
                  </a:cubicBezTo>
                  <a:lnTo>
                    <a:pt x="10835" y="5692"/>
                  </a:lnTo>
                  <a:cubicBezTo>
                    <a:pt x="10811" y="5847"/>
                    <a:pt x="10799" y="6001"/>
                    <a:pt x="10823" y="6168"/>
                  </a:cubicBezTo>
                  <a:lnTo>
                    <a:pt x="10835" y="6347"/>
                  </a:lnTo>
                  <a:cubicBezTo>
                    <a:pt x="10847" y="6418"/>
                    <a:pt x="10859" y="6502"/>
                    <a:pt x="10882" y="6585"/>
                  </a:cubicBezTo>
                  <a:cubicBezTo>
                    <a:pt x="10906" y="6668"/>
                    <a:pt x="10930" y="6752"/>
                    <a:pt x="10966" y="6835"/>
                  </a:cubicBezTo>
                  <a:cubicBezTo>
                    <a:pt x="10835" y="6906"/>
                    <a:pt x="10704" y="7002"/>
                    <a:pt x="10573" y="7109"/>
                  </a:cubicBezTo>
                  <a:lnTo>
                    <a:pt x="10537" y="7144"/>
                  </a:lnTo>
                  <a:lnTo>
                    <a:pt x="10513" y="7168"/>
                  </a:lnTo>
                  <a:cubicBezTo>
                    <a:pt x="10406" y="7240"/>
                    <a:pt x="10311" y="7323"/>
                    <a:pt x="10216" y="7406"/>
                  </a:cubicBezTo>
                  <a:cubicBezTo>
                    <a:pt x="10085" y="7514"/>
                    <a:pt x="9966" y="7633"/>
                    <a:pt x="9847" y="7740"/>
                  </a:cubicBezTo>
                  <a:lnTo>
                    <a:pt x="9775" y="7811"/>
                  </a:lnTo>
                  <a:lnTo>
                    <a:pt x="9739" y="7859"/>
                  </a:lnTo>
                  <a:cubicBezTo>
                    <a:pt x="9454" y="8133"/>
                    <a:pt x="9204" y="8418"/>
                    <a:pt x="8966" y="8728"/>
                  </a:cubicBezTo>
                  <a:cubicBezTo>
                    <a:pt x="8846" y="8883"/>
                    <a:pt x="8751" y="9014"/>
                    <a:pt x="8656" y="9157"/>
                  </a:cubicBezTo>
                  <a:cubicBezTo>
                    <a:pt x="8418" y="9490"/>
                    <a:pt x="8204" y="9835"/>
                    <a:pt x="8013" y="10204"/>
                  </a:cubicBezTo>
                  <a:lnTo>
                    <a:pt x="7953" y="10312"/>
                  </a:lnTo>
                  <a:cubicBezTo>
                    <a:pt x="7942" y="10335"/>
                    <a:pt x="7942" y="10347"/>
                    <a:pt x="7930" y="10371"/>
                  </a:cubicBezTo>
                  <a:lnTo>
                    <a:pt x="7906" y="10419"/>
                  </a:lnTo>
                  <a:lnTo>
                    <a:pt x="7882" y="10466"/>
                  </a:lnTo>
                  <a:lnTo>
                    <a:pt x="7823" y="10585"/>
                  </a:lnTo>
                  <a:lnTo>
                    <a:pt x="7775" y="10681"/>
                  </a:lnTo>
                  <a:lnTo>
                    <a:pt x="7727" y="10788"/>
                  </a:lnTo>
                  <a:lnTo>
                    <a:pt x="7715" y="10835"/>
                  </a:lnTo>
                  <a:lnTo>
                    <a:pt x="7692" y="10871"/>
                  </a:lnTo>
                  <a:lnTo>
                    <a:pt x="7680" y="10919"/>
                  </a:lnTo>
                  <a:cubicBezTo>
                    <a:pt x="7596" y="11085"/>
                    <a:pt x="7537" y="11264"/>
                    <a:pt x="7465" y="11443"/>
                  </a:cubicBezTo>
                  <a:lnTo>
                    <a:pt x="7453" y="11502"/>
                  </a:lnTo>
                  <a:cubicBezTo>
                    <a:pt x="7406" y="11609"/>
                    <a:pt x="7370" y="11716"/>
                    <a:pt x="7334" y="11836"/>
                  </a:cubicBezTo>
                  <a:cubicBezTo>
                    <a:pt x="7287" y="12002"/>
                    <a:pt x="7239" y="12169"/>
                    <a:pt x="7203" y="12336"/>
                  </a:cubicBezTo>
                  <a:cubicBezTo>
                    <a:pt x="7168" y="12467"/>
                    <a:pt x="7132" y="12598"/>
                    <a:pt x="7108" y="12728"/>
                  </a:cubicBezTo>
                  <a:lnTo>
                    <a:pt x="7084" y="12812"/>
                  </a:lnTo>
                  <a:lnTo>
                    <a:pt x="7072" y="12919"/>
                  </a:lnTo>
                  <a:cubicBezTo>
                    <a:pt x="7037" y="13062"/>
                    <a:pt x="7025" y="13169"/>
                    <a:pt x="7001" y="13288"/>
                  </a:cubicBezTo>
                  <a:lnTo>
                    <a:pt x="6977" y="13288"/>
                  </a:lnTo>
                  <a:cubicBezTo>
                    <a:pt x="6940" y="13285"/>
                    <a:pt x="6902" y="13284"/>
                    <a:pt x="6865" y="13284"/>
                  </a:cubicBezTo>
                  <a:cubicBezTo>
                    <a:pt x="6736" y="13284"/>
                    <a:pt x="6609" y="13301"/>
                    <a:pt x="6489" y="13348"/>
                  </a:cubicBezTo>
                  <a:cubicBezTo>
                    <a:pt x="6418" y="13383"/>
                    <a:pt x="6334" y="13431"/>
                    <a:pt x="6251" y="13479"/>
                  </a:cubicBezTo>
                  <a:cubicBezTo>
                    <a:pt x="6179" y="13514"/>
                    <a:pt x="6096" y="13574"/>
                    <a:pt x="6025" y="13633"/>
                  </a:cubicBezTo>
                  <a:cubicBezTo>
                    <a:pt x="5894" y="13741"/>
                    <a:pt x="5775" y="13883"/>
                    <a:pt x="5691" y="14038"/>
                  </a:cubicBezTo>
                  <a:cubicBezTo>
                    <a:pt x="5656" y="14110"/>
                    <a:pt x="5632" y="14181"/>
                    <a:pt x="5596" y="14252"/>
                  </a:cubicBezTo>
                  <a:cubicBezTo>
                    <a:pt x="5572" y="14348"/>
                    <a:pt x="5548" y="14443"/>
                    <a:pt x="5537" y="14550"/>
                  </a:cubicBezTo>
                  <a:cubicBezTo>
                    <a:pt x="5525" y="14645"/>
                    <a:pt x="5525" y="14741"/>
                    <a:pt x="5525" y="14848"/>
                  </a:cubicBezTo>
                  <a:cubicBezTo>
                    <a:pt x="5525" y="14955"/>
                    <a:pt x="5537" y="15062"/>
                    <a:pt x="5548" y="15181"/>
                  </a:cubicBezTo>
                  <a:cubicBezTo>
                    <a:pt x="5584" y="15419"/>
                    <a:pt x="5632" y="15657"/>
                    <a:pt x="5679" y="15896"/>
                  </a:cubicBezTo>
                  <a:cubicBezTo>
                    <a:pt x="5787" y="16348"/>
                    <a:pt x="5941" y="16800"/>
                    <a:pt x="6108" y="17277"/>
                  </a:cubicBezTo>
                  <a:lnTo>
                    <a:pt x="6144" y="17372"/>
                  </a:lnTo>
                  <a:lnTo>
                    <a:pt x="6156" y="17408"/>
                  </a:lnTo>
                  <a:lnTo>
                    <a:pt x="6227" y="17610"/>
                  </a:lnTo>
                  <a:cubicBezTo>
                    <a:pt x="6275" y="17765"/>
                    <a:pt x="6334" y="17932"/>
                    <a:pt x="6382" y="18098"/>
                  </a:cubicBezTo>
                  <a:cubicBezTo>
                    <a:pt x="6453" y="18313"/>
                    <a:pt x="6525" y="18527"/>
                    <a:pt x="6572" y="18741"/>
                  </a:cubicBezTo>
                  <a:lnTo>
                    <a:pt x="6608" y="18848"/>
                  </a:lnTo>
                  <a:cubicBezTo>
                    <a:pt x="6656" y="19051"/>
                    <a:pt x="6715" y="19253"/>
                    <a:pt x="6775" y="19444"/>
                  </a:cubicBezTo>
                  <a:cubicBezTo>
                    <a:pt x="6810" y="19563"/>
                    <a:pt x="6858" y="19670"/>
                    <a:pt x="6906" y="19777"/>
                  </a:cubicBezTo>
                  <a:cubicBezTo>
                    <a:pt x="6953" y="19896"/>
                    <a:pt x="7013" y="20003"/>
                    <a:pt x="7084" y="20110"/>
                  </a:cubicBezTo>
                  <a:cubicBezTo>
                    <a:pt x="7144" y="20194"/>
                    <a:pt x="7191" y="20277"/>
                    <a:pt x="7251" y="20348"/>
                  </a:cubicBezTo>
                  <a:cubicBezTo>
                    <a:pt x="7311" y="20408"/>
                    <a:pt x="7382" y="20479"/>
                    <a:pt x="7465" y="20527"/>
                  </a:cubicBezTo>
                  <a:cubicBezTo>
                    <a:pt x="7513" y="20563"/>
                    <a:pt x="7572" y="20587"/>
                    <a:pt x="7644" y="20610"/>
                  </a:cubicBezTo>
                  <a:cubicBezTo>
                    <a:pt x="7680" y="20622"/>
                    <a:pt x="7727" y="20634"/>
                    <a:pt x="7775" y="20646"/>
                  </a:cubicBezTo>
                  <a:lnTo>
                    <a:pt x="7870" y="20646"/>
                  </a:lnTo>
                  <a:cubicBezTo>
                    <a:pt x="7906" y="20634"/>
                    <a:pt x="7953" y="20634"/>
                    <a:pt x="7989" y="20634"/>
                  </a:cubicBezTo>
                  <a:lnTo>
                    <a:pt x="8025" y="20646"/>
                  </a:lnTo>
                  <a:lnTo>
                    <a:pt x="8061" y="20610"/>
                  </a:lnTo>
                  <a:cubicBezTo>
                    <a:pt x="8156" y="20598"/>
                    <a:pt x="8239" y="20575"/>
                    <a:pt x="8323" y="20539"/>
                  </a:cubicBezTo>
                  <a:cubicBezTo>
                    <a:pt x="8442" y="20491"/>
                    <a:pt x="8561" y="20420"/>
                    <a:pt x="8668" y="20348"/>
                  </a:cubicBezTo>
                  <a:cubicBezTo>
                    <a:pt x="8787" y="20539"/>
                    <a:pt x="8918" y="20718"/>
                    <a:pt x="9061" y="20896"/>
                  </a:cubicBezTo>
                  <a:cubicBezTo>
                    <a:pt x="9204" y="21075"/>
                    <a:pt x="9335" y="21230"/>
                    <a:pt x="9466" y="21372"/>
                  </a:cubicBezTo>
                  <a:cubicBezTo>
                    <a:pt x="9728" y="21658"/>
                    <a:pt x="10001" y="21920"/>
                    <a:pt x="10287" y="22170"/>
                  </a:cubicBezTo>
                  <a:lnTo>
                    <a:pt x="10406" y="22265"/>
                  </a:lnTo>
                  <a:cubicBezTo>
                    <a:pt x="10525" y="22373"/>
                    <a:pt x="10656" y="22468"/>
                    <a:pt x="10775" y="22563"/>
                  </a:cubicBezTo>
                  <a:cubicBezTo>
                    <a:pt x="11109" y="22813"/>
                    <a:pt x="11454" y="23039"/>
                    <a:pt x="11811" y="23242"/>
                  </a:cubicBezTo>
                  <a:lnTo>
                    <a:pt x="11883" y="23277"/>
                  </a:lnTo>
                  <a:lnTo>
                    <a:pt x="11942" y="23313"/>
                  </a:lnTo>
                  <a:cubicBezTo>
                    <a:pt x="12133" y="23420"/>
                    <a:pt x="12335" y="23527"/>
                    <a:pt x="12537" y="23611"/>
                  </a:cubicBezTo>
                  <a:cubicBezTo>
                    <a:pt x="12442" y="23706"/>
                    <a:pt x="12383" y="23825"/>
                    <a:pt x="12335" y="23956"/>
                  </a:cubicBezTo>
                  <a:cubicBezTo>
                    <a:pt x="12323" y="23992"/>
                    <a:pt x="12311" y="24027"/>
                    <a:pt x="12299" y="24063"/>
                  </a:cubicBezTo>
                  <a:lnTo>
                    <a:pt x="12287" y="24111"/>
                  </a:lnTo>
                  <a:lnTo>
                    <a:pt x="12275" y="24182"/>
                  </a:lnTo>
                  <a:lnTo>
                    <a:pt x="12264" y="24242"/>
                  </a:lnTo>
                  <a:cubicBezTo>
                    <a:pt x="12228" y="24373"/>
                    <a:pt x="12204" y="24492"/>
                    <a:pt x="12180" y="24623"/>
                  </a:cubicBezTo>
                  <a:cubicBezTo>
                    <a:pt x="12144" y="24825"/>
                    <a:pt x="12121" y="25028"/>
                    <a:pt x="12121" y="25242"/>
                  </a:cubicBezTo>
                  <a:cubicBezTo>
                    <a:pt x="12121" y="25421"/>
                    <a:pt x="12168" y="25611"/>
                    <a:pt x="12252" y="25778"/>
                  </a:cubicBezTo>
                  <a:lnTo>
                    <a:pt x="12287" y="25813"/>
                  </a:lnTo>
                  <a:lnTo>
                    <a:pt x="12287" y="25813"/>
                  </a:lnTo>
                  <a:lnTo>
                    <a:pt x="12252" y="25790"/>
                  </a:lnTo>
                  <a:cubicBezTo>
                    <a:pt x="12216" y="25790"/>
                    <a:pt x="12168" y="25778"/>
                    <a:pt x="12133" y="25766"/>
                  </a:cubicBezTo>
                  <a:cubicBezTo>
                    <a:pt x="12061" y="25754"/>
                    <a:pt x="11990" y="25742"/>
                    <a:pt x="11918" y="25730"/>
                  </a:cubicBezTo>
                  <a:cubicBezTo>
                    <a:pt x="11609" y="25682"/>
                    <a:pt x="11311" y="25611"/>
                    <a:pt x="11025" y="25516"/>
                  </a:cubicBezTo>
                  <a:cubicBezTo>
                    <a:pt x="10025" y="25230"/>
                    <a:pt x="9108" y="24718"/>
                    <a:pt x="8334" y="24266"/>
                  </a:cubicBezTo>
                  <a:cubicBezTo>
                    <a:pt x="8096" y="24123"/>
                    <a:pt x="7834" y="23968"/>
                    <a:pt x="7572" y="23801"/>
                  </a:cubicBezTo>
                  <a:lnTo>
                    <a:pt x="7418" y="23706"/>
                  </a:lnTo>
                  <a:cubicBezTo>
                    <a:pt x="7358" y="23670"/>
                    <a:pt x="7287" y="23635"/>
                    <a:pt x="7227" y="23599"/>
                  </a:cubicBezTo>
                  <a:cubicBezTo>
                    <a:pt x="7191" y="23587"/>
                    <a:pt x="7156" y="23575"/>
                    <a:pt x="7120" y="23563"/>
                  </a:cubicBezTo>
                  <a:cubicBezTo>
                    <a:pt x="7001" y="23516"/>
                    <a:pt x="6941" y="23504"/>
                    <a:pt x="6882" y="23492"/>
                  </a:cubicBezTo>
                  <a:cubicBezTo>
                    <a:pt x="6882" y="23504"/>
                    <a:pt x="6882" y="23527"/>
                    <a:pt x="6882" y="23539"/>
                  </a:cubicBezTo>
                  <a:lnTo>
                    <a:pt x="6870" y="23492"/>
                  </a:lnTo>
                  <a:cubicBezTo>
                    <a:pt x="6846" y="23468"/>
                    <a:pt x="6834" y="23432"/>
                    <a:pt x="6810" y="23408"/>
                  </a:cubicBezTo>
                  <a:lnTo>
                    <a:pt x="6787" y="23373"/>
                  </a:lnTo>
                  <a:cubicBezTo>
                    <a:pt x="6751" y="23313"/>
                    <a:pt x="6703" y="23265"/>
                    <a:pt x="6668" y="23218"/>
                  </a:cubicBezTo>
                  <a:lnTo>
                    <a:pt x="6620" y="23170"/>
                  </a:lnTo>
                  <a:cubicBezTo>
                    <a:pt x="6429" y="22956"/>
                    <a:pt x="6251" y="22742"/>
                    <a:pt x="6048" y="22539"/>
                  </a:cubicBezTo>
                  <a:cubicBezTo>
                    <a:pt x="5858" y="22337"/>
                    <a:pt x="5656" y="22158"/>
                    <a:pt x="5441" y="21992"/>
                  </a:cubicBezTo>
                  <a:cubicBezTo>
                    <a:pt x="5227" y="21825"/>
                    <a:pt x="4989" y="21694"/>
                    <a:pt x="4739" y="21611"/>
                  </a:cubicBezTo>
                  <a:cubicBezTo>
                    <a:pt x="4632" y="21575"/>
                    <a:pt x="4513" y="21551"/>
                    <a:pt x="4405" y="21539"/>
                  </a:cubicBezTo>
                  <a:cubicBezTo>
                    <a:pt x="4370" y="21539"/>
                    <a:pt x="4346" y="21539"/>
                    <a:pt x="4322" y="21527"/>
                  </a:cubicBezTo>
                  <a:lnTo>
                    <a:pt x="4108" y="21527"/>
                  </a:lnTo>
                  <a:cubicBezTo>
                    <a:pt x="4036" y="21539"/>
                    <a:pt x="3977" y="21563"/>
                    <a:pt x="3917" y="21587"/>
                  </a:cubicBezTo>
                  <a:cubicBezTo>
                    <a:pt x="3893" y="21599"/>
                    <a:pt x="3870" y="21622"/>
                    <a:pt x="3858" y="21634"/>
                  </a:cubicBezTo>
                  <a:cubicBezTo>
                    <a:pt x="3834" y="21658"/>
                    <a:pt x="3822" y="21682"/>
                    <a:pt x="3810" y="21718"/>
                  </a:cubicBezTo>
                  <a:cubicBezTo>
                    <a:pt x="3798" y="21730"/>
                    <a:pt x="3786" y="21753"/>
                    <a:pt x="3786" y="21777"/>
                  </a:cubicBezTo>
                  <a:cubicBezTo>
                    <a:pt x="3774" y="21813"/>
                    <a:pt x="3774" y="21837"/>
                    <a:pt x="3774" y="21872"/>
                  </a:cubicBezTo>
                  <a:cubicBezTo>
                    <a:pt x="3774" y="21932"/>
                    <a:pt x="3786" y="21992"/>
                    <a:pt x="3810" y="22051"/>
                  </a:cubicBezTo>
                  <a:cubicBezTo>
                    <a:pt x="3822" y="22122"/>
                    <a:pt x="3834" y="22158"/>
                    <a:pt x="3846" y="22194"/>
                  </a:cubicBezTo>
                  <a:lnTo>
                    <a:pt x="3858" y="22242"/>
                  </a:lnTo>
                  <a:lnTo>
                    <a:pt x="3893" y="22325"/>
                  </a:lnTo>
                  <a:cubicBezTo>
                    <a:pt x="3929" y="22444"/>
                    <a:pt x="3965" y="22563"/>
                    <a:pt x="3989" y="22682"/>
                  </a:cubicBezTo>
                  <a:cubicBezTo>
                    <a:pt x="4001" y="22730"/>
                    <a:pt x="4024" y="22801"/>
                    <a:pt x="4036" y="22884"/>
                  </a:cubicBezTo>
                  <a:lnTo>
                    <a:pt x="3989" y="22861"/>
                  </a:lnTo>
                  <a:lnTo>
                    <a:pt x="3858" y="22849"/>
                  </a:lnTo>
                  <a:cubicBezTo>
                    <a:pt x="3727" y="22837"/>
                    <a:pt x="3596" y="22825"/>
                    <a:pt x="3465" y="22801"/>
                  </a:cubicBezTo>
                  <a:cubicBezTo>
                    <a:pt x="3310" y="22777"/>
                    <a:pt x="3143" y="22754"/>
                    <a:pt x="2989" y="22730"/>
                  </a:cubicBezTo>
                  <a:lnTo>
                    <a:pt x="2750" y="22694"/>
                  </a:lnTo>
                  <a:cubicBezTo>
                    <a:pt x="2560" y="22670"/>
                    <a:pt x="2369" y="22646"/>
                    <a:pt x="2179" y="22634"/>
                  </a:cubicBezTo>
                  <a:cubicBezTo>
                    <a:pt x="2048" y="22617"/>
                    <a:pt x="1914" y="22608"/>
                    <a:pt x="1780" y="22608"/>
                  </a:cubicBezTo>
                  <a:cubicBezTo>
                    <a:pt x="1646" y="22608"/>
                    <a:pt x="1512" y="22617"/>
                    <a:pt x="1381" y="22634"/>
                  </a:cubicBezTo>
                  <a:cubicBezTo>
                    <a:pt x="1179" y="22658"/>
                    <a:pt x="988" y="22706"/>
                    <a:pt x="810" y="22789"/>
                  </a:cubicBezTo>
                  <a:cubicBezTo>
                    <a:pt x="619" y="22873"/>
                    <a:pt x="441" y="23004"/>
                    <a:pt x="298" y="23158"/>
                  </a:cubicBezTo>
                  <a:cubicBezTo>
                    <a:pt x="226" y="23230"/>
                    <a:pt x="179" y="23313"/>
                    <a:pt x="131" y="23396"/>
                  </a:cubicBezTo>
                  <a:cubicBezTo>
                    <a:pt x="95" y="23468"/>
                    <a:pt x="60" y="23551"/>
                    <a:pt x="36" y="23635"/>
                  </a:cubicBezTo>
                  <a:cubicBezTo>
                    <a:pt x="12" y="23718"/>
                    <a:pt x="0" y="23801"/>
                    <a:pt x="0" y="23897"/>
                  </a:cubicBezTo>
                  <a:cubicBezTo>
                    <a:pt x="0" y="23992"/>
                    <a:pt x="12" y="24099"/>
                    <a:pt x="24" y="24194"/>
                  </a:cubicBezTo>
                  <a:cubicBezTo>
                    <a:pt x="72" y="24361"/>
                    <a:pt x="143" y="24528"/>
                    <a:pt x="238" y="24670"/>
                  </a:cubicBezTo>
                  <a:cubicBezTo>
                    <a:pt x="345" y="24861"/>
                    <a:pt x="488" y="25051"/>
                    <a:pt x="643" y="25206"/>
                  </a:cubicBezTo>
                  <a:cubicBezTo>
                    <a:pt x="941" y="25516"/>
                    <a:pt x="1286" y="25778"/>
                    <a:pt x="1655" y="25992"/>
                  </a:cubicBezTo>
                  <a:cubicBezTo>
                    <a:pt x="1857" y="26111"/>
                    <a:pt x="2060" y="26206"/>
                    <a:pt x="2274" y="26290"/>
                  </a:cubicBezTo>
                  <a:cubicBezTo>
                    <a:pt x="2560" y="26397"/>
                    <a:pt x="2858" y="26468"/>
                    <a:pt x="3155" y="26516"/>
                  </a:cubicBezTo>
                  <a:cubicBezTo>
                    <a:pt x="3286" y="26540"/>
                    <a:pt x="3429" y="26552"/>
                    <a:pt x="3560" y="26564"/>
                  </a:cubicBezTo>
                  <a:cubicBezTo>
                    <a:pt x="3691" y="26575"/>
                    <a:pt x="3846" y="26575"/>
                    <a:pt x="3989" y="26587"/>
                  </a:cubicBezTo>
                  <a:lnTo>
                    <a:pt x="4405" y="26599"/>
                  </a:lnTo>
                  <a:lnTo>
                    <a:pt x="4870" y="26599"/>
                  </a:lnTo>
                  <a:lnTo>
                    <a:pt x="5084" y="26587"/>
                  </a:lnTo>
                  <a:lnTo>
                    <a:pt x="5203" y="26575"/>
                  </a:lnTo>
                  <a:lnTo>
                    <a:pt x="5203" y="26575"/>
                  </a:lnTo>
                  <a:cubicBezTo>
                    <a:pt x="5191" y="26599"/>
                    <a:pt x="5203" y="26635"/>
                    <a:pt x="5239" y="26683"/>
                  </a:cubicBezTo>
                  <a:lnTo>
                    <a:pt x="5239" y="26730"/>
                  </a:lnTo>
                  <a:cubicBezTo>
                    <a:pt x="5286" y="26778"/>
                    <a:pt x="5322" y="26825"/>
                    <a:pt x="5358" y="26885"/>
                  </a:cubicBezTo>
                  <a:cubicBezTo>
                    <a:pt x="5394" y="26933"/>
                    <a:pt x="5441" y="26980"/>
                    <a:pt x="5477" y="27028"/>
                  </a:cubicBezTo>
                  <a:lnTo>
                    <a:pt x="5525" y="27075"/>
                  </a:lnTo>
                  <a:lnTo>
                    <a:pt x="5632" y="27195"/>
                  </a:lnTo>
                  <a:lnTo>
                    <a:pt x="5679" y="27242"/>
                  </a:lnTo>
                  <a:cubicBezTo>
                    <a:pt x="5906" y="27468"/>
                    <a:pt x="6156" y="27707"/>
                    <a:pt x="6441" y="27945"/>
                  </a:cubicBezTo>
                  <a:cubicBezTo>
                    <a:pt x="7013" y="28421"/>
                    <a:pt x="7620" y="28861"/>
                    <a:pt x="8263" y="29242"/>
                  </a:cubicBezTo>
                  <a:cubicBezTo>
                    <a:pt x="8870" y="29600"/>
                    <a:pt x="9501" y="29909"/>
                    <a:pt x="10168" y="30159"/>
                  </a:cubicBezTo>
                  <a:cubicBezTo>
                    <a:pt x="10478" y="30278"/>
                    <a:pt x="10787" y="30385"/>
                    <a:pt x="11121" y="30469"/>
                  </a:cubicBezTo>
                  <a:cubicBezTo>
                    <a:pt x="11275" y="30516"/>
                    <a:pt x="11442" y="30564"/>
                    <a:pt x="11609" y="30588"/>
                  </a:cubicBezTo>
                  <a:cubicBezTo>
                    <a:pt x="11633" y="30600"/>
                    <a:pt x="11668" y="30600"/>
                    <a:pt x="11704" y="30600"/>
                  </a:cubicBezTo>
                  <a:lnTo>
                    <a:pt x="11823" y="30600"/>
                  </a:lnTo>
                  <a:cubicBezTo>
                    <a:pt x="11835" y="30606"/>
                    <a:pt x="11847" y="30609"/>
                    <a:pt x="11859" y="30609"/>
                  </a:cubicBezTo>
                  <a:cubicBezTo>
                    <a:pt x="11871" y="30609"/>
                    <a:pt x="11883" y="30606"/>
                    <a:pt x="11894" y="30600"/>
                  </a:cubicBezTo>
                  <a:cubicBezTo>
                    <a:pt x="11930" y="30624"/>
                    <a:pt x="11954" y="30635"/>
                    <a:pt x="11990" y="30647"/>
                  </a:cubicBezTo>
                  <a:cubicBezTo>
                    <a:pt x="12014" y="30647"/>
                    <a:pt x="12037" y="30659"/>
                    <a:pt x="12061" y="30671"/>
                  </a:cubicBezTo>
                  <a:lnTo>
                    <a:pt x="12133" y="30671"/>
                  </a:lnTo>
                  <a:cubicBezTo>
                    <a:pt x="12144" y="30677"/>
                    <a:pt x="12159" y="30680"/>
                    <a:pt x="12174" y="30680"/>
                  </a:cubicBezTo>
                  <a:cubicBezTo>
                    <a:pt x="12189" y="30680"/>
                    <a:pt x="12204" y="30677"/>
                    <a:pt x="12216" y="30671"/>
                  </a:cubicBezTo>
                  <a:lnTo>
                    <a:pt x="12299" y="30671"/>
                  </a:lnTo>
                  <a:cubicBezTo>
                    <a:pt x="12347" y="31243"/>
                    <a:pt x="12442" y="31802"/>
                    <a:pt x="12573" y="32362"/>
                  </a:cubicBezTo>
                  <a:cubicBezTo>
                    <a:pt x="12752" y="33076"/>
                    <a:pt x="13014" y="33779"/>
                    <a:pt x="13359" y="34445"/>
                  </a:cubicBezTo>
                  <a:cubicBezTo>
                    <a:pt x="13526" y="34755"/>
                    <a:pt x="13716" y="35053"/>
                    <a:pt x="13942" y="35338"/>
                  </a:cubicBezTo>
                  <a:lnTo>
                    <a:pt x="14038" y="35457"/>
                  </a:lnTo>
                  <a:cubicBezTo>
                    <a:pt x="13990" y="35469"/>
                    <a:pt x="13942" y="35505"/>
                    <a:pt x="13907" y="35541"/>
                  </a:cubicBezTo>
                  <a:cubicBezTo>
                    <a:pt x="13823" y="35624"/>
                    <a:pt x="13752" y="35719"/>
                    <a:pt x="13692" y="35827"/>
                  </a:cubicBezTo>
                  <a:cubicBezTo>
                    <a:pt x="13561" y="36041"/>
                    <a:pt x="13442" y="36267"/>
                    <a:pt x="13335" y="36493"/>
                  </a:cubicBezTo>
                  <a:cubicBezTo>
                    <a:pt x="13121" y="36970"/>
                    <a:pt x="12966" y="37458"/>
                    <a:pt x="12847" y="37946"/>
                  </a:cubicBezTo>
                  <a:cubicBezTo>
                    <a:pt x="12716" y="38470"/>
                    <a:pt x="12609" y="38994"/>
                    <a:pt x="12549" y="39517"/>
                  </a:cubicBezTo>
                  <a:cubicBezTo>
                    <a:pt x="12502" y="39779"/>
                    <a:pt x="12478" y="40029"/>
                    <a:pt x="12442" y="40291"/>
                  </a:cubicBezTo>
                  <a:cubicBezTo>
                    <a:pt x="12442" y="40351"/>
                    <a:pt x="12430" y="40422"/>
                    <a:pt x="12418" y="40482"/>
                  </a:cubicBezTo>
                  <a:lnTo>
                    <a:pt x="12418" y="40601"/>
                  </a:lnTo>
                  <a:lnTo>
                    <a:pt x="12418" y="40756"/>
                  </a:lnTo>
                  <a:cubicBezTo>
                    <a:pt x="12406" y="40732"/>
                    <a:pt x="12371" y="40720"/>
                    <a:pt x="12323" y="40720"/>
                  </a:cubicBezTo>
                  <a:cubicBezTo>
                    <a:pt x="12275" y="40714"/>
                    <a:pt x="12225" y="40711"/>
                    <a:pt x="12173" y="40711"/>
                  </a:cubicBezTo>
                  <a:cubicBezTo>
                    <a:pt x="12121" y="40711"/>
                    <a:pt x="12067" y="40714"/>
                    <a:pt x="12014" y="40720"/>
                  </a:cubicBezTo>
                  <a:cubicBezTo>
                    <a:pt x="11930" y="40732"/>
                    <a:pt x="11847" y="40744"/>
                    <a:pt x="11763" y="40768"/>
                  </a:cubicBezTo>
                  <a:cubicBezTo>
                    <a:pt x="11656" y="40791"/>
                    <a:pt x="11537" y="40827"/>
                    <a:pt x="11418" y="40863"/>
                  </a:cubicBezTo>
                  <a:cubicBezTo>
                    <a:pt x="10990" y="40994"/>
                    <a:pt x="10573" y="41196"/>
                    <a:pt x="10192" y="41434"/>
                  </a:cubicBezTo>
                  <a:cubicBezTo>
                    <a:pt x="9835" y="41661"/>
                    <a:pt x="9525" y="41934"/>
                    <a:pt x="9263" y="42244"/>
                  </a:cubicBezTo>
                  <a:cubicBezTo>
                    <a:pt x="9144" y="42387"/>
                    <a:pt x="9037" y="42542"/>
                    <a:pt x="8966" y="42708"/>
                  </a:cubicBezTo>
                  <a:cubicBezTo>
                    <a:pt x="8942" y="42756"/>
                    <a:pt x="8930" y="42792"/>
                    <a:pt x="8918" y="42839"/>
                  </a:cubicBezTo>
                  <a:cubicBezTo>
                    <a:pt x="8906" y="42887"/>
                    <a:pt x="8894" y="42935"/>
                    <a:pt x="8882" y="42982"/>
                  </a:cubicBezTo>
                  <a:cubicBezTo>
                    <a:pt x="8870" y="43066"/>
                    <a:pt x="8870" y="43149"/>
                    <a:pt x="8882" y="43232"/>
                  </a:cubicBezTo>
                  <a:cubicBezTo>
                    <a:pt x="8906" y="43268"/>
                    <a:pt x="8918" y="43316"/>
                    <a:pt x="8930" y="43363"/>
                  </a:cubicBezTo>
                  <a:cubicBezTo>
                    <a:pt x="8954" y="43494"/>
                    <a:pt x="9013" y="43625"/>
                    <a:pt x="9085" y="43744"/>
                  </a:cubicBezTo>
                  <a:cubicBezTo>
                    <a:pt x="9239" y="43982"/>
                    <a:pt x="9442" y="44185"/>
                    <a:pt x="9668" y="44363"/>
                  </a:cubicBezTo>
                  <a:cubicBezTo>
                    <a:pt x="9906" y="44554"/>
                    <a:pt x="10180" y="44709"/>
                    <a:pt x="10454" y="44840"/>
                  </a:cubicBezTo>
                  <a:cubicBezTo>
                    <a:pt x="11013" y="45113"/>
                    <a:pt x="11609" y="45304"/>
                    <a:pt x="12216" y="45435"/>
                  </a:cubicBezTo>
                  <a:cubicBezTo>
                    <a:pt x="12466" y="45483"/>
                    <a:pt x="12728" y="45518"/>
                    <a:pt x="12990" y="45542"/>
                  </a:cubicBezTo>
                  <a:cubicBezTo>
                    <a:pt x="13073" y="45542"/>
                    <a:pt x="13168" y="45554"/>
                    <a:pt x="13264" y="45554"/>
                  </a:cubicBezTo>
                  <a:cubicBezTo>
                    <a:pt x="13393" y="45561"/>
                    <a:pt x="13524" y="45565"/>
                    <a:pt x="13655" y="45565"/>
                  </a:cubicBezTo>
                  <a:cubicBezTo>
                    <a:pt x="13957" y="45565"/>
                    <a:pt x="14259" y="45544"/>
                    <a:pt x="14550" y="45494"/>
                  </a:cubicBezTo>
                  <a:cubicBezTo>
                    <a:pt x="14788" y="45471"/>
                    <a:pt x="15014" y="45423"/>
                    <a:pt x="15228" y="45352"/>
                  </a:cubicBezTo>
                  <a:cubicBezTo>
                    <a:pt x="15395" y="45304"/>
                    <a:pt x="15538" y="45221"/>
                    <a:pt x="15669" y="45102"/>
                  </a:cubicBezTo>
                  <a:cubicBezTo>
                    <a:pt x="15824" y="45054"/>
                    <a:pt x="15966" y="44982"/>
                    <a:pt x="16109" y="44911"/>
                  </a:cubicBezTo>
                  <a:cubicBezTo>
                    <a:pt x="16288" y="44828"/>
                    <a:pt x="16455" y="44732"/>
                    <a:pt x="16609" y="44613"/>
                  </a:cubicBezTo>
                  <a:cubicBezTo>
                    <a:pt x="16693" y="44554"/>
                    <a:pt x="16764" y="44494"/>
                    <a:pt x="16836" y="44411"/>
                  </a:cubicBezTo>
                  <a:cubicBezTo>
                    <a:pt x="16883" y="44340"/>
                    <a:pt x="16943" y="44268"/>
                    <a:pt x="16978" y="44185"/>
                  </a:cubicBezTo>
                  <a:cubicBezTo>
                    <a:pt x="16990" y="44149"/>
                    <a:pt x="17002" y="44113"/>
                    <a:pt x="17014" y="44078"/>
                  </a:cubicBezTo>
                  <a:cubicBezTo>
                    <a:pt x="17074" y="43911"/>
                    <a:pt x="17109" y="43744"/>
                    <a:pt x="17121" y="43578"/>
                  </a:cubicBezTo>
                  <a:cubicBezTo>
                    <a:pt x="17133" y="43458"/>
                    <a:pt x="17133" y="43375"/>
                    <a:pt x="17145" y="43292"/>
                  </a:cubicBezTo>
                  <a:cubicBezTo>
                    <a:pt x="17145" y="43208"/>
                    <a:pt x="17157" y="43101"/>
                    <a:pt x="17145" y="43006"/>
                  </a:cubicBezTo>
                  <a:cubicBezTo>
                    <a:pt x="17145" y="42935"/>
                    <a:pt x="17133" y="42863"/>
                    <a:pt x="17121" y="42792"/>
                  </a:cubicBezTo>
                  <a:cubicBezTo>
                    <a:pt x="17109" y="42756"/>
                    <a:pt x="17097" y="42720"/>
                    <a:pt x="17086" y="42685"/>
                  </a:cubicBezTo>
                  <a:cubicBezTo>
                    <a:pt x="17157" y="42673"/>
                    <a:pt x="17228" y="42637"/>
                    <a:pt x="17276" y="42589"/>
                  </a:cubicBezTo>
                  <a:cubicBezTo>
                    <a:pt x="17395" y="42518"/>
                    <a:pt x="17490" y="42423"/>
                    <a:pt x="17574" y="42315"/>
                  </a:cubicBezTo>
                  <a:cubicBezTo>
                    <a:pt x="17752" y="42113"/>
                    <a:pt x="17931" y="41887"/>
                    <a:pt x="18086" y="41673"/>
                  </a:cubicBezTo>
                  <a:cubicBezTo>
                    <a:pt x="18383" y="41208"/>
                    <a:pt x="18657" y="40732"/>
                    <a:pt x="18872" y="40232"/>
                  </a:cubicBezTo>
                  <a:cubicBezTo>
                    <a:pt x="19110" y="39720"/>
                    <a:pt x="19300" y="39184"/>
                    <a:pt x="19467" y="38648"/>
                  </a:cubicBezTo>
                  <a:cubicBezTo>
                    <a:pt x="19550" y="38386"/>
                    <a:pt x="19622" y="38136"/>
                    <a:pt x="19693" y="37886"/>
                  </a:cubicBezTo>
                  <a:cubicBezTo>
                    <a:pt x="19705" y="37827"/>
                    <a:pt x="19717" y="37767"/>
                    <a:pt x="19741" y="37696"/>
                  </a:cubicBezTo>
                  <a:cubicBezTo>
                    <a:pt x="19753" y="37636"/>
                    <a:pt x="19753" y="37624"/>
                    <a:pt x="19764" y="37577"/>
                  </a:cubicBezTo>
                  <a:cubicBezTo>
                    <a:pt x="19776" y="37541"/>
                    <a:pt x="19776" y="37505"/>
                    <a:pt x="19788" y="37458"/>
                  </a:cubicBezTo>
                  <a:cubicBezTo>
                    <a:pt x="19788" y="37351"/>
                    <a:pt x="19788" y="37243"/>
                    <a:pt x="19788" y="37136"/>
                  </a:cubicBezTo>
                  <a:cubicBezTo>
                    <a:pt x="19788" y="37160"/>
                    <a:pt x="19812" y="37160"/>
                    <a:pt x="19836" y="37160"/>
                  </a:cubicBezTo>
                  <a:cubicBezTo>
                    <a:pt x="19895" y="37160"/>
                    <a:pt x="19967" y="37160"/>
                    <a:pt x="20026" y="37148"/>
                  </a:cubicBezTo>
                  <a:cubicBezTo>
                    <a:pt x="21277" y="36970"/>
                    <a:pt x="22503" y="36660"/>
                    <a:pt x="23694" y="36243"/>
                  </a:cubicBezTo>
                  <a:lnTo>
                    <a:pt x="24110" y="36088"/>
                  </a:lnTo>
                  <a:lnTo>
                    <a:pt x="24194" y="36065"/>
                  </a:lnTo>
                  <a:lnTo>
                    <a:pt x="24277" y="36029"/>
                  </a:lnTo>
                  <a:lnTo>
                    <a:pt x="24503" y="35958"/>
                  </a:lnTo>
                  <a:lnTo>
                    <a:pt x="24896" y="35815"/>
                  </a:lnTo>
                  <a:lnTo>
                    <a:pt x="25289" y="35684"/>
                  </a:lnTo>
                  <a:cubicBezTo>
                    <a:pt x="25813" y="35505"/>
                    <a:pt x="26325" y="35303"/>
                    <a:pt x="26825" y="35065"/>
                  </a:cubicBezTo>
                  <a:cubicBezTo>
                    <a:pt x="26920" y="35029"/>
                    <a:pt x="27003" y="34981"/>
                    <a:pt x="27099" y="34934"/>
                  </a:cubicBezTo>
                  <a:lnTo>
                    <a:pt x="27099" y="34934"/>
                  </a:lnTo>
                  <a:cubicBezTo>
                    <a:pt x="27075" y="35017"/>
                    <a:pt x="27075" y="35100"/>
                    <a:pt x="27099" y="35196"/>
                  </a:cubicBezTo>
                  <a:cubicBezTo>
                    <a:pt x="27111" y="35255"/>
                    <a:pt x="27123" y="35315"/>
                    <a:pt x="27146" y="35374"/>
                  </a:cubicBezTo>
                  <a:lnTo>
                    <a:pt x="27194" y="35481"/>
                  </a:lnTo>
                  <a:lnTo>
                    <a:pt x="27218" y="35553"/>
                  </a:lnTo>
                  <a:lnTo>
                    <a:pt x="27242" y="35600"/>
                  </a:lnTo>
                  <a:cubicBezTo>
                    <a:pt x="27373" y="35886"/>
                    <a:pt x="27504" y="36160"/>
                    <a:pt x="27658" y="36422"/>
                  </a:cubicBezTo>
                  <a:cubicBezTo>
                    <a:pt x="27980" y="36970"/>
                    <a:pt x="28349" y="37482"/>
                    <a:pt x="28778" y="37946"/>
                  </a:cubicBezTo>
                  <a:cubicBezTo>
                    <a:pt x="29182" y="38398"/>
                    <a:pt x="29647" y="38791"/>
                    <a:pt x="30147" y="39148"/>
                  </a:cubicBezTo>
                  <a:cubicBezTo>
                    <a:pt x="30385" y="39303"/>
                    <a:pt x="30623" y="39458"/>
                    <a:pt x="30873" y="39589"/>
                  </a:cubicBezTo>
                  <a:cubicBezTo>
                    <a:pt x="31004" y="39660"/>
                    <a:pt x="31135" y="39732"/>
                    <a:pt x="31278" y="39779"/>
                  </a:cubicBezTo>
                  <a:cubicBezTo>
                    <a:pt x="31397" y="39827"/>
                    <a:pt x="31528" y="39851"/>
                    <a:pt x="31647" y="39863"/>
                  </a:cubicBezTo>
                  <a:lnTo>
                    <a:pt x="31718" y="39863"/>
                  </a:lnTo>
                  <a:cubicBezTo>
                    <a:pt x="31671" y="39768"/>
                    <a:pt x="31587" y="39696"/>
                    <a:pt x="31504" y="39637"/>
                  </a:cubicBezTo>
                  <a:cubicBezTo>
                    <a:pt x="31409" y="39577"/>
                    <a:pt x="31302" y="39517"/>
                    <a:pt x="31206" y="39470"/>
                  </a:cubicBezTo>
                  <a:cubicBezTo>
                    <a:pt x="30980" y="39363"/>
                    <a:pt x="30766" y="39244"/>
                    <a:pt x="30552" y="39113"/>
                  </a:cubicBezTo>
                  <a:cubicBezTo>
                    <a:pt x="30266" y="38934"/>
                    <a:pt x="30004" y="38744"/>
                    <a:pt x="29742" y="38529"/>
                  </a:cubicBezTo>
                  <a:cubicBezTo>
                    <a:pt x="29480" y="38315"/>
                    <a:pt x="29230" y="38077"/>
                    <a:pt x="29004" y="37839"/>
                  </a:cubicBezTo>
                  <a:cubicBezTo>
                    <a:pt x="28766" y="37577"/>
                    <a:pt x="28551" y="37315"/>
                    <a:pt x="28349" y="37041"/>
                  </a:cubicBezTo>
                  <a:cubicBezTo>
                    <a:pt x="28135" y="36743"/>
                    <a:pt x="27944" y="36446"/>
                    <a:pt x="27765" y="36124"/>
                  </a:cubicBezTo>
                  <a:cubicBezTo>
                    <a:pt x="27646" y="35910"/>
                    <a:pt x="27539" y="35684"/>
                    <a:pt x="27444" y="35457"/>
                  </a:cubicBezTo>
                  <a:lnTo>
                    <a:pt x="27396" y="35326"/>
                  </a:lnTo>
                  <a:lnTo>
                    <a:pt x="27373" y="35279"/>
                  </a:lnTo>
                  <a:cubicBezTo>
                    <a:pt x="27349" y="35231"/>
                    <a:pt x="27325" y="35172"/>
                    <a:pt x="27289" y="35112"/>
                  </a:cubicBezTo>
                  <a:cubicBezTo>
                    <a:pt x="27254" y="35029"/>
                    <a:pt x="27218" y="34957"/>
                    <a:pt x="27170" y="34898"/>
                  </a:cubicBezTo>
                  <a:cubicBezTo>
                    <a:pt x="27182" y="34898"/>
                    <a:pt x="27206" y="34910"/>
                    <a:pt x="27218" y="34910"/>
                  </a:cubicBezTo>
                  <a:cubicBezTo>
                    <a:pt x="27265" y="34910"/>
                    <a:pt x="27301" y="34910"/>
                    <a:pt x="27349" y="34898"/>
                  </a:cubicBezTo>
                  <a:cubicBezTo>
                    <a:pt x="27432" y="34874"/>
                    <a:pt x="27515" y="34850"/>
                    <a:pt x="27599" y="34815"/>
                  </a:cubicBezTo>
                  <a:lnTo>
                    <a:pt x="27682" y="34779"/>
                  </a:lnTo>
                  <a:lnTo>
                    <a:pt x="27849" y="34695"/>
                  </a:lnTo>
                  <a:cubicBezTo>
                    <a:pt x="27956" y="34636"/>
                    <a:pt x="28063" y="34564"/>
                    <a:pt x="28170" y="34505"/>
                  </a:cubicBezTo>
                  <a:cubicBezTo>
                    <a:pt x="28539" y="34267"/>
                    <a:pt x="28873" y="33981"/>
                    <a:pt x="29170" y="33660"/>
                  </a:cubicBezTo>
                  <a:cubicBezTo>
                    <a:pt x="29468" y="33338"/>
                    <a:pt x="29730" y="32993"/>
                    <a:pt x="29944" y="32612"/>
                  </a:cubicBezTo>
                  <a:cubicBezTo>
                    <a:pt x="30051" y="32433"/>
                    <a:pt x="30147" y="32255"/>
                    <a:pt x="30230" y="32064"/>
                  </a:cubicBezTo>
                  <a:cubicBezTo>
                    <a:pt x="30266" y="31981"/>
                    <a:pt x="30290" y="31898"/>
                    <a:pt x="30302" y="31802"/>
                  </a:cubicBezTo>
                  <a:cubicBezTo>
                    <a:pt x="30313" y="31731"/>
                    <a:pt x="30325" y="31647"/>
                    <a:pt x="30313" y="31564"/>
                  </a:cubicBezTo>
                  <a:lnTo>
                    <a:pt x="30313" y="31564"/>
                  </a:lnTo>
                  <a:lnTo>
                    <a:pt x="30421" y="31647"/>
                  </a:lnTo>
                  <a:lnTo>
                    <a:pt x="30623" y="31767"/>
                  </a:lnTo>
                  <a:cubicBezTo>
                    <a:pt x="30921" y="31957"/>
                    <a:pt x="31206" y="32183"/>
                    <a:pt x="31480" y="32409"/>
                  </a:cubicBezTo>
                  <a:cubicBezTo>
                    <a:pt x="31456" y="32457"/>
                    <a:pt x="31445" y="32505"/>
                    <a:pt x="31433" y="32552"/>
                  </a:cubicBezTo>
                  <a:cubicBezTo>
                    <a:pt x="31409" y="32648"/>
                    <a:pt x="31397" y="32755"/>
                    <a:pt x="31409" y="32862"/>
                  </a:cubicBezTo>
                  <a:cubicBezTo>
                    <a:pt x="31409" y="32945"/>
                    <a:pt x="31421" y="33041"/>
                    <a:pt x="31433" y="33124"/>
                  </a:cubicBezTo>
                  <a:cubicBezTo>
                    <a:pt x="31456" y="33219"/>
                    <a:pt x="31468" y="33314"/>
                    <a:pt x="31504" y="33398"/>
                  </a:cubicBezTo>
                  <a:cubicBezTo>
                    <a:pt x="31587" y="33719"/>
                    <a:pt x="31754" y="34005"/>
                    <a:pt x="31992" y="34243"/>
                  </a:cubicBezTo>
                  <a:cubicBezTo>
                    <a:pt x="32218" y="34469"/>
                    <a:pt x="32492" y="34660"/>
                    <a:pt x="32790" y="34803"/>
                  </a:cubicBezTo>
                  <a:cubicBezTo>
                    <a:pt x="32945" y="34886"/>
                    <a:pt x="33111" y="34957"/>
                    <a:pt x="33266" y="35017"/>
                  </a:cubicBezTo>
                  <a:cubicBezTo>
                    <a:pt x="33361" y="35065"/>
                    <a:pt x="33457" y="35076"/>
                    <a:pt x="33552" y="35088"/>
                  </a:cubicBezTo>
                  <a:lnTo>
                    <a:pt x="33754" y="35088"/>
                  </a:lnTo>
                  <a:lnTo>
                    <a:pt x="33814" y="35207"/>
                  </a:lnTo>
                  <a:lnTo>
                    <a:pt x="34016" y="35553"/>
                  </a:lnTo>
                  <a:cubicBezTo>
                    <a:pt x="34100" y="35731"/>
                    <a:pt x="34183" y="35874"/>
                    <a:pt x="34254" y="36029"/>
                  </a:cubicBezTo>
                  <a:cubicBezTo>
                    <a:pt x="34314" y="36148"/>
                    <a:pt x="34373" y="36243"/>
                    <a:pt x="34445" y="36339"/>
                  </a:cubicBezTo>
                  <a:cubicBezTo>
                    <a:pt x="34373" y="36386"/>
                    <a:pt x="34302" y="36446"/>
                    <a:pt x="34254" y="36517"/>
                  </a:cubicBezTo>
                  <a:cubicBezTo>
                    <a:pt x="34040" y="36767"/>
                    <a:pt x="33838" y="37017"/>
                    <a:pt x="33659" y="37291"/>
                  </a:cubicBezTo>
                  <a:cubicBezTo>
                    <a:pt x="33492" y="37541"/>
                    <a:pt x="33361" y="37803"/>
                    <a:pt x="33242" y="38077"/>
                  </a:cubicBezTo>
                  <a:cubicBezTo>
                    <a:pt x="33183" y="38184"/>
                    <a:pt x="33147" y="38303"/>
                    <a:pt x="33111" y="38422"/>
                  </a:cubicBezTo>
                  <a:cubicBezTo>
                    <a:pt x="33099" y="38494"/>
                    <a:pt x="33088" y="38553"/>
                    <a:pt x="33088" y="38625"/>
                  </a:cubicBezTo>
                  <a:cubicBezTo>
                    <a:pt x="33076" y="38696"/>
                    <a:pt x="33076" y="38779"/>
                    <a:pt x="33088" y="38863"/>
                  </a:cubicBezTo>
                  <a:cubicBezTo>
                    <a:pt x="33183" y="38779"/>
                    <a:pt x="33254" y="38672"/>
                    <a:pt x="33302" y="38565"/>
                  </a:cubicBezTo>
                  <a:cubicBezTo>
                    <a:pt x="33338" y="38482"/>
                    <a:pt x="33373" y="38386"/>
                    <a:pt x="33409" y="38303"/>
                  </a:cubicBezTo>
                  <a:lnTo>
                    <a:pt x="33457" y="38172"/>
                  </a:lnTo>
                  <a:cubicBezTo>
                    <a:pt x="33564" y="37934"/>
                    <a:pt x="33683" y="37720"/>
                    <a:pt x="33814" y="37493"/>
                  </a:cubicBezTo>
                  <a:cubicBezTo>
                    <a:pt x="33969" y="37255"/>
                    <a:pt x="34135" y="37029"/>
                    <a:pt x="34314" y="36803"/>
                  </a:cubicBezTo>
                  <a:cubicBezTo>
                    <a:pt x="34350" y="36767"/>
                    <a:pt x="34373" y="36731"/>
                    <a:pt x="34409" y="36696"/>
                  </a:cubicBezTo>
                  <a:lnTo>
                    <a:pt x="34469" y="36636"/>
                  </a:lnTo>
                  <a:lnTo>
                    <a:pt x="34600" y="36481"/>
                  </a:lnTo>
                  <a:cubicBezTo>
                    <a:pt x="34612" y="36458"/>
                    <a:pt x="34635" y="36422"/>
                    <a:pt x="34659" y="36398"/>
                  </a:cubicBezTo>
                  <a:cubicBezTo>
                    <a:pt x="34754" y="36327"/>
                    <a:pt x="34862" y="36255"/>
                    <a:pt x="34957" y="36184"/>
                  </a:cubicBezTo>
                  <a:cubicBezTo>
                    <a:pt x="34993" y="36160"/>
                    <a:pt x="35016" y="36136"/>
                    <a:pt x="35052" y="36112"/>
                  </a:cubicBezTo>
                  <a:lnTo>
                    <a:pt x="35112" y="36065"/>
                  </a:lnTo>
                  <a:cubicBezTo>
                    <a:pt x="35159" y="36029"/>
                    <a:pt x="35219" y="35981"/>
                    <a:pt x="35290" y="35958"/>
                  </a:cubicBezTo>
                  <a:cubicBezTo>
                    <a:pt x="35350" y="35922"/>
                    <a:pt x="35421" y="35886"/>
                    <a:pt x="35493" y="35862"/>
                  </a:cubicBezTo>
                  <a:cubicBezTo>
                    <a:pt x="35564" y="35827"/>
                    <a:pt x="35612" y="35827"/>
                    <a:pt x="35659" y="35803"/>
                  </a:cubicBezTo>
                  <a:cubicBezTo>
                    <a:pt x="35778" y="35779"/>
                    <a:pt x="35897" y="35755"/>
                    <a:pt x="36017" y="35755"/>
                  </a:cubicBezTo>
                  <a:cubicBezTo>
                    <a:pt x="36070" y="35749"/>
                    <a:pt x="36124" y="35746"/>
                    <a:pt x="36179" y="35746"/>
                  </a:cubicBezTo>
                  <a:cubicBezTo>
                    <a:pt x="36234" y="35746"/>
                    <a:pt x="36290" y="35749"/>
                    <a:pt x="36350" y="35755"/>
                  </a:cubicBezTo>
                  <a:lnTo>
                    <a:pt x="36421" y="35755"/>
                  </a:lnTo>
                  <a:cubicBezTo>
                    <a:pt x="36779" y="35779"/>
                    <a:pt x="37124" y="35850"/>
                    <a:pt x="37457" y="35958"/>
                  </a:cubicBezTo>
                  <a:cubicBezTo>
                    <a:pt x="37755" y="36053"/>
                    <a:pt x="38088" y="36184"/>
                    <a:pt x="38457" y="36339"/>
                  </a:cubicBezTo>
                  <a:cubicBezTo>
                    <a:pt x="38529" y="36374"/>
                    <a:pt x="38600" y="36410"/>
                    <a:pt x="38684" y="36446"/>
                  </a:cubicBezTo>
                  <a:lnTo>
                    <a:pt x="38731" y="36458"/>
                  </a:lnTo>
                  <a:cubicBezTo>
                    <a:pt x="38791" y="36493"/>
                    <a:pt x="38838" y="36517"/>
                    <a:pt x="38898" y="36541"/>
                  </a:cubicBezTo>
                  <a:cubicBezTo>
                    <a:pt x="39005" y="36577"/>
                    <a:pt x="39124" y="36600"/>
                    <a:pt x="39243" y="36624"/>
                  </a:cubicBezTo>
                  <a:cubicBezTo>
                    <a:pt x="39219" y="36636"/>
                    <a:pt x="39195" y="36660"/>
                    <a:pt x="39184" y="36696"/>
                  </a:cubicBezTo>
                  <a:lnTo>
                    <a:pt x="39112" y="36815"/>
                  </a:lnTo>
                  <a:cubicBezTo>
                    <a:pt x="39088" y="36839"/>
                    <a:pt x="39065" y="36862"/>
                    <a:pt x="39041" y="36886"/>
                  </a:cubicBezTo>
                  <a:cubicBezTo>
                    <a:pt x="38945" y="36970"/>
                    <a:pt x="38862" y="37065"/>
                    <a:pt x="38779" y="37160"/>
                  </a:cubicBezTo>
                  <a:cubicBezTo>
                    <a:pt x="38588" y="37398"/>
                    <a:pt x="38410" y="37612"/>
                    <a:pt x="38243" y="37803"/>
                  </a:cubicBezTo>
                  <a:cubicBezTo>
                    <a:pt x="37850" y="38255"/>
                    <a:pt x="37457" y="38672"/>
                    <a:pt x="37052" y="39041"/>
                  </a:cubicBezTo>
                  <a:cubicBezTo>
                    <a:pt x="36421" y="39648"/>
                    <a:pt x="35719" y="40160"/>
                    <a:pt x="34969" y="40589"/>
                  </a:cubicBezTo>
                  <a:cubicBezTo>
                    <a:pt x="34731" y="40708"/>
                    <a:pt x="34493" y="40815"/>
                    <a:pt x="34254" y="40911"/>
                  </a:cubicBezTo>
                  <a:cubicBezTo>
                    <a:pt x="34004" y="41006"/>
                    <a:pt x="33754" y="41089"/>
                    <a:pt x="33492" y="41149"/>
                  </a:cubicBezTo>
                  <a:cubicBezTo>
                    <a:pt x="33254" y="41196"/>
                    <a:pt x="33028" y="41232"/>
                    <a:pt x="32790" y="41256"/>
                  </a:cubicBezTo>
                  <a:lnTo>
                    <a:pt x="32611" y="41268"/>
                  </a:lnTo>
                  <a:cubicBezTo>
                    <a:pt x="32552" y="41268"/>
                    <a:pt x="32492" y="41268"/>
                    <a:pt x="32433" y="41280"/>
                  </a:cubicBezTo>
                  <a:cubicBezTo>
                    <a:pt x="32326" y="41303"/>
                    <a:pt x="32207" y="41327"/>
                    <a:pt x="32087" y="41351"/>
                  </a:cubicBezTo>
                  <a:cubicBezTo>
                    <a:pt x="32135" y="41411"/>
                    <a:pt x="32195" y="41446"/>
                    <a:pt x="32254" y="41458"/>
                  </a:cubicBezTo>
                  <a:cubicBezTo>
                    <a:pt x="32349" y="41494"/>
                    <a:pt x="32457" y="41506"/>
                    <a:pt x="32552" y="41518"/>
                  </a:cubicBezTo>
                  <a:lnTo>
                    <a:pt x="32814" y="41518"/>
                  </a:lnTo>
                  <a:cubicBezTo>
                    <a:pt x="32909" y="41518"/>
                    <a:pt x="33004" y="41494"/>
                    <a:pt x="33099" y="41482"/>
                  </a:cubicBezTo>
                  <a:cubicBezTo>
                    <a:pt x="33469" y="41434"/>
                    <a:pt x="33838" y="41339"/>
                    <a:pt x="34195" y="41220"/>
                  </a:cubicBezTo>
                  <a:cubicBezTo>
                    <a:pt x="34540" y="41089"/>
                    <a:pt x="34885" y="40934"/>
                    <a:pt x="35219" y="40744"/>
                  </a:cubicBezTo>
                  <a:cubicBezTo>
                    <a:pt x="35564" y="40553"/>
                    <a:pt x="35886" y="40339"/>
                    <a:pt x="36207" y="40101"/>
                  </a:cubicBezTo>
                  <a:cubicBezTo>
                    <a:pt x="36838" y="39613"/>
                    <a:pt x="37421" y="39077"/>
                    <a:pt x="37957" y="38494"/>
                  </a:cubicBezTo>
                  <a:cubicBezTo>
                    <a:pt x="38180" y="38259"/>
                    <a:pt x="38403" y="38001"/>
                    <a:pt x="38637" y="37732"/>
                  </a:cubicBezTo>
                  <a:lnTo>
                    <a:pt x="38637" y="37732"/>
                  </a:lnTo>
                  <a:cubicBezTo>
                    <a:pt x="38636" y="37735"/>
                    <a:pt x="38636" y="37738"/>
                    <a:pt x="38636" y="37743"/>
                  </a:cubicBezTo>
                  <a:cubicBezTo>
                    <a:pt x="38243" y="38327"/>
                    <a:pt x="37791" y="38875"/>
                    <a:pt x="37279" y="39351"/>
                  </a:cubicBezTo>
                  <a:cubicBezTo>
                    <a:pt x="36624" y="39970"/>
                    <a:pt x="35909" y="40506"/>
                    <a:pt x="35135" y="40946"/>
                  </a:cubicBezTo>
                  <a:cubicBezTo>
                    <a:pt x="34564" y="41268"/>
                    <a:pt x="33945" y="41506"/>
                    <a:pt x="33314" y="41673"/>
                  </a:cubicBezTo>
                  <a:cubicBezTo>
                    <a:pt x="33254" y="41684"/>
                    <a:pt x="33195" y="41696"/>
                    <a:pt x="33135" y="41708"/>
                  </a:cubicBezTo>
                  <a:lnTo>
                    <a:pt x="33088" y="41708"/>
                  </a:lnTo>
                  <a:lnTo>
                    <a:pt x="32957" y="41732"/>
                  </a:lnTo>
                  <a:lnTo>
                    <a:pt x="32802" y="41756"/>
                  </a:lnTo>
                  <a:cubicBezTo>
                    <a:pt x="32647" y="41792"/>
                    <a:pt x="32504" y="41827"/>
                    <a:pt x="32373" y="41875"/>
                  </a:cubicBezTo>
                  <a:cubicBezTo>
                    <a:pt x="32385" y="41934"/>
                    <a:pt x="32445" y="41982"/>
                    <a:pt x="32516" y="41982"/>
                  </a:cubicBezTo>
                  <a:cubicBezTo>
                    <a:pt x="32564" y="41994"/>
                    <a:pt x="32611" y="41994"/>
                    <a:pt x="32647" y="42006"/>
                  </a:cubicBezTo>
                  <a:lnTo>
                    <a:pt x="32778" y="42006"/>
                  </a:lnTo>
                  <a:cubicBezTo>
                    <a:pt x="32849" y="41994"/>
                    <a:pt x="32909" y="41994"/>
                    <a:pt x="32980" y="41982"/>
                  </a:cubicBezTo>
                  <a:lnTo>
                    <a:pt x="33028" y="41982"/>
                  </a:lnTo>
                  <a:cubicBezTo>
                    <a:pt x="33123" y="41958"/>
                    <a:pt x="33219" y="41946"/>
                    <a:pt x="33326" y="41923"/>
                  </a:cubicBezTo>
                  <a:cubicBezTo>
                    <a:pt x="33695" y="41839"/>
                    <a:pt x="34064" y="41720"/>
                    <a:pt x="34421" y="41577"/>
                  </a:cubicBezTo>
                  <a:cubicBezTo>
                    <a:pt x="34802" y="41411"/>
                    <a:pt x="35171" y="41232"/>
                    <a:pt x="35516" y="41018"/>
                  </a:cubicBezTo>
                  <a:cubicBezTo>
                    <a:pt x="35897" y="40803"/>
                    <a:pt x="36267" y="40553"/>
                    <a:pt x="36624" y="40291"/>
                  </a:cubicBezTo>
                  <a:cubicBezTo>
                    <a:pt x="36957" y="40029"/>
                    <a:pt x="37290" y="39744"/>
                    <a:pt x="37600" y="39458"/>
                  </a:cubicBezTo>
                  <a:cubicBezTo>
                    <a:pt x="37910" y="39160"/>
                    <a:pt x="38195" y="38839"/>
                    <a:pt x="38457" y="38505"/>
                  </a:cubicBezTo>
                  <a:cubicBezTo>
                    <a:pt x="38695" y="38208"/>
                    <a:pt x="38910" y="37886"/>
                    <a:pt x="39100" y="37553"/>
                  </a:cubicBezTo>
                  <a:cubicBezTo>
                    <a:pt x="39184" y="37398"/>
                    <a:pt x="39267" y="37231"/>
                    <a:pt x="39338" y="37065"/>
                  </a:cubicBezTo>
                  <a:cubicBezTo>
                    <a:pt x="39374" y="36981"/>
                    <a:pt x="39398" y="36886"/>
                    <a:pt x="39410" y="36803"/>
                  </a:cubicBezTo>
                  <a:cubicBezTo>
                    <a:pt x="39410" y="36767"/>
                    <a:pt x="39410" y="36731"/>
                    <a:pt x="39410" y="36708"/>
                  </a:cubicBezTo>
                  <a:lnTo>
                    <a:pt x="39398" y="36660"/>
                  </a:lnTo>
                  <a:lnTo>
                    <a:pt x="39398" y="36612"/>
                  </a:lnTo>
                  <a:cubicBezTo>
                    <a:pt x="39398" y="36565"/>
                    <a:pt x="39386" y="36541"/>
                    <a:pt x="39386" y="36505"/>
                  </a:cubicBezTo>
                  <a:lnTo>
                    <a:pt x="39315" y="36541"/>
                  </a:lnTo>
                  <a:cubicBezTo>
                    <a:pt x="39195" y="36422"/>
                    <a:pt x="39065" y="36327"/>
                    <a:pt x="38922" y="36267"/>
                  </a:cubicBezTo>
                  <a:cubicBezTo>
                    <a:pt x="38707" y="36172"/>
                    <a:pt x="38493" y="36077"/>
                    <a:pt x="38279" y="35993"/>
                  </a:cubicBezTo>
                  <a:cubicBezTo>
                    <a:pt x="37838" y="35803"/>
                    <a:pt x="37374" y="35660"/>
                    <a:pt x="36909" y="35565"/>
                  </a:cubicBezTo>
                  <a:cubicBezTo>
                    <a:pt x="36779" y="35541"/>
                    <a:pt x="36659" y="35529"/>
                    <a:pt x="36540" y="35517"/>
                  </a:cubicBezTo>
                  <a:cubicBezTo>
                    <a:pt x="36409" y="35505"/>
                    <a:pt x="36338" y="35505"/>
                    <a:pt x="36231" y="35505"/>
                  </a:cubicBezTo>
                  <a:cubicBezTo>
                    <a:pt x="36017" y="35505"/>
                    <a:pt x="35802" y="35541"/>
                    <a:pt x="35600" y="35588"/>
                  </a:cubicBezTo>
                  <a:cubicBezTo>
                    <a:pt x="35385" y="35660"/>
                    <a:pt x="35195" y="35755"/>
                    <a:pt x="35016" y="35874"/>
                  </a:cubicBezTo>
                  <a:cubicBezTo>
                    <a:pt x="34921" y="35934"/>
                    <a:pt x="34850" y="36017"/>
                    <a:pt x="34778" y="36100"/>
                  </a:cubicBezTo>
                  <a:lnTo>
                    <a:pt x="34754" y="36136"/>
                  </a:lnTo>
                  <a:lnTo>
                    <a:pt x="34719" y="36160"/>
                  </a:lnTo>
                  <a:cubicBezTo>
                    <a:pt x="34671" y="36184"/>
                    <a:pt x="34623" y="36219"/>
                    <a:pt x="34576" y="36243"/>
                  </a:cubicBezTo>
                  <a:cubicBezTo>
                    <a:pt x="34600" y="36208"/>
                    <a:pt x="34600" y="36160"/>
                    <a:pt x="34576" y="36112"/>
                  </a:cubicBezTo>
                  <a:cubicBezTo>
                    <a:pt x="34540" y="35981"/>
                    <a:pt x="34493" y="35862"/>
                    <a:pt x="34433" y="35743"/>
                  </a:cubicBezTo>
                  <a:lnTo>
                    <a:pt x="34397" y="35684"/>
                  </a:lnTo>
                  <a:cubicBezTo>
                    <a:pt x="34266" y="35422"/>
                    <a:pt x="34112" y="35148"/>
                    <a:pt x="33921" y="34850"/>
                  </a:cubicBezTo>
                  <a:cubicBezTo>
                    <a:pt x="33552" y="34255"/>
                    <a:pt x="33135" y="33695"/>
                    <a:pt x="32671" y="33183"/>
                  </a:cubicBezTo>
                  <a:cubicBezTo>
                    <a:pt x="32218" y="32671"/>
                    <a:pt x="31706" y="32207"/>
                    <a:pt x="31159" y="31814"/>
                  </a:cubicBezTo>
                  <a:cubicBezTo>
                    <a:pt x="30909" y="31624"/>
                    <a:pt x="30647" y="31457"/>
                    <a:pt x="30361" y="31314"/>
                  </a:cubicBezTo>
                  <a:lnTo>
                    <a:pt x="30206" y="31231"/>
                  </a:lnTo>
                  <a:lnTo>
                    <a:pt x="30159" y="31207"/>
                  </a:lnTo>
                  <a:cubicBezTo>
                    <a:pt x="30087" y="31183"/>
                    <a:pt x="30028" y="31159"/>
                    <a:pt x="29968" y="31136"/>
                  </a:cubicBezTo>
                  <a:cubicBezTo>
                    <a:pt x="29897" y="31124"/>
                    <a:pt x="29825" y="31100"/>
                    <a:pt x="29766" y="31088"/>
                  </a:cubicBezTo>
                  <a:cubicBezTo>
                    <a:pt x="29825" y="30802"/>
                    <a:pt x="29849" y="30504"/>
                    <a:pt x="29861" y="30207"/>
                  </a:cubicBezTo>
                  <a:cubicBezTo>
                    <a:pt x="29873" y="29195"/>
                    <a:pt x="29754" y="28183"/>
                    <a:pt x="29504" y="27206"/>
                  </a:cubicBezTo>
                  <a:cubicBezTo>
                    <a:pt x="29432" y="26921"/>
                    <a:pt x="29373" y="26623"/>
                    <a:pt x="29301" y="26325"/>
                  </a:cubicBezTo>
                  <a:lnTo>
                    <a:pt x="29432" y="26325"/>
                  </a:lnTo>
                  <a:cubicBezTo>
                    <a:pt x="29462" y="26331"/>
                    <a:pt x="29489" y="26334"/>
                    <a:pt x="29516" y="26334"/>
                  </a:cubicBezTo>
                  <a:cubicBezTo>
                    <a:pt x="29542" y="26334"/>
                    <a:pt x="29569" y="26331"/>
                    <a:pt x="29599" y="26325"/>
                  </a:cubicBezTo>
                  <a:cubicBezTo>
                    <a:pt x="29670" y="26325"/>
                    <a:pt x="29754" y="26313"/>
                    <a:pt x="29825" y="26278"/>
                  </a:cubicBezTo>
                  <a:cubicBezTo>
                    <a:pt x="29885" y="26266"/>
                    <a:pt x="29932" y="26242"/>
                    <a:pt x="29992" y="26218"/>
                  </a:cubicBezTo>
                  <a:lnTo>
                    <a:pt x="30040" y="26206"/>
                  </a:lnTo>
                  <a:cubicBezTo>
                    <a:pt x="30325" y="26075"/>
                    <a:pt x="30599" y="25909"/>
                    <a:pt x="30861" y="25706"/>
                  </a:cubicBezTo>
                  <a:cubicBezTo>
                    <a:pt x="31147" y="25492"/>
                    <a:pt x="31421" y="25254"/>
                    <a:pt x="31683" y="24992"/>
                  </a:cubicBezTo>
                  <a:cubicBezTo>
                    <a:pt x="31933" y="24754"/>
                    <a:pt x="32183" y="24468"/>
                    <a:pt x="32468" y="24135"/>
                  </a:cubicBezTo>
                  <a:cubicBezTo>
                    <a:pt x="32873" y="23646"/>
                    <a:pt x="33242" y="23123"/>
                    <a:pt x="33588" y="22587"/>
                  </a:cubicBezTo>
                  <a:cubicBezTo>
                    <a:pt x="33814" y="22218"/>
                    <a:pt x="34028" y="21825"/>
                    <a:pt x="34219" y="21432"/>
                  </a:cubicBezTo>
                  <a:cubicBezTo>
                    <a:pt x="34326" y="21206"/>
                    <a:pt x="34409" y="20979"/>
                    <a:pt x="34481" y="20741"/>
                  </a:cubicBezTo>
                  <a:lnTo>
                    <a:pt x="34481" y="20694"/>
                  </a:lnTo>
                  <a:lnTo>
                    <a:pt x="34493" y="20634"/>
                  </a:lnTo>
                  <a:cubicBezTo>
                    <a:pt x="34504" y="20575"/>
                    <a:pt x="34516" y="20527"/>
                    <a:pt x="34504" y="20468"/>
                  </a:cubicBezTo>
                  <a:lnTo>
                    <a:pt x="34528" y="20432"/>
                  </a:lnTo>
                  <a:cubicBezTo>
                    <a:pt x="34659" y="20384"/>
                    <a:pt x="34778" y="20325"/>
                    <a:pt x="34885" y="20229"/>
                  </a:cubicBezTo>
                  <a:cubicBezTo>
                    <a:pt x="35088" y="20051"/>
                    <a:pt x="35278" y="19848"/>
                    <a:pt x="35457" y="19646"/>
                  </a:cubicBezTo>
                  <a:cubicBezTo>
                    <a:pt x="35838" y="19217"/>
                    <a:pt x="36183" y="18753"/>
                    <a:pt x="36481" y="18265"/>
                  </a:cubicBezTo>
                  <a:cubicBezTo>
                    <a:pt x="36767" y="17801"/>
                    <a:pt x="37017" y="17300"/>
                    <a:pt x="37219" y="16789"/>
                  </a:cubicBezTo>
                  <a:cubicBezTo>
                    <a:pt x="37314" y="16562"/>
                    <a:pt x="37386" y="16336"/>
                    <a:pt x="37445" y="16134"/>
                  </a:cubicBezTo>
                  <a:cubicBezTo>
                    <a:pt x="37493" y="15943"/>
                    <a:pt x="37541" y="15753"/>
                    <a:pt x="37564" y="15562"/>
                  </a:cubicBezTo>
                  <a:cubicBezTo>
                    <a:pt x="37588" y="15372"/>
                    <a:pt x="37588" y="15193"/>
                    <a:pt x="37588" y="15003"/>
                  </a:cubicBezTo>
                  <a:cubicBezTo>
                    <a:pt x="37576" y="14824"/>
                    <a:pt x="37552" y="14633"/>
                    <a:pt x="37505" y="14455"/>
                  </a:cubicBezTo>
                  <a:cubicBezTo>
                    <a:pt x="37457" y="14300"/>
                    <a:pt x="37398" y="14157"/>
                    <a:pt x="37314" y="14014"/>
                  </a:cubicBezTo>
                  <a:cubicBezTo>
                    <a:pt x="37219" y="13883"/>
                    <a:pt x="37100" y="13764"/>
                    <a:pt x="36969" y="13669"/>
                  </a:cubicBezTo>
                  <a:cubicBezTo>
                    <a:pt x="36898" y="13621"/>
                    <a:pt x="36826" y="13586"/>
                    <a:pt x="36755" y="13550"/>
                  </a:cubicBezTo>
                  <a:cubicBezTo>
                    <a:pt x="36671" y="13526"/>
                    <a:pt x="36588" y="13502"/>
                    <a:pt x="36505" y="13479"/>
                  </a:cubicBezTo>
                  <a:cubicBezTo>
                    <a:pt x="36433" y="13467"/>
                    <a:pt x="36362" y="13455"/>
                    <a:pt x="36278" y="13455"/>
                  </a:cubicBezTo>
                  <a:lnTo>
                    <a:pt x="36207" y="13455"/>
                  </a:lnTo>
                  <a:cubicBezTo>
                    <a:pt x="36172" y="13451"/>
                    <a:pt x="36136" y="13450"/>
                    <a:pt x="36100" y="13450"/>
                  </a:cubicBezTo>
                  <a:cubicBezTo>
                    <a:pt x="36011" y="13450"/>
                    <a:pt x="35919" y="13458"/>
                    <a:pt x="35826" y="13467"/>
                  </a:cubicBezTo>
                  <a:cubicBezTo>
                    <a:pt x="35588" y="13502"/>
                    <a:pt x="35362" y="13574"/>
                    <a:pt x="35135" y="13657"/>
                  </a:cubicBezTo>
                  <a:cubicBezTo>
                    <a:pt x="34885" y="13764"/>
                    <a:pt x="34647" y="13895"/>
                    <a:pt x="34421" y="14050"/>
                  </a:cubicBezTo>
                  <a:cubicBezTo>
                    <a:pt x="34171" y="14229"/>
                    <a:pt x="33945" y="14443"/>
                    <a:pt x="33742" y="14681"/>
                  </a:cubicBezTo>
                  <a:cubicBezTo>
                    <a:pt x="33576" y="14884"/>
                    <a:pt x="33445" y="15098"/>
                    <a:pt x="33338" y="15324"/>
                  </a:cubicBezTo>
                  <a:lnTo>
                    <a:pt x="33278" y="15217"/>
                  </a:lnTo>
                  <a:lnTo>
                    <a:pt x="33171" y="15062"/>
                  </a:lnTo>
                  <a:lnTo>
                    <a:pt x="33147" y="15014"/>
                  </a:lnTo>
                  <a:cubicBezTo>
                    <a:pt x="33076" y="14919"/>
                    <a:pt x="33028" y="14848"/>
                    <a:pt x="32969" y="14788"/>
                  </a:cubicBezTo>
                  <a:cubicBezTo>
                    <a:pt x="32909" y="14705"/>
                    <a:pt x="32826" y="14645"/>
                    <a:pt x="32742" y="14598"/>
                  </a:cubicBezTo>
                  <a:cubicBezTo>
                    <a:pt x="32695" y="14586"/>
                    <a:pt x="32647" y="14562"/>
                    <a:pt x="32599" y="14562"/>
                  </a:cubicBezTo>
                  <a:lnTo>
                    <a:pt x="32445" y="14562"/>
                  </a:lnTo>
                  <a:cubicBezTo>
                    <a:pt x="32409" y="14562"/>
                    <a:pt x="32361" y="14574"/>
                    <a:pt x="32326" y="14598"/>
                  </a:cubicBezTo>
                  <a:cubicBezTo>
                    <a:pt x="32266" y="14610"/>
                    <a:pt x="32207" y="14645"/>
                    <a:pt x="32159" y="14669"/>
                  </a:cubicBezTo>
                  <a:cubicBezTo>
                    <a:pt x="32087" y="14717"/>
                    <a:pt x="32028" y="14776"/>
                    <a:pt x="31968" y="14836"/>
                  </a:cubicBezTo>
                  <a:cubicBezTo>
                    <a:pt x="31909" y="14907"/>
                    <a:pt x="31849" y="14991"/>
                    <a:pt x="31814" y="15074"/>
                  </a:cubicBezTo>
                  <a:cubicBezTo>
                    <a:pt x="31754" y="15169"/>
                    <a:pt x="31706" y="15276"/>
                    <a:pt x="31659" y="15384"/>
                  </a:cubicBezTo>
                  <a:cubicBezTo>
                    <a:pt x="31587" y="15610"/>
                    <a:pt x="31516" y="15848"/>
                    <a:pt x="31480" y="16074"/>
                  </a:cubicBezTo>
                  <a:cubicBezTo>
                    <a:pt x="31421" y="16348"/>
                    <a:pt x="31385" y="16610"/>
                    <a:pt x="31361" y="16884"/>
                  </a:cubicBezTo>
                  <a:cubicBezTo>
                    <a:pt x="31349" y="16991"/>
                    <a:pt x="31349" y="17110"/>
                    <a:pt x="31337" y="17229"/>
                  </a:cubicBezTo>
                  <a:cubicBezTo>
                    <a:pt x="31337" y="17336"/>
                    <a:pt x="31337" y="17431"/>
                    <a:pt x="31337" y="17539"/>
                  </a:cubicBezTo>
                  <a:cubicBezTo>
                    <a:pt x="31349" y="17646"/>
                    <a:pt x="31373" y="17753"/>
                    <a:pt x="31409" y="17860"/>
                  </a:cubicBezTo>
                  <a:cubicBezTo>
                    <a:pt x="31361" y="17884"/>
                    <a:pt x="31314" y="17920"/>
                    <a:pt x="31278" y="17955"/>
                  </a:cubicBezTo>
                  <a:cubicBezTo>
                    <a:pt x="31242" y="18003"/>
                    <a:pt x="31206" y="18027"/>
                    <a:pt x="31171" y="18062"/>
                  </a:cubicBezTo>
                  <a:cubicBezTo>
                    <a:pt x="31123" y="18122"/>
                    <a:pt x="31087" y="18170"/>
                    <a:pt x="31040" y="18229"/>
                  </a:cubicBezTo>
                  <a:lnTo>
                    <a:pt x="30956" y="18348"/>
                  </a:lnTo>
                  <a:lnTo>
                    <a:pt x="30885" y="18455"/>
                  </a:lnTo>
                  <a:cubicBezTo>
                    <a:pt x="30683" y="18729"/>
                    <a:pt x="30480" y="18979"/>
                    <a:pt x="30290" y="19182"/>
                  </a:cubicBezTo>
                  <a:cubicBezTo>
                    <a:pt x="30206" y="19289"/>
                    <a:pt x="30111" y="19384"/>
                    <a:pt x="30016" y="19479"/>
                  </a:cubicBezTo>
                  <a:cubicBezTo>
                    <a:pt x="29909" y="19575"/>
                    <a:pt x="29849" y="19634"/>
                    <a:pt x="29778" y="19706"/>
                  </a:cubicBezTo>
                  <a:lnTo>
                    <a:pt x="29730" y="19741"/>
                  </a:lnTo>
                  <a:cubicBezTo>
                    <a:pt x="29611" y="19848"/>
                    <a:pt x="29504" y="19956"/>
                    <a:pt x="29385" y="20075"/>
                  </a:cubicBezTo>
                  <a:lnTo>
                    <a:pt x="29278" y="20182"/>
                  </a:lnTo>
                  <a:cubicBezTo>
                    <a:pt x="28944" y="20527"/>
                    <a:pt x="28587" y="20837"/>
                    <a:pt x="28194" y="21110"/>
                  </a:cubicBezTo>
                  <a:cubicBezTo>
                    <a:pt x="28135" y="21146"/>
                    <a:pt x="28075" y="21182"/>
                    <a:pt x="28027" y="21218"/>
                  </a:cubicBezTo>
                  <a:cubicBezTo>
                    <a:pt x="27992" y="21230"/>
                    <a:pt x="27956" y="21253"/>
                    <a:pt x="27932" y="21265"/>
                  </a:cubicBezTo>
                  <a:lnTo>
                    <a:pt x="27837" y="21313"/>
                  </a:lnTo>
                  <a:lnTo>
                    <a:pt x="27801" y="21325"/>
                  </a:lnTo>
                  <a:lnTo>
                    <a:pt x="27670" y="21384"/>
                  </a:lnTo>
                  <a:lnTo>
                    <a:pt x="27551" y="21444"/>
                  </a:lnTo>
                  <a:lnTo>
                    <a:pt x="27480" y="21480"/>
                  </a:lnTo>
                  <a:cubicBezTo>
                    <a:pt x="27420" y="21360"/>
                    <a:pt x="27349" y="21253"/>
                    <a:pt x="27254" y="21158"/>
                  </a:cubicBezTo>
                  <a:cubicBezTo>
                    <a:pt x="27182" y="21075"/>
                    <a:pt x="27099" y="20991"/>
                    <a:pt x="27003" y="20920"/>
                  </a:cubicBezTo>
                  <a:cubicBezTo>
                    <a:pt x="26896" y="20837"/>
                    <a:pt x="26789" y="20753"/>
                    <a:pt x="26670" y="20682"/>
                  </a:cubicBezTo>
                  <a:cubicBezTo>
                    <a:pt x="26575" y="20610"/>
                    <a:pt x="26468" y="20551"/>
                    <a:pt x="26349" y="20503"/>
                  </a:cubicBezTo>
                  <a:cubicBezTo>
                    <a:pt x="26313" y="20491"/>
                    <a:pt x="26289" y="20479"/>
                    <a:pt x="26253" y="20468"/>
                  </a:cubicBezTo>
                  <a:cubicBezTo>
                    <a:pt x="26111" y="20337"/>
                    <a:pt x="25968" y="20206"/>
                    <a:pt x="25801" y="20098"/>
                  </a:cubicBezTo>
                  <a:lnTo>
                    <a:pt x="25765" y="20075"/>
                  </a:lnTo>
                  <a:cubicBezTo>
                    <a:pt x="25694" y="20015"/>
                    <a:pt x="25610" y="19956"/>
                    <a:pt x="25527" y="19908"/>
                  </a:cubicBezTo>
                  <a:cubicBezTo>
                    <a:pt x="25479" y="19884"/>
                    <a:pt x="25420" y="19860"/>
                    <a:pt x="25360" y="19836"/>
                  </a:cubicBezTo>
                  <a:cubicBezTo>
                    <a:pt x="25301" y="19813"/>
                    <a:pt x="25229" y="19789"/>
                    <a:pt x="25170" y="19777"/>
                  </a:cubicBezTo>
                  <a:lnTo>
                    <a:pt x="25110" y="19765"/>
                  </a:lnTo>
                  <a:cubicBezTo>
                    <a:pt x="25102" y="19757"/>
                    <a:pt x="25089" y="19754"/>
                    <a:pt x="25074" y="19750"/>
                  </a:cubicBezTo>
                  <a:lnTo>
                    <a:pt x="25074" y="19750"/>
                  </a:lnTo>
                  <a:cubicBezTo>
                    <a:pt x="25194" y="19547"/>
                    <a:pt x="25305" y="19351"/>
                    <a:pt x="25408" y="19146"/>
                  </a:cubicBezTo>
                  <a:lnTo>
                    <a:pt x="25420" y="19110"/>
                  </a:lnTo>
                  <a:cubicBezTo>
                    <a:pt x="25563" y="18824"/>
                    <a:pt x="25694" y="18539"/>
                    <a:pt x="25801" y="18241"/>
                  </a:cubicBezTo>
                  <a:cubicBezTo>
                    <a:pt x="25932" y="17932"/>
                    <a:pt x="26027" y="17610"/>
                    <a:pt x="26111" y="17300"/>
                  </a:cubicBezTo>
                  <a:cubicBezTo>
                    <a:pt x="26230" y="16884"/>
                    <a:pt x="26313" y="16467"/>
                    <a:pt x="26361" y="16050"/>
                  </a:cubicBezTo>
                  <a:cubicBezTo>
                    <a:pt x="26384" y="15955"/>
                    <a:pt x="26396" y="15860"/>
                    <a:pt x="26396" y="15765"/>
                  </a:cubicBezTo>
                  <a:lnTo>
                    <a:pt x="26408" y="15669"/>
                  </a:lnTo>
                  <a:lnTo>
                    <a:pt x="26420" y="15550"/>
                  </a:lnTo>
                  <a:lnTo>
                    <a:pt x="26432" y="15431"/>
                  </a:lnTo>
                  <a:cubicBezTo>
                    <a:pt x="26456" y="15110"/>
                    <a:pt x="26468" y="14776"/>
                    <a:pt x="26456" y="14443"/>
                  </a:cubicBezTo>
                  <a:cubicBezTo>
                    <a:pt x="26456" y="14276"/>
                    <a:pt x="26432" y="14110"/>
                    <a:pt x="26420" y="13943"/>
                  </a:cubicBezTo>
                  <a:lnTo>
                    <a:pt x="26420" y="13943"/>
                  </a:lnTo>
                  <a:cubicBezTo>
                    <a:pt x="26420" y="13943"/>
                    <a:pt x="26432" y="13979"/>
                    <a:pt x="26432" y="13979"/>
                  </a:cubicBezTo>
                  <a:cubicBezTo>
                    <a:pt x="26492" y="14002"/>
                    <a:pt x="26551" y="14014"/>
                    <a:pt x="26599" y="14026"/>
                  </a:cubicBezTo>
                  <a:cubicBezTo>
                    <a:pt x="26622" y="14026"/>
                    <a:pt x="26634" y="14038"/>
                    <a:pt x="26658" y="14038"/>
                  </a:cubicBezTo>
                  <a:cubicBezTo>
                    <a:pt x="26718" y="14038"/>
                    <a:pt x="26777" y="14038"/>
                    <a:pt x="26837" y="14026"/>
                  </a:cubicBezTo>
                  <a:cubicBezTo>
                    <a:pt x="26908" y="14014"/>
                    <a:pt x="26992" y="13979"/>
                    <a:pt x="27051" y="13943"/>
                  </a:cubicBezTo>
                  <a:cubicBezTo>
                    <a:pt x="27134" y="13895"/>
                    <a:pt x="27206" y="13836"/>
                    <a:pt x="27254" y="13764"/>
                  </a:cubicBezTo>
                  <a:cubicBezTo>
                    <a:pt x="27361" y="13645"/>
                    <a:pt x="27432" y="13502"/>
                    <a:pt x="27468" y="13348"/>
                  </a:cubicBezTo>
                  <a:cubicBezTo>
                    <a:pt x="27492" y="13264"/>
                    <a:pt x="27515" y="13181"/>
                    <a:pt x="27515" y="13109"/>
                  </a:cubicBezTo>
                  <a:cubicBezTo>
                    <a:pt x="27539" y="13002"/>
                    <a:pt x="27539" y="12895"/>
                    <a:pt x="27539" y="12788"/>
                  </a:cubicBezTo>
                  <a:cubicBezTo>
                    <a:pt x="27527" y="12609"/>
                    <a:pt x="27504" y="12443"/>
                    <a:pt x="27456" y="12276"/>
                  </a:cubicBezTo>
                  <a:cubicBezTo>
                    <a:pt x="27420" y="12121"/>
                    <a:pt x="27373" y="11966"/>
                    <a:pt x="27325" y="11800"/>
                  </a:cubicBezTo>
                  <a:cubicBezTo>
                    <a:pt x="27194" y="11371"/>
                    <a:pt x="27051" y="10990"/>
                    <a:pt x="26932" y="10645"/>
                  </a:cubicBezTo>
                  <a:cubicBezTo>
                    <a:pt x="26765" y="10192"/>
                    <a:pt x="26587" y="9788"/>
                    <a:pt x="26396" y="9395"/>
                  </a:cubicBezTo>
                  <a:cubicBezTo>
                    <a:pt x="26230" y="9014"/>
                    <a:pt x="26015" y="8645"/>
                    <a:pt x="25765" y="8299"/>
                  </a:cubicBezTo>
                  <a:cubicBezTo>
                    <a:pt x="25587" y="8026"/>
                    <a:pt x="25337" y="7775"/>
                    <a:pt x="25063" y="7597"/>
                  </a:cubicBezTo>
                  <a:cubicBezTo>
                    <a:pt x="24979" y="7549"/>
                    <a:pt x="24908" y="7514"/>
                    <a:pt x="24825" y="7490"/>
                  </a:cubicBezTo>
                  <a:cubicBezTo>
                    <a:pt x="24777" y="7478"/>
                    <a:pt x="24717" y="7466"/>
                    <a:pt x="24670" y="7454"/>
                  </a:cubicBezTo>
                  <a:lnTo>
                    <a:pt x="24467" y="7454"/>
                  </a:lnTo>
                  <a:cubicBezTo>
                    <a:pt x="24360" y="7454"/>
                    <a:pt x="24253" y="7466"/>
                    <a:pt x="24134" y="7490"/>
                  </a:cubicBezTo>
                  <a:cubicBezTo>
                    <a:pt x="24063" y="7502"/>
                    <a:pt x="23991" y="7525"/>
                    <a:pt x="23908" y="7549"/>
                  </a:cubicBezTo>
                  <a:cubicBezTo>
                    <a:pt x="23836" y="7573"/>
                    <a:pt x="23777" y="7597"/>
                    <a:pt x="23705" y="7645"/>
                  </a:cubicBezTo>
                  <a:cubicBezTo>
                    <a:pt x="23642" y="7676"/>
                    <a:pt x="23588" y="7717"/>
                    <a:pt x="23535" y="7760"/>
                  </a:cubicBezTo>
                  <a:lnTo>
                    <a:pt x="23535" y="7760"/>
                  </a:lnTo>
                  <a:cubicBezTo>
                    <a:pt x="23532" y="7757"/>
                    <a:pt x="23530" y="7755"/>
                    <a:pt x="23527" y="7752"/>
                  </a:cubicBezTo>
                  <a:lnTo>
                    <a:pt x="23527" y="7752"/>
                  </a:lnTo>
                  <a:cubicBezTo>
                    <a:pt x="23530" y="7754"/>
                    <a:pt x="23532" y="7757"/>
                    <a:pt x="23535" y="7760"/>
                  </a:cubicBezTo>
                  <a:lnTo>
                    <a:pt x="23535" y="7760"/>
                  </a:lnTo>
                  <a:cubicBezTo>
                    <a:pt x="23535" y="7760"/>
                    <a:pt x="23535" y="7760"/>
                    <a:pt x="23535" y="7760"/>
                  </a:cubicBezTo>
                  <a:lnTo>
                    <a:pt x="23535" y="7760"/>
                  </a:lnTo>
                  <a:cubicBezTo>
                    <a:pt x="23545" y="7768"/>
                    <a:pt x="23556" y="7775"/>
                    <a:pt x="23574" y="7775"/>
                  </a:cubicBezTo>
                  <a:cubicBezTo>
                    <a:pt x="23670" y="7775"/>
                    <a:pt x="23765" y="7775"/>
                    <a:pt x="23872" y="7752"/>
                  </a:cubicBezTo>
                  <a:cubicBezTo>
                    <a:pt x="23932" y="7740"/>
                    <a:pt x="23991" y="7728"/>
                    <a:pt x="24051" y="7716"/>
                  </a:cubicBezTo>
                  <a:cubicBezTo>
                    <a:pt x="24134" y="7704"/>
                    <a:pt x="24229" y="7680"/>
                    <a:pt x="24313" y="7668"/>
                  </a:cubicBezTo>
                  <a:lnTo>
                    <a:pt x="24408" y="7799"/>
                  </a:lnTo>
                  <a:cubicBezTo>
                    <a:pt x="24467" y="7895"/>
                    <a:pt x="24527" y="7978"/>
                    <a:pt x="24598" y="8061"/>
                  </a:cubicBezTo>
                  <a:lnTo>
                    <a:pt x="24658" y="8133"/>
                  </a:lnTo>
                  <a:cubicBezTo>
                    <a:pt x="24825" y="8311"/>
                    <a:pt x="24991" y="8526"/>
                    <a:pt x="25170" y="8788"/>
                  </a:cubicBezTo>
                  <a:cubicBezTo>
                    <a:pt x="25718" y="9561"/>
                    <a:pt x="26158" y="10395"/>
                    <a:pt x="26492" y="11276"/>
                  </a:cubicBezTo>
                  <a:cubicBezTo>
                    <a:pt x="26634" y="11645"/>
                    <a:pt x="26753" y="12038"/>
                    <a:pt x="26849" y="12431"/>
                  </a:cubicBezTo>
                  <a:cubicBezTo>
                    <a:pt x="26896" y="12609"/>
                    <a:pt x="26932" y="12800"/>
                    <a:pt x="26968" y="12990"/>
                  </a:cubicBezTo>
                  <a:cubicBezTo>
                    <a:pt x="26980" y="13074"/>
                    <a:pt x="27003" y="13145"/>
                    <a:pt x="27027" y="13217"/>
                  </a:cubicBezTo>
                  <a:cubicBezTo>
                    <a:pt x="27063" y="13312"/>
                    <a:pt x="27099" y="13383"/>
                    <a:pt x="27123" y="13455"/>
                  </a:cubicBezTo>
                  <a:lnTo>
                    <a:pt x="27087" y="13502"/>
                  </a:lnTo>
                  <a:lnTo>
                    <a:pt x="27051" y="13550"/>
                  </a:lnTo>
                  <a:cubicBezTo>
                    <a:pt x="27015" y="13598"/>
                    <a:pt x="26980" y="13633"/>
                    <a:pt x="26932" y="13669"/>
                  </a:cubicBezTo>
                  <a:cubicBezTo>
                    <a:pt x="26896" y="13693"/>
                    <a:pt x="26873" y="13705"/>
                    <a:pt x="26837" y="13729"/>
                  </a:cubicBezTo>
                  <a:cubicBezTo>
                    <a:pt x="26813" y="13741"/>
                    <a:pt x="26789" y="13752"/>
                    <a:pt x="26753" y="13764"/>
                  </a:cubicBezTo>
                  <a:cubicBezTo>
                    <a:pt x="26634" y="13800"/>
                    <a:pt x="26515" y="13836"/>
                    <a:pt x="26384" y="13860"/>
                  </a:cubicBezTo>
                  <a:cubicBezTo>
                    <a:pt x="26384" y="13741"/>
                    <a:pt x="26372" y="13621"/>
                    <a:pt x="26349" y="13502"/>
                  </a:cubicBezTo>
                  <a:cubicBezTo>
                    <a:pt x="26349" y="13479"/>
                    <a:pt x="26349" y="13443"/>
                    <a:pt x="26337" y="13419"/>
                  </a:cubicBezTo>
                  <a:cubicBezTo>
                    <a:pt x="26230" y="12538"/>
                    <a:pt x="25991" y="11681"/>
                    <a:pt x="25634" y="10859"/>
                  </a:cubicBezTo>
                  <a:cubicBezTo>
                    <a:pt x="25503" y="10550"/>
                    <a:pt x="25360" y="10240"/>
                    <a:pt x="25194" y="9942"/>
                  </a:cubicBezTo>
                  <a:lnTo>
                    <a:pt x="25158" y="9883"/>
                  </a:lnTo>
                  <a:lnTo>
                    <a:pt x="25122" y="9835"/>
                  </a:lnTo>
                  <a:cubicBezTo>
                    <a:pt x="24968" y="9550"/>
                    <a:pt x="24789" y="9276"/>
                    <a:pt x="24598" y="9014"/>
                  </a:cubicBezTo>
                  <a:cubicBezTo>
                    <a:pt x="24563" y="8954"/>
                    <a:pt x="24563" y="8954"/>
                    <a:pt x="24551" y="8954"/>
                  </a:cubicBezTo>
                  <a:cubicBezTo>
                    <a:pt x="24432" y="8788"/>
                    <a:pt x="24301" y="8621"/>
                    <a:pt x="24158" y="8442"/>
                  </a:cubicBezTo>
                  <a:lnTo>
                    <a:pt x="24086" y="8347"/>
                  </a:lnTo>
                  <a:cubicBezTo>
                    <a:pt x="23887" y="8124"/>
                    <a:pt x="23711" y="7936"/>
                    <a:pt x="23535" y="7760"/>
                  </a:cubicBezTo>
                  <a:lnTo>
                    <a:pt x="23535" y="7760"/>
                  </a:lnTo>
                  <a:cubicBezTo>
                    <a:pt x="23528" y="7765"/>
                    <a:pt x="23522" y="7770"/>
                    <a:pt x="23515" y="7775"/>
                  </a:cubicBezTo>
                  <a:cubicBezTo>
                    <a:pt x="23336" y="7573"/>
                    <a:pt x="23146" y="7394"/>
                    <a:pt x="22932" y="7228"/>
                  </a:cubicBezTo>
                  <a:lnTo>
                    <a:pt x="22872" y="7180"/>
                  </a:lnTo>
                  <a:lnTo>
                    <a:pt x="22812" y="7133"/>
                  </a:lnTo>
                  <a:cubicBezTo>
                    <a:pt x="22086" y="6525"/>
                    <a:pt x="21253" y="6049"/>
                    <a:pt x="20384" y="5692"/>
                  </a:cubicBezTo>
                  <a:cubicBezTo>
                    <a:pt x="20086" y="5573"/>
                    <a:pt x="19753" y="5454"/>
                    <a:pt x="19395" y="5347"/>
                  </a:cubicBezTo>
                  <a:lnTo>
                    <a:pt x="19348" y="5335"/>
                  </a:lnTo>
                  <a:lnTo>
                    <a:pt x="19300" y="5323"/>
                  </a:lnTo>
                  <a:lnTo>
                    <a:pt x="19253" y="5311"/>
                  </a:lnTo>
                  <a:lnTo>
                    <a:pt x="19193" y="5287"/>
                  </a:lnTo>
                  <a:lnTo>
                    <a:pt x="19122" y="5263"/>
                  </a:lnTo>
                  <a:lnTo>
                    <a:pt x="19050" y="5263"/>
                  </a:lnTo>
                  <a:cubicBezTo>
                    <a:pt x="18883" y="5216"/>
                    <a:pt x="18741" y="5180"/>
                    <a:pt x="18598" y="5144"/>
                  </a:cubicBezTo>
                  <a:cubicBezTo>
                    <a:pt x="18348" y="5097"/>
                    <a:pt x="18086" y="5061"/>
                    <a:pt x="17788" y="5025"/>
                  </a:cubicBezTo>
                  <a:lnTo>
                    <a:pt x="17705" y="5013"/>
                  </a:lnTo>
                  <a:lnTo>
                    <a:pt x="17633" y="5001"/>
                  </a:lnTo>
                  <a:lnTo>
                    <a:pt x="17526" y="4930"/>
                  </a:lnTo>
                  <a:cubicBezTo>
                    <a:pt x="17467" y="4858"/>
                    <a:pt x="17407" y="4787"/>
                    <a:pt x="17348" y="4727"/>
                  </a:cubicBezTo>
                  <a:cubicBezTo>
                    <a:pt x="17324" y="4704"/>
                    <a:pt x="17288" y="4680"/>
                    <a:pt x="17264" y="4656"/>
                  </a:cubicBezTo>
                  <a:lnTo>
                    <a:pt x="17181" y="4585"/>
                  </a:lnTo>
                  <a:lnTo>
                    <a:pt x="17133" y="4537"/>
                  </a:lnTo>
                  <a:lnTo>
                    <a:pt x="17062" y="4466"/>
                  </a:lnTo>
                  <a:lnTo>
                    <a:pt x="17026" y="4430"/>
                  </a:lnTo>
                  <a:lnTo>
                    <a:pt x="16990" y="4394"/>
                  </a:lnTo>
                  <a:cubicBezTo>
                    <a:pt x="16871" y="4275"/>
                    <a:pt x="16764" y="4168"/>
                    <a:pt x="16645" y="4073"/>
                  </a:cubicBezTo>
                  <a:cubicBezTo>
                    <a:pt x="16538" y="3977"/>
                    <a:pt x="16419" y="3894"/>
                    <a:pt x="16288" y="3835"/>
                  </a:cubicBezTo>
                  <a:cubicBezTo>
                    <a:pt x="16240" y="3811"/>
                    <a:pt x="16193" y="3787"/>
                    <a:pt x="16145" y="3775"/>
                  </a:cubicBezTo>
                  <a:cubicBezTo>
                    <a:pt x="16062" y="3739"/>
                    <a:pt x="15978" y="3727"/>
                    <a:pt x="15883" y="3715"/>
                  </a:cubicBezTo>
                  <a:cubicBezTo>
                    <a:pt x="15859" y="3704"/>
                    <a:pt x="15835" y="3704"/>
                    <a:pt x="15812" y="3704"/>
                  </a:cubicBezTo>
                  <a:cubicBezTo>
                    <a:pt x="15776" y="3701"/>
                    <a:pt x="15740" y="3699"/>
                    <a:pt x="15704" y="3699"/>
                  </a:cubicBezTo>
                  <a:cubicBezTo>
                    <a:pt x="15597" y="3699"/>
                    <a:pt x="15490" y="3712"/>
                    <a:pt x="15383" y="3739"/>
                  </a:cubicBezTo>
                  <a:cubicBezTo>
                    <a:pt x="15181" y="3775"/>
                    <a:pt x="14978" y="3835"/>
                    <a:pt x="14788" y="3906"/>
                  </a:cubicBezTo>
                  <a:cubicBezTo>
                    <a:pt x="14669" y="3954"/>
                    <a:pt x="14550" y="4001"/>
                    <a:pt x="14430" y="4049"/>
                  </a:cubicBezTo>
                  <a:lnTo>
                    <a:pt x="14192" y="4132"/>
                  </a:lnTo>
                  <a:cubicBezTo>
                    <a:pt x="14097" y="4180"/>
                    <a:pt x="13990" y="4216"/>
                    <a:pt x="13883" y="4239"/>
                  </a:cubicBezTo>
                  <a:lnTo>
                    <a:pt x="13645" y="4311"/>
                  </a:lnTo>
                  <a:lnTo>
                    <a:pt x="13549" y="4335"/>
                  </a:lnTo>
                  <a:lnTo>
                    <a:pt x="13395" y="4370"/>
                  </a:lnTo>
                  <a:cubicBezTo>
                    <a:pt x="13395" y="4299"/>
                    <a:pt x="13371" y="4239"/>
                    <a:pt x="13335" y="4180"/>
                  </a:cubicBezTo>
                  <a:cubicBezTo>
                    <a:pt x="13287" y="4085"/>
                    <a:pt x="13240" y="3989"/>
                    <a:pt x="13192" y="3894"/>
                  </a:cubicBezTo>
                  <a:lnTo>
                    <a:pt x="13109" y="3751"/>
                  </a:lnTo>
                  <a:cubicBezTo>
                    <a:pt x="12954" y="3477"/>
                    <a:pt x="12835" y="3204"/>
                    <a:pt x="12716" y="2918"/>
                  </a:cubicBezTo>
                  <a:lnTo>
                    <a:pt x="12692" y="2846"/>
                  </a:lnTo>
                  <a:cubicBezTo>
                    <a:pt x="12645" y="2727"/>
                    <a:pt x="12621" y="2656"/>
                    <a:pt x="12597" y="2596"/>
                  </a:cubicBezTo>
                  <a:cubicBezTo>
                    <a:pt x="12585" y="2561"/>
                    <a:pt x="12561" y="2537"/>
                    <a:pt x="12549" y="2501"/>
                  </a:cubicBezTo>
                  <a:lnTo>
                    <a:pt x="12656" y="2418"/>
                  </a:lnTo>
                  <a:cubicBezTo>
                    <a:pt x="12859" y="2287"/>
                    <a:pt x="13014" y="2108"/>
                    <a:pt x="13133" y="1906"/>
                  </a:cubicBezTo>
                  <a:cubicBezTo>
                    <a:pt x="13180" y="1822"/>
                    <a:pt x="13216" y="1739"/>
                    <a:pt x="13240" y="1656"/>
                  </a:cubicBezTo>
                  <a:cubicBezTo>
                    <a:pt x="13264" y="1572"/>
                    <a:pt x="13287" y="1477"/>
                    <a:pt x="13287" y="1394"/>
                  </a:cubicBezTo>
                  <a:cubicBezTo>
                    <a:pt x="13299" y="1299"/>
                    <a:pt x="13299" y="1203"/>
                    <a:pt x="13276" y="1120"/>
                  </a:cubicBezTo>
                  <a:cubicBezTo>
                    <a:pt x="13264" y="1001"/>
                    <a:pt x="13228" y="894"/>
                    <a:pt x="13180" y="798"/>
                  </a:cubicBezTo>
                  <a:cubicBezTo>
                    <a:pt x="13145" y="703"/>
                    <a:pt x="13097" y="620"/>
                    <a:pt x="13037" y="537"/>
                  </a:cubicBezTo>
                  <a:cubicBezTo>
                    <a:pt x="12978" y="453"/>
                    <a:pt x="12906" y="382"/>
                    <a:pt x="12835" y="322"/>
                  </a:cubicBezTo>
                  <a:cubicBezTo>
                    <a:pt x="12704" y="203"/>
                    <a:pt x="12537" y="108"/>
                    <a:pt x="12359" y="60"/>
                  </a:cubicBezTo>
                  <a:cubicBezTo>
                    <a:pt x="12287" y="36"/>
                    <a:pt x="12216" y="13"/>
                    <a:pt x="12133" y="13"/>
                  </a:cubicBezTo>
                  <a:cubicBezTo>
                    <a:pt x="12109" y="1"/>
                    <a:pt x="12097" y="1"/>
                    <a:pt x="12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2;p24">
              <a:extLst>
                <a:ext uri="{FF2B5EF4-FFF2-40B4-BE49-F238E27FC236}">
                  <a16:creationId xmlns:a16="http://schemas.microsoft.com/office/drawing/2014/main" id="{BA82CD5B-6A97-F0B1-EC9E-20B2F50BCB47}"/>
                </a:ext>
              </a:extLst>
            </p:cNvPr>
            <p:cNvSpPr/>
            <p:nvPr/>
          </p:nvSpPr>
          <p:spPr>
            <a:xfrm>
              <a:off x="4297071" y="1365392"/>
              <a:ext cx="67289" cy="67538"/>
            </a:xfrm>
            <a:custGeom>
              <a:avLst/>
              <a:gdLst/>
              <a:ahLst/>
              <a:cxnLst/>
              <a:rect l="l" t="t" r="r" b="b"/>
              <a:pathLst>
                <a:path w="2168" h="2176" extrusionOk="0">
                  <a:moveTo>
                    <a:pt x="1083" y="0"/>
                  </a:moveTo>
                  <a:cubicBezTo>
                    <a:pt x="1046" y="0"/>
                    <a:pt x="1007" y="3"/>
                    <a:pt x="965" y="9"/>
                  </a:cubicBezTo>
                  <a:cubicBezTo>
                    <a:pt x="870" y="21"/>
                    <a:pt x="763" y="45"/>
                    <a:pt x="668" y="80"/>
                  </a:cubicBezTo>
                  <a:cubicBezTo>
                    <a:pt x="596" y="116"/>
                    <a:pt x="525" y="152"/>
                    <a:pt x="453" y="199"/>
                  </a:cubicBezTo>
                  <a:cubicBezTo>
                    <a:pt x="382" y="247"/>
                    <a:pt x="310" y="307"/>
                    <a:pt x="251" y="378"/>
                  </a:cubicBezTo>
                  <a:cubicBezTo>
                    <a:pt x="191" y="449"/>
                    <a:pt x="144" y="533"/>
                    <a:pt x="108" y="616"/>
                  </a:cubicBezTo>
                  <a:cubicBezTo>
                    <a:pt x="84" y="664"/>
                    <a:pt x="60" y="711"/>
                    <a:pt x="48" y="759"/>
                  </a:cubicBezTo>
                  <a:cubicBezTo>
                    <a:pt x="37" y="795"/>
                    <a:pt x="37" y="830"/>
                    <a:pt x="25" y="866"/>
                  </a:cubicBezTo>
                  <a:cubicBezTo>
                    <a:pt x="13" y="926"/>
                    <a:pt x="13" y="973"/>
                    <a:pt x="1" y="1021"/>
                  </a:cubicBezTo>
                  <a:cubicBezTo>
                    <a:pt x="1" y="1069"/>
                    <a:pt x="1" y="1128"/>
                    <a:pt x="1" y="1176"/>
                  </a:cubicBezTo>
                  <a:cubicBezTo>
                    <a:pt x="13" y="1223"/>
                    <a:pt x="13" y="1271"/>
                    <a:pt x="37" y="1331"/>
                  </a:cubicBezTo>
                  <a:cubicBezTo>
                    <a:pt x="48" y="1378"/>
                    <a:pt x="60" y="1426"/>
                    <a:pt x="84" y="1473"/>
                  </a:cubicBezTo>
                  <a:cubicBezTo>
                    <a:pt x="120" y="1557"/>
                    <a:pt x="156" y="1628"/>
                    <a:pt x="203" y="1700"/>
                  </a:cubicBezTo>
                  <a:cubicBezTo>
                    <a:pt x="239" y="1747"/>
                    <a:pt x="263" y="1783"/>
                    <a:pt x="298" y="1819"/>
                  </a:cubicBezTo>
                  <a:cubicBezTo>
                    <a:pt x="322" y="1843"/>
                    <a:pt x="346" y="1866"/>
                    <a:pt x="382" y="1902"/>
                  </a:cubicBezTo>
                  <a:lnTo>
                    <a:pt x="418" y="1938"/>
                  </a:lnTo>
                  <a:cubicBezTo>
                    <a:pt x="477" y="1985"/>
                    <a:pt x="537" y="2021"/>
                    <a:pt x="596" y="2057"/>
                  </a:cubicBezTo>
                  <a:lnTo>
                    <a:pt x="668" y="2104"/>
                  </a:lnTo>
                  <a:lnTo>
                    <a:pt x="739" y="2152"/>
                  </a:lnTo>
                  <a:lnTo>
                    <a:pt x="787" y="2176"/>
                  </a:lnTo>
                  <a:lnTo>
                    <a:pt x="1084" y="2176"/>
                  </a:lnTo>
                  <a:cubicBezTo>
                    <a:pt x="1144" y="2164"/>
                    <a:pt x="1215" y="2152"/>
                    <a:pt x="1275" y="2140"/>
                  </a:cubicBezTo>
                  <a:lnTo>
                    <a:pt x="1394" y="2104"/>
                  </a:lnTo>
                  <a:lnTo>
                    <a:pt x="1489" y="2069"/>
                  </a:lnTo>
                  <a:lnTo>
                    <a:pt x="1537" y="2033"/>
                  </a:lnTo>
                  <a:lnTo>
                    <a:pt x="1608" y="1985"/>
                  </a:lnTo>
                  <a:lnTo>
                    <a:pt x="1656" y="1962"/>
                  </a:lnTo>
                  <a:cubicBezTo>
                    <a:pt x="1715" y="1926"/>
                    <a:pt x="1763" y="1890"/>
                    <a:pt x="1811" y="1843"/>
                  </a:cubicBezTo>
                  <a:cubicBezTo>
                    <a:pt x="1870" y="1783"/>
                    <a:pt x="1930" y="1712"/>
                    <a:pt x="1977" y="1640"/>
                  </a:cubicBezTo>
                  <a:lnTo>
                    <a:pt x="2025" y="1569"/>
                  </a:lnTo>
                  <a:cubicBezTo>
                    <a:pt x="2049" y="1545"/>
                    <a:pt x="2061" y="1509"/>
                    <a:pt x="2072" y="1473"/>
                  </a:cubicBezTo>
                  <a:cubicBezTo>
                    <a:pt x="2108" y="1390"/>
                    <a:pt x="2132" y="1319"/>
                    <a:pt x="2156" y="1235"/>
                  </a:cubicBezTo>
                  <a:cubicBezTo>
                    <a:pt x="2168" y="1188"/>
                    <a:pt x="2168" y="1140"/>
                    <a:pt x="2168" y="1092"/>
                  </a:cubicBezTo>
                  <a:cubicBezTo>
                    <a:pt x="2168" y="1045"/>
                    <a:pt x="2168" y="997"/>
                    <a:pt x="2168" y="950"/>
                  </a:cubicBezTo>
                  <a:cubicBezTo>
                    <a:pt x="2168" y="902"/>
                    <a:pt x="2156" y="842"/>
                    <a:pt x="2144" y="795"/>
                  </a:cubicBezTo>
                  <a:lnTo>
                    <a:pt x="2084" y="664"/>
                  </a:lnTo>
                  <a:cubicBezTo>
                    <a:pt x="2072" y="628"/>
                    <a:pt x="2061" y="592"/>
                    <a:pt x="2049" y="569"/>
                  </a:cubicBezTo>
                  <a:lnTo>
                    <a:pt x="2013" y="521"/>
                  </a:lnTo>
                  <a:lnTo>
                    <a:pt x="1965" y="449"/>
                  </a:lnTo>
                  <a:cubicBezTo>
                    <a:pt x="1918" y="378"/>
                    <a:pt x="1846" y="319"/>
                    <a:pt x="1787" y="259"/>
                  </a:cubicBezTo>
                  <a:cubicBezTo>
                    <a:pt x="1739" y="223"/>
                    <a:pt x="1703" y="188"/>
                    <a:pt x="1668" y="164"/>
                  </a:cubicBezTo>
                  <a:cubicBezTo>
                    <a:pt x="1620" y="140"/>
                    <a:pt x="1561" y="116"/>
                    <a:pt x="1513" y="80"/>
                  </a:cubicBezTo>
                  <a:cubicBezTo>
                    <a:pt x="1441" y="57"/>
                    <a:pt x="1358" y="33"/>
                    <a:pt x="1287" y="21"/>
                  </a:cubicBezTo>
                  <a:lnTo>
                    <a:pt x="1191" y="9"/>
                  </a:lnTo>
                  <a:cubicBezTo>
                    <a:pt x="1156" y="3"/>
                    <a:pt x="1120" y="0"/>
                    <a:pt x="10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3;p24">
              <a:extLst>
                <a:ext uri="{FF2B5EF4-FFF2-40B4-BE49-F238E27FC236}">
                  <a16:creationId xmlns:a16="http://schemas.microsoft.com/office/drawing/2014/main" id="{C3E12BAD-E0DA-FAFA-AE6E-419ECF32EC48}"/>
                </a:ext>
              </a:extLst>
            </p:cNvPr>
            <p:cNvSpPr/>
            <p:nvPr/>
          </p:nvSpPr>
          <p:spPr>
            <a:xfrm>
              <a:off x="4200265" y="2243319"/>
              <a:ext cx="104224" cy="53974"/>
            </a:xfrm>
            <a:custGeom>
              <a:avLst/>
              <a:gdLst/>
              <a:ahLst/>
              <a:cxnLst/>
              <a:rect l="l" t="t" r="r" b="b"/>
              <a:pathLst>
                <a:path w="3358" h="1739" extrusionOk="0">
                  <a:moveTo>
                    <a:pt x="1024" y="0"/>
                  </a:moveTo>
                  <a:cubicBezTo>
                    <a:pt x="941" y="0"/>
                    <a:pt x="870" y="0"/>
                    <a:pt x="786" y="12"/>
                  </a:cubicBezTo>
                  <a:cubicBezTo>
                    <a:pt x="703" y="24"/>
                    <a:pt x="608" y="36"/>
                    <a:pt x="524" y="60"/>
                  </a:cubicBezTo>
                  <a:cubicBezTo>
                    <a:pt x="429" y="72"/>
                    <a:pt x="334" y="95"/>
                    <a:pt x="238" y="119"/>
                  </a:cubicBezTo>
                  <a:lnTo>
                    <a:pt x="0" y="119"/>
                  </a:lnTo>
                  <a:cubicBezTo>
                    <a:pt x="215" y="262"/>
                    <a:pt x="441" y="405"/>
                    <a:pt x="667" y="548"/>
                  </a:cubicBezTo>
                  <a:cubicBezTo>
                    <a:pt x="1501" y="1048"/>
                    <a:pt x="2394" y="1441"/>
                    <a:pt x="3334" y="1715"/>
                  </a:cubicBezTo>
                  <a:lnTo>
                    <a:pt x="3358" y="1739"/>
                  </a:lnTo>
                  <a:cubicBezTo>
                    <a:pt x="3263" y="1596"/>
                    <a:pt x="3179" y="1453"/>
                    <a:pt x="3096" y="1334"/>
                  </a:cubicBezTo>
                  <a:cubicBezTo>
                    <a:pt x="3036" y="1227"/>
                    <a:pt x="2977" y="1119"/>
                    <a:pt x="2905" y="1036"/>
                  </a:cubicBezTo>
                  <a:cubicBezTo>
                    <a:pt x="2822" y="929"/>
                    <a:pt x="2739" y="846"/>
                    <a:pt x="2655" y="750"/>
                  </a:cubicBezTo>
                  <a:cubicBezTo>
                    <a:pt x="2572" y="667"/>
                    <a:pt x="2477" y="584"/>
                    <a:pt x="2382" y="512"/>
                  </a:cubicBezTo>
                  <a:cubicBezTo>
                    <a:pt x="2298" y="453"/>
                    <a:pt x="2203" y="393"/>
                    <a:pt x="2143" y="346"/>
                  </a:cubicBezTo>
                  <a:cubicBezTo>
                    <a:pt x="2036" y="286"/>
                    <a:pt x="1917" y="226"/>
                    <a:pt x="1810" y="179"/>
                  </a:cubicBezTo>
                  <a:cubicBezTo>
                    <a:pt x="1715" y="143"/>
                    <a:pt x="1620" y="107"/>
                    <a:pt x="1536" y="84"/>
                  </a:cubicBezTo>
                  <a:cubicBezTo>
                    <a:pt x="1441" y="60"/>
                    <a:pt x="1358" y="36"/>
                    <a:pt x="1274" y="24"/>
                  </a:cubicBezTo>
                  <a:cubicBezTo>
                    <a:pt x="1215" y="12"/>
                    <a:pt x="1155" y="0"/>
                    <a:pt x="10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4;p24">
              <a:extLst>
                <a:ext uri="{FF2B5EF4-FFF2-40B4-BE49-F238E27FC236}">
                  <a16:creationId xmlns:a16="http://schemas.microsoft.com/office/drawing/2014/main" id="{AB8D03AB-96FC-F7E8-9A4B-08D38E416960}"/>
                </a:ext>
              </a:extLst>
            </p:cNvPr>
            <p:cNvSpPr/>
            <p:nvPr/>
          </p:nvSpPr>
          <p:spPr>
            <a:xfrm>
              <a:off x="4929367" y="2063332"/>
              <a:ext cx="59530" cy="72845"/>
            </a:xfrm>
            <a:custGeom>
              <a:avLst/>
              <a:gdLst/>
              <a:ahLst/>
              <a:cxnLst/>
              <a:rect l="l" t="t" r="r" b="b"/>
              <a:pathLst>
                <a:path w="1918" h="2347" extrusionOk="0">
                  <a:moveTo>
                    <a:pt x="1917" y="1"/>
                  </a:moveTo>
                  <a:lnTo>
                    <a:pt x="1834" y="37"/>
                  </a:lnTo>
                  <a:cubicBezTo>
                    <a:pt x="1751" y="72"/>
                    <a:pt x="1667" y="96"/>
                    <a:pt x="1584" y="120"/>
                  </a:cubicBezTo>
                  <a:lnTo>
                    <a:pt x="1548" y="132"/>
                  </a:lnTo>
                  <a:cubicBezTo>
                    <a:pt x="1453" y="168"/>
                    <a:pt x="1358" y="203"/>
                    <a:pt x="1262" y="251"/>
                  </a:cubicBezTo>
                  <a:cubicBezTo>
                    <a:pt x="1167" y="299"/>
                    <a:pt x="1084" y="346"/>
                    <a:pt x="1001" y="406"/>
                  </a:cubicBezTo>
                  <a:cubicBezTo>
                    <a:pt x="929" y="453"/>
                    <a:pt x="858" y="513"/>
                    <a:pt x="786" y="572"/>
                  </a:cubicBezTo>
                  <a:cubicBezTo>
                    <a:pt x="727" y="620"/>
                    <a:pt x="667" y="680"/>
                    <a:pt x="608" y="739"/>
                  </a:cubicBezTo>
                  <a:cubicBezTo>
                    <a:pt x="477" y="870"/>
                    <a:pt x="369" y="1025"/>
                    <a:pt x="274" y="1192"/>
                  </a:cubicBezTo>
                  <a:cubicBezTo>
                    <a:pt x="239" y="1275"/>
                    <a:pt x="203" y="1358"/>
                    <a:pt x="167" y="1442"/>
                  </a:cubicBezTo>
                  <a:cubicBezTo>
                    <a:pt x="131" y="1525"/>
                    <a:pt x="108" y="1608"/>
                    <a:pt x="96" y="1703"/>
                  </a:cubicBezTo>
                  <a:cubicBezTo>
                    <a:pt x="72" y="1763"/>
                    <a:pt x="60" y="1834"/>
                    <a:pt x="60" y="1894"/>
                  </a:cubicBezTo>
                  <a:lnTo>
                    <a:pt x="48" y="2013"/>
                  </a:lnTo>
                  <a:lnTo>
                    <a:pt x="36" y="2132"/>
                  </a:lnTo>
                  <a:cubicBezTo>
                    <a:pt x="36" y="2204"/>
                    <a:pt x="24" y="2275"/>
                    <a:pt x="0" y="2346"/>
                  </a:cubicBezTo>
                  <a:cubicBezTo>
                    <a:pt x="167" y="2180"/>
                    <a:pt x="322" y="2025"/>
                    <a:pt x="465" y="1870"/>
                  </a:cubicBezTo>
                  <a:cubicBezTo>
                    <a:pt x="858" y="1442"/>
                    <a:pt x="1215" y="977"/>
                    <a:pt x="1548" y="501"/>
                  </a:cubicBezTo>
                  <a:lnTo>
                    <a:pt x="1751" y="203"/>
                  </a:lnTo>
                  <a:lnTo>
                    <a:pt x="1822" y="84"/>
                  </a:lnTo>
                  <a:lnTo>
                    <a:pt x="19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5;p24">
              <a:extLst>
                <a:ext uri="{FF2B5EF4-FFF2-40B4-BE49-F238E27FC236}">
                  <a16:creationId xmlns:a16="http://schemas.microsoft.com/office/drawing/2014/main" id="{5DAA1EA0-B37F-0F84-6D55-1BEFBB8911F6}"/>
                </a:ext>
              </a:extLst>
            </p:cNvPr>
            <p:cNvSpPr/>
            <p:nvPr/>
          </p:nvSpPr>
          <p:spPr>
            <a:xfrm>
              <a:off x="4359891" y="2494598"/>
              <a:ext cx="26661" cy="79115"/>
            </a:xfrm>
            <a:custGeom>
              <a:avLst/>
              <a:gdLst/>
              <a:ahLst/>
              <a:cxnLst/>
              <a:rect l="l" t="t" r="r" b="b"/>
              <a:pathLst>
                <a:path w="859" h="2549" extrusionOk="0">
                  <a:moveTo>
                    <a:pt x="703" y="0"/>
                  </a:moveTo>
                  <a:lnTo>
                    <a:pt x="680" y="72"/>
                  </a:lnTo>
                  <a:cubicBezTo>
                    <a:pt x="572" y="322"/>
                    <a:pt x="465" y="584"/>
                    <a:pt x="394" y="834"/>
                  </a:cubicBezTo>
                  <a:cubicBezTo>
                    <a:pt x="215" y="1393"/>
                    <a:pt x="84" y="1965"/>
                    <a:pt x="1" y="2548"/>
                  </a:cubicBezTo>
                  <a:lnTo>
                    <a:pt x="72" y="2465"/>
                  </a:lnTo>
                  <a:cubicBezTo>
                    <a:pt x="156" y="2346"/>
                    <a:pt x="239" y="2239"/>
                    <a:pt x="334" y="2144"/>
                  </a:cubicBezTo>
                  <a:cubicBezTo>
                    <a:pt x="429" y="2036"/>
                    <a:pt x="525" y="1917"/>
                    <a:pt x="596" y="1798"/>
                  </a:cubicBezTo>
                  <a:cubicBezTo>
                    <a:pt x="644" y="1727"/>
                    <a:pt x="680" y="1655"/>
                    <a:pt x="715" y="1572"/>
                  </a:cubicBezTo>
                  <a:cubicBezTo>
                    <a:pt x="739" y="1513"/>
                    <a:pt x="763" y="1453"/>
                    <a:pt x="787" y="1370"/>
                  </a:cubicBezTo>
                  <a:cubicBezTo>
                    <a:pt x="810" y="1298"/>
                    <a:pt x="822" y="1215"/>
                    <a:pt x="834" y="1132"/>
                  </a:cubicBezTo>
                  <a:cubicBezTo>
                    <a:pt x="846" y="1048"/>
                    <a:pt x="858" y="953"/>
                    <a:pt x="858" y="858"/>
                  </a:cubicBezTo>
                  <a:cubicBezTo>
                    <a:pt x="858" y="762"/>
                    <a:pt x="858" y="655"/>
                    <a:pt x="846" y="548"/>
                  </a:cubicBezTo>
                  <a:cubicBezTo>
                    <a:pt x="822" y="453"/>
                    <a:pt x="810" y="358"/>
                    <a:pt x="787" y="298"/>
                  </a:cubicBezTo>
                  <a:lnTo>
                    <a:pt x="751" y="155"/>
                  </a:lnTo>
                  <a:lnTo>
                    <a:pt x="739" y="108"/>
                  </a:lnTo>
                  <a:cubicBezTo>
                    <a:pt x="727" y="72"/>
                    <a:pt x="715" y="36"/>
                    <a:pt x="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6;p24">
              <a:extLst>
                <a:ext uri="{FF2B5EF4-FFF2-40B4-BE49-F238E27FC236}">
                  <a16:creationId xmlns:a16="http://schemas.microsoft.com/office/drawing/2014/main" id="{EA143BE8-EDF0-286A-B555-770EB0C95EB9}"/>
                </a:ext>
              </a:extLst>
            </p:cNvPr>
            <p:cNvSpPr/>
            <p:nvPr/>
          </p:nvSpPr>
          <p:spPr>
            <a:xfrm>
              <a:off x="4942310" y="2366010"/>
              <a:ext cx="62478" cy="75390"/>
            </a:xfrm>
            <a:custGeom>
              <a:avLst/>
              <a:gdLst/>
              <a:ahLst/>
              <a:cxnLst/>
              <a:rect l="l" t="t" r="r" b="b"/>
              <a:pathLst>
                <a:path w="2013" h="2429" extrusionOk="0">
                  <a:moveTo>
                    <a:pt x="0" y="0"/>
                  </a:moveTo>
                  <a:lnTo>
                    <a:pt x="0" y="0"/>
                  </a:lnTo>
                  <a:cubicBezTo>
                    <a:pt x="24" y="131"/>
                    <a:pt x="48" y="250"/>
                    <a:pt x="60" y="381"/>
                  </a:cubicBezTo>
                  <a:cubicBezTo>
                    <a:pt x="72" y="512"/>
                    <a:pt x="95" y="655"/>
                    <a:pt x="119" y="786"/>
                  </a:cubicBezTo>
                  <a:cubicBezTo>
                    <a:pt x="167" y="941"/>
                    <a:pt x="226" y="1084"/>
                    <a:pt x="310" y="1226"/>
                  </a:cubicBezTo>
                  <a:cubicBezTo>
                    <a:pt x="369" y="1345"/>
                    <a:pt x="453" y="1453"/>
                    <a:pt x="548" y="1548"/>
                  </a:cubicBezTo>
                  <a:cubicBezTo>
                    <a:pt x="691" y="1679"/>
                    <a:pt x="845" y="1798"/>
                    <a:pt x="1012" y="1905"/>
                  </a:cubicBezTo>
                  <a:cubicBezTo>
                    <a:pt x="1203" y="2012"/>
                    <a:pt x="1405" y="2119"/>
                    <a:pt x="1619" y="2203"/>
                  </a:cubicBezTo>
                  <a:lnTo>
                    <a:pt x="1691" y="2227"/>
                  </a:lnTo>
                  <a:cubicBezTo>
                    <a:pt x="1727" y="2250"/>
                    <a:pt x="1762" y="2262"/>
                    <a:pt x="1798" y="2286"/>
                  </a:cubicBezTo>
                  <a:cubicBezTo>
                    <a:pt x="1857" y="2310"/>
                    <a:pt x="1905" y="2334"/>
                    <a:pt x="1965" y="2369"/>
                  </a:cubicBezTo>
                  <a:cubicBezTo>
                    <a:pt x="1973" y="2378"/>
                    <a:pt x="1987" y="2392"/>
                    <a:pt x="1999" y="2408"/>
                  </a:cubicBezTo>
                  <a:lnTo>
                    <a:pt x="1999" y="2408"/>
                  </a:lnTo>
                  <a:cubicBezTo>
                    <a:pt x="1621" y="1809"/>
                    <a:pt x="1185" y="1256"/>
                    <a:pt x="714" y="738"/>
                  </a:cubicBezTo>
                  <a:cubicBezTo>
                    <a:pt x="548" y="572"/>
                    <a:pt x="369" y="393"/>
                    <a:pt x="191" y="214"/>
                  </a:cubicBezTo>
                  <a:lnTo>
                    <a:pt x="0" y="0"/>
                  </a:lnTo>
                  <a:close/>
                  <a:moveTo>
                    <a:pt x="1999" y="2408"/>
                  </a:moveTo>
                  <a:lnTo>
                    <a:pt x="1999" y="2408"/>
                  </a:lnTo>
                  <a:cubicBezTo>
                    <a:pt x="2003" y="2415"/>
                    <a:pt x="2008" y="2422"/>
                    <a:pt x="2012" y="2429"/>
                  </a:cubicBezTo>
                  <a:cubicBezTo>
                    <a:pt x="2009" y="2422"/>
                    <a:pt x="2004" y="2415"/>
                    <a:pt x="1999" y="240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7;p24">
              <a:extLst>
                <a:ext uri="{FF2B5EF4-FFF2-40B4-BE49-F238E27FC236}">
                  <a16:creationId xmlns:a16="http://schemas.microsoft.com/office/drawing/2014/main" id="{4C772131-6BFF-C781-86EE-4B8648A086D1}"/>
                </a:ext>
              </a:extLst>
            </p:cNvPr>
            <p:cNvSpPr/>
            <p:nvPr/>
          </p:nvSpPr>
          <p:spPr>
            <a:xfrm>
              <a:off x="4305575" y="1377838"/>
              <a:ext cx="18157" cy="31069"/>
            </a:xfrm>
            <a:custGeom>
              <a:avLst/>
              <a:gdLst/>
              <a:ahLst/>
              <a:cxnLst/>
              <a:rect l="l" t="t" r="r" b="b"/>
              <a:pathLst>
                <a:path w="585" h="1001" extrusionOk="0">
                  <a:moveTo>
                    <a:pt x="417" y="1"/>
                  </a:moveTo>
                  <a:lnTo>
                    <a:pt x="405" y="13"/>
                  </a:lnTo>
                  <a:cubicBezTo>
                    <a:pt x="370" y="13"/>
                    <a:pt x="346" y="25"/>
                    <a:pt x="310" y="37"/>
                  </a:cubicBezTo>
                  <a:cubicBezTo>
                    <a:pt x="298" y="37"/>
                    <a:pt x="274" y="48"/>
                    <a:pt x="263" y="60"/>
                  </a:cubicBezTo>
                  <a:cubicBezTo>
                    <a:pt x="215" y="84"/>
                    <a:pt x="167" y="120"/>
                    <a:pt x="144" y="156"/>
                  </a:cubicBezTo>
                  <a:cubicBezTo>
                    <a:pt x="108" y="191"/>
                    <a:pt x="72" y="239"/>
                    <a:pt x="60" y="275"/>
                  </a:cubicBezTo>
                  <a:cubicBezTo>
                    <a:pt x="48" y="310"/>
                    <a:pt x="36" y="334"/>
                    <a:pt x="24" y="370"/>
                  </a:cubicBezTo>
                  <a:cubicBezTo>
                    <a:pt x="13" y="394"/>
                    <a:pt x="13" y="429"/>
                    <a:pt x="1" y="465"/>
                  </a:cubicBezTo>
                  <a:cubicBezTo>
                    <a:pt x="1" y="513"/>
                    <a:pt x="1" y="572"/>
                    <a:pt x="1" y="632"/>
                  </a:cubicBezTo>
                  <a:cubicBezTo>
                    <a:pt x="24" y="763"/>
                    <a:pt x="72" y="894"/>
                    <a:pt x="144" y="1001"/>
                  </a:cubicBezTo>
                  <a:lnTo>
                    <a:pt x="155" y="1001"/>
                  </a:lnTo>
                  <a:cubicBezTo>
                    <a:pt x="155" y="882"/>
                    <a:pt x="167" y="751"/>
                    <a:pt x="191" y="620"/>
                  </a:cubicBezTo>
                  <a:cubicBezTo>
                    <a:pt x="203" y="572"/>
                    <a:pt x="203" y="525"/>
                    <a:pt x="215" y="465"/>
                  </a:cubicBezTo>
                  <a:cubicBezTo>
                    <a:pt x="226" y="420"/>
                    <a:pt x="237" y="386"/>
                    <a:pt x="259" y="342"/>
                  </a:cubicBezTo>
                  <a:lnTo>
                    <a:pt x="259" y="342"/>
                  </a:lnTo>
                  <a:cubicBezTo>
                    <a:pt x="268" y="323"/>
                    <a:pt x="280" y="303"/>
                    <a:pt x="298" y="275"/>
                  </a:cubicBezTo>
                  <a:cubicBezTo>
                    <a:pt x="310" y="251"/>
                    <a:pt x="334" y="215"/>
                    <a:pt x="358" y="179"/>
                  </a:cubicBezTo>
                  <a:cubicBezTo>
                    <a:pt x="382" y="156"/>
                    <a:pt x="417" y="120"/>
                    <a:pt x="453" y="96"/>
                  </a:cubicBezTo>
                  <a:cubicBezTo>
                    <a:pt x="489" y="72"/>
                    <a:pt x="536" y="48"/>
                    <a:pt x="584" y="25"/>
                  </a:cubicBezTo>
                  <a:lnTo>
                    <a:pt x="584" y="13"/>
                  </a:lnTo>
                  <a:cubicBezTo>
                    <a:pt x="560" y="13"/>
                    <a:pt x="536" y="1"/>
                    <a:pt x="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135;p17">
            <a:extLst>
              <a:ext uri="{FF2B5EF4-FFF2-40B4-BE49-F238E27FC236}">
                <a16:creationId xmlns:a16="http://schemas.microsoft.com/office/drawing/2014/main" id="{2F288554-3EAA-1331-51F8-6A4A244505D2}"/>
              </a:ext>
            </a:extLst>
          </p:cNvPr>
          <p:cNvSpPr/>
          <p:nvPr/>
        </p:nvSpPr>
        <p:spPr>
          <a:xfrm flipH="1">
            <a:off x="4077358" y="3896442"/>
            <a:ext cx="4319221" cy="671685"/>
          </a:xfrm>
          <a:custGeom>
            <a:avLst/>
            <a:gdLst/>
            <a:ahLst/>
            <a:cxnLst/>
            <a:rect l="l" t="t" r="r" b="b"/>
            <a:pathLst>
              <a:path w="76749" h="18944" extrusionOk="0">
                <a:moveTo>
                  <a:pt x="10264" y="1"/>
                </a:moveTo>
                <a:lnTo>
                  <a:pt x="1" y="9466"/>
                </a:lnTo>
                <a:lnTo>
                  <a:pt x="10264" y="18944"/>
                </a:lnTo>
                <a:lnTo>
                  <a:pt x="76749" y="18944"/>
                </a:lnTo>
                <a:lnTo>
                  <a:pt x="76749" y="1"/>
                </a:lnTo>
                <a:close/>
              </a:path>
            </a:pathLst>
          </a:custGeom>
          <a:solidFill>
            <a:schemeClr val="accent2">
              <a:lumMod val="40000"/>
              <a:lumOff val="60000"/>
            </a:schemeClr>
          </a:solidFill>
          <a:ln>
            <a:noFill/>
          </a:ln>
        </p:spPr>
        <p:txBody>
          <a:bodyPr spcFirstLastPara="1" wrap="square" lIns="91425" tIns="91425" rIns="274300" bIns="91425" anchor="ctr" anchorCtr="0">
            <a:noAutofit/>
          </a:bodyPr>
          <a:lstStyle/>
          <a:p>
            <a:pPr marL="0" lvl="0" indent="0" algn="ctr" rtl="0">
              <a:spcBef>
                <a:spcPts val="0"/>
              </a:spcBef>
              <a:spcAft>
                <a:spcPts val="0"/>
              </a:spcAft>
              <a:buClr>
                <a:schemeClr val="dk1"/>
              </a:buClr>
              <a:buSzPts val="1100"/>
              <a:buFont typeface="Arial"/>
              <a:buNone/>
            </a:pPr>
            <a:r>
              <a:rPr lang="en-US" sz="2200" dirty="0">
                <a:solidFill>
                  <a:schemeClr val="tx1"/>
                </a:solidFill>
                <a:latin typeface="#9Slide03 Ample" panose="02000000000000000000" pitchFamily="2" charset="0"/>
                <a:ea typeface="Fira Sans Extra Condensed Medium"/>
                <a:cs typeface="Fira Sans Extra Condensed Medium"/>
                <a:sym typeface="Fira Sans Extra Condensed Medium"/>
              </a:rPr>
              <a:t>         N</a:t>
            </a:r>
            <a:r>
              <a:rPr lang="en" sz="2200" dirty="0">
                <a:solidFill>
                  <a:schemeClr val="tx1"/>
                </a:solidFill>
                <a:latin typeface="#9Slide03 Ample" panose="02000000000000000000" pitchFamily="2" charset="0"/>
                <a:ea typeface="Fira Sans Extra Condensed Medium"/>
                <a:cs typeface="Fira Sans Extra Condensed Medium"/>
                <a:sym typeface="Fira Sans Extra Condensed Medium"/>
              </a:rPr>
              <a:t>hà thực vật học</a:t>
            </a:r>
            <a:endParaRPr sz="2200" dirty="0">
              <a:solidFill>
                <a:schemeClr val="tx1"/>
              </a:solidFill>
              <a:latin typeface="#9Slide03 Ample" panose="02000000000000000000" pitchFamily="2" charset="0"/>
            </a:endParaRPr>
          </a:p>
        </p:txBody>
      </p:sp>
      <p:sp>
        <p:nvSpPr>
          <p:cNvPr id="54" name="Google Shape;144;p17">
            <a:extLst>
              <a:ext uri="{FF2B5EF4-FFF2-40B4-BE49-F238E27FC236}">
                <a16:creationId xmlns:a16="http://schemas.microsoft.com/office/drawing/2014/main" id="{3B28C2C3-C3EB-D30F-BF46-FBFFC63F3EE3}"/>
              </a:ext>
            </a:extLst>
          </p:cNvPr>
          <p:cNvSpPr/>
          <p:nvPr/>
        </p:nvSpPr>
        <p:spPr>
          <a:xfrm flipH="1">
            <a:off x="4077357" y="2830592"/>
            <a:ext cx="4315636" cy="671685"/>
          </a:xfrm>
          <a:custGeom>
            <a:avLst/>
            <a:gdLst/>
            <a:ahLst/>
            <a:cxnLst/>
            <a:rect l="l" t="t" r="r" b="b"/>
            <a:pathLst>
              <a:path w="76749" h="18944" extrusionOk="0">
                <a:moveTo>
                  <a:pt x="10264" y="1"/>
                </a:moveTo>
                <a:lnTo>
                  <a:pt x="1" y="9466"/>
                </a:lnTo>
                <a:lnTo>
                  <a:pt x="10264" y="18944"/>
                </a:lnTo>
                <a:lnTo>
                  <a:pt x="76749" y="18944"/>
                </a:lnTo>
                <a:lnTo>
                  <a:pt x="76749" y="1"/>
                </a:lnTo>
                <a:close/>
              </a:path>
            </a:pathLst>
          </a:custGeom>
          <a:solidFill>
            <a:schemeClr val="accent3">
              <a:lumMod val="20000"/>
              <a:lumOff val="80000"/>
            </a:schemeClr>
          </a:solidFill>
          <a:ln>
            <a:noFill/>
          </a:ln>
        </p:spPr>
        <p:txBody>
          <a:bodyPr spcFirstLastPara="1" wrap="square" lIns="91425" tIns="91425" rIns="274300" bIns="91425" anchor="ctr" anchorCtr="0">
            <a:noAutofit/>
          </a:bodyPr>
          <a:lstStyle/>
          <a:p>
            <a:pPr marL="0" lvl="0" indent="0" algn="ctr" rtl="0">
              <a:spcBef>
                <a:spcPts val="0"/>
              </a:spcBef>
              <a:spcAft>
                <a:spcPts val="0"/>
              </a:spcAft>
              <a:buClr>
                <a:schemeClr val="dk1"/>
              </a:buClr>
              <a:buSzPts val="1100"/>
              <a:buFont typeface="Arial"/>
              <a:buNone/>
            </a:pPr>
            <a:r>
              <a:rPr lang="en-US" sz="2200" dirty="0">
                <a:solidFill>
                  <a:schemeClr val="tx1"/>
                </a:solidFill>
                <a:latin typeface="#9Slide03 Ample" panose="02000000000000000000" pitchFamily="2" charset="0"/>
                <a:ea typeface="Fira Sans Extra Condensed Medium"/>
                <a:cs typeface="Fira Sans Extra Condensed Medium"/>
                <a:sym typeface="Fira Sans Extra Condensed Medium"/>
              </a:rPr>
              <a:t>        K</a:t>
            </a:r>
            <a:r>
              <a:rPr lang="en" sz="2200" dirty="0">
                <a:solidFill>
                  <a:schemeClr val="tx1"/>
                </a:solidFill>
                <a:latin typeface="#9Slide03 Ample" panose="02000000000000000000" pitchFamily="2" charset="0"/>
                <a:ea typeface="Fira Sans Extra Condensed Medium"/>
                <a:cs typeface="Fira Sans Extra Condensed Medium"/>
                <a:sym typeface="Fira Sans Extra Condensed Medium"/>
              </a:rPr>
              <a:t>ĩ sư cơ khí</a:t>
            </a:r>
            <a:endParaRPr sz="2200" dirty="0">
              <a:solidFill>
                <a:schemeClr val="tx1"/>
              </a:solidFill>
              <a:latin typeface="#9Slide03 Ample" panose="02000000000000000000" pitchFamily="2" charset="0"/>
            </a:endParaRPr>
          </a:p>
        </p:txBody>
      </p:sp>
      <p:sp>
        <p:nvSpPr>
          <p:cNvPr id="55" name="Google Shape;150;p17">
            <a:extLst>
              <a:ext uri="{FF2B5EF4-FFF2-40B4-BE49-F238E27FC236}">
                <a16:creationId xmlns:a16="http://schemas.microsoft.com/office/drawing/2014/main" id="{3D036713-0E6F-8173-EBE6-18FA8566A53E}"/>
              </a:ext>
            </a:extLst>
          </p:cNvPr>
          <p:cNvSpPr/>
          <p:nvPr/>
        </p:nvSpPr>
        <p:spPr>
          <a:xfrm flipH="1">
            <a:off x="4077357" y="1764742"/>
            <a:ext cx="4315634" cy="671685"/>
          </a:xfrm>
          <a:custGeom>
            <a:avLst/>
            <a:gdLst/>
            <a:ahLst/>
            <a:cxnLst/>
            <a:rect l="l" t="t" r="r" b="b"/>
            <a:pathLst>
              <a:path w="76749" h="18944" extrusionOk="0">
                <a:moveTo>
                  <a:pt x="10264" y="1"/>
                </a:moveTo>
                <a:lnTo>
                  <a:pt x="1" y="9466"/>
                </a:lnTo>
                <a:lnTo>
                  <a:pt x="10264" y="18944"/>
                </a:lnTo>
                <a:lnTo>
                  <a:pt x="76749" y="18944"/>
                </a:lnTo>
                <a:lnTo>
                  <a:pt x="76749" y="1"/>
                </a:lnTo>
                <a:close/>
              </a:path>
            </a:pathLst>
          </a:custGeom>
          <a:solidFill>
            <a:schemeClr val="accent5">
              <a:lumMod val="20000"/>
              <a:lumOff val="80000"/>
            </a:schemeClr>
          </a:solidFill>
          <a:ln>
            <a:noFill/>
          </a:ln>
        </p:spPr>
        <p:txBody>
          <a:bodyPr spcFirstLastPara="1" wrap="square" lIns="91425" tIns="91425" rIns="274300" bIns="91425" anchor="ctr" anchorCtr="0">
            <a:noAutofit/>
          </a:bodyPr>
          <a:lstStyle/>
          <a:p>
            <a:pPr marL="0" lvl="0" indent="0" algn="ctr" rtl="0">
              <a:spcBef>
                <a:spcPts val="0"/>
              </a:spcBef>
              <a:spcAft>
                <a:spcPts val="0"/>
              </a:spcAft>
              <a:buClr>
                <a:schemeClr val="dk1"/>
              </a:buClr>
              <a:buSzPts val="1100"/>
              <a:buFont typeface="Arial"/>
              <a:buNone/>
            </a:pPr>
            <a:r>
              <a:rPr lang="en-US" sz="2200" dirty="0">
                <a:solidFill>
                  <a:schemeClr val="tx1"/>
                </a:solidFill>
                <a:latin typeface="#9Slide03 Ample" panose="02000000000000000000" pitchFamily="2" charset="0"/>
                <a:ea typeface="Fira Sans Extra Condensed Medium"/>
                <a:cs typeface="Fira Sans Extra Condensed Medium"/>
                <a:sym typeface="Fira Sans Extra Condensed Medium"/>
              </a:rPr>
              <a:t>   P</a:t>
            </a:r>
            <a:r>
              <a:rPr lang="en" sz="2200" dirty="0">
                <a:solidFill>
                  <a:schemeClr val="tx1"/>
                </a:solidFill>
                <a:latin typeface="#9Slide03 Ample" panose="02000000000000000000" pitchFamily="2" charset="0"/>
                <a:ea typeface="Fira Sans Extra Condensed Medium"/>
                <a:cs typeface="Fira Sans Extra Condensed Medium"/>
                <a:sym typeface="Fira Sans Extra Condensed Medium"/>
              </a:rPr>
              <a:t>hi hành gia</a:t>
            </a:r>
            <a:endParaRPr sz="2200" dirty="0">
              <a:solidFill>
                <a:schemeClr val="tx1"/>
              </a:solidFill>
              <a:latin typeface="#9Slide03 Ample" panose="02000000000000000000" pitchFamily="2" charset="0"/>
            </a:endParaRPr>
          </a:p>
        </p:txBody>
      </p:sp>
      <p:grpSp>
        <p:nvGrpSpPr>
          <p:cNvPr id="56" name="Google Shape;152;p17">
            <a:extLst>
              <a:ext uri="{FF2B5EF4-FFF2-40B4-BE49-F238E27FC236}">
                <a16:creationId xmlns:a16="http://schemas.microsoft.com/office/drawing/2014/main" id="{84FBD0C6-5D4A-3E60-2FAC-7EEF4A698139}"/>
              </a:ext>
            </a:extLst>
          </p:cNvPr>
          <p:cNvGrpSpPr/>
          <p:nvPr/>
        </p:nvGrpSpPr>
        <p:grpSpPr>
          <a:xfrm>
            <a:off x="3347803" y="1508759"/>
            <a:ext cx="1603087" cy="3240129"/>
            <a:chOff x="3816399" y="1282574"/>
            <a:chExt cx="1511212" cy="2932242"/>
          </a:xfrm>
        </p:grpSpPr>
        <p:sp>
          <p:nvSpPr>
            <p:cNvPr id="57" name="Google Shape;153;p17">
              <a:extLst>
                <a:ext uri="{FF2B5EF4-FFF2-40B4-BE49-F238E27FC236}">
                  <a16:creationId xmlns:a16="http://schemas.microsoft.com/office/drawing/2014/main" id="{FCFD593E-0348-CA12-50F5-02D92073865A}"/>
                </a:ext>
              </a:extLst>
            </p:cNvPr>
            <p:cNvSpPr/>
            <p:nvPr/>
          </p:nvSpPr>
          <p:spPr>
            <a:xfrm>
              <a:off x="4218509" y="3541355"/>
              <a:ext cx="706702" cy="326199"/>
            </a:xfrm>
            <a:custGeom>
              <a:avLst/>
              <a:gdLst/>
              <a:ahLst/>
              <a:cxnLst/>
              <a:rect l="l" t="t" r="r" b="b"/>
              <a:pathLst>
                <a:path w="29945" h="13822" extrusionOk="0">
                  <a:moveTo>
                    <a:pt x="1" y="1"/>
                  </a:moveTo>
                  <a:cubicBezTo>
                    <a:pt x="1584" y="7692"/>
                    <a:pt x="3894" y="11645"/>
                    <a:pt x="5037" y="13252"/>
                  </a:cubicBezTo>
                  <a:cubicBezTo>
                    <a:pt x="5303" y="13618"/>
                    <a:pt x="5703" y="13822"/>
                    <a:pt x="6102" y="13822"/>
                  </a:cubicBezTo>
                  <a:cubicBezTo>
                    <a:pt x="6275" y="13822"/>
                    <a:pt x="6447" y="13784"/>
                    <a:pt x="6609" y="13705"/>
                  </a:cubicBezTo>
                  <a:cubicBezTo>
                    <a:pt x="7966" y="13038"/>
                    <a:pt x="10907" y="11883"/>
                    <a:pt x="14979" y="11883"/>
                  </a:cubicBezTo>
                  <a:cubicBezTo>
                    <a:pt x="19051" y="11883"/>
                    <a:pt x="21991" y="13038"/>
                    <a:pt x="23337" y="13705"/>
                  </a:cubicBezTo>
                  <a:cubicBezTo>
                    <a:pt x="23502" y="13784"/>
                    <a:pt x="23676" y="13822"/>
                    <a:pt x="23848" y="13822"/>
                  </a:cubicBezTo>
                  <a:cubicBezTo>
                    <a:pt x="24248" y="13822"/>
                    <a:pt x="24642" y="13618"/>
                    <a:pt x="24908" y="13252"/>
                  </a:cubicBezTo>
                  <a:cubicBezTo>
                    <a:pt x="26063" y="11645"/>
                    <a:pt x="28361" y="7692"/>
                    <a:pt x="299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4;p17">
              <a:extLst>
                <a:ext uri="{FF2B5EF4-FFF2-40B4-BE49-F238E27FC236}">
                  <a16:creationId xmlns:a16="http://schemas.microsoft.com/office/drawing/2014/main" id="{A049CE33-18A0-FE1A-F200-B04AD5414F6C}"/>
                </a:ext>
              </a:extLst>
            </p:cNvPr>
            <p:cNvSpPr/>
            <p:nvPr/>
          </p:nvSpPr>
          <p:spPr>
            <a:xfrm>
              <a:off x="3868392" y="2209730"/>
              <a:ext cx="384420" cy="382721"/>
            </a:xfrm>
            <a:custGeom>
              <a:avLst/>
              <a:gdLst/>
              <a:ahLst/>
              <a:cxnLst/>
              <a:rect l="l" t="t" r="r" b="b"/>
              <a:pathLst>
                <a:path w="16289" h="16217" extrusionOk="0">
                  <a:moveTo>
                    <a:pt x="7823" y="0"/>
                  </a:moveTo>
                  <a:cubicBezTo>
                    <a:pt x="3370" y="0"/>
                    <a:pt x="0" y="3739"/>
                    <a:pt x="298" y="8263"/>
                  </a:cubicBezTo>
                  <a:cubicBezTo>
                    <a:pt x="584" y="12692"/>
                    <a:pt x="4310" y="16216"/>
                    <a:pt x="8609" y="16216"/>
                  </a:cubicBezTo>
                  <a:cubicBezTo>
                    <a:pt x="12907" y="16216"/>
                    <a:pt x="16288" y="12692"/>
                    <a:pt x="16157" y="8263"/>
                  </a:cubicBezTo>
                  <a:cubicBezTo>
                    <a:pt x="16014" y="3739"/>
                    <a:pt x="12288" y="0"/>
                    <a:pt x="7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5;p17">
              <a:extLst>
                <a:ext uri="{FF2B5EF4-FFF2-40B4-BE49-F238E27FC236}">
                  <a16:creationId xmlns:a16="http://schemas.microsoft.com/office/drawing/2014/main" id="{6747C724-6DDA-119B-005E-BD44AFC10E10}"/>
                </a:ext>
              </a:extLst>
            </p:cNvPr>
            <p:cNvSpPr/>
            <p:nvPr/>
          </p:nvSpPr>
          <p:spPr>
            <a:xfrm>
              <a:off x="3926827" y="2157997"/>
              <a:ext cx="226513" cy="470867"/>
            </a:xfrm>
            <a:custGeom>
              <a:avLst/>
              <a:gdLst/>
              <a:ahLst/>
              <a:cxnLst/>
              <a:rect l="l" t="t" r="r" b="b"/>
              <a:pathLst>
                <a:path w="9598" h="19952" extrusionOk="0">
                  <a:moveTo>
                    <a:pt x="6361" y="1"/>
                  </a:moveTo>
                  <a:cubicBezTo>
                    <a:pt x="4333" y="1"/>
                    <a:pt x="1999" y="4010"/>
                    <a:pt x="1013" y="9252"/>
                  </a:cubicBezTo>
                  <a:cubicBezTo>
                    <a:pt x="1" y="14682"/>
                    <a:pt x="834" y="19397"/>
                    <a:pt x="2846" y="19909"/>
                  </a:cubicBezTo>
                  <a:cubicBezTo>
                    <a:pt x="2964" y="19938"/>
                    <a:pt x="3082" y="19952"/>
                    <a:pt x="3202" y="19952"/>
                  </a:cubicBezTo>
                  <a:cubicBezTo>
                    <a:pt x="5146" y="19952"/>
                    <a:pt x="7435" y="16214"/>
                    <a:pt x="8466" y="11146"/>
                  </a:cubicBezTo>
                  <a:cubicBezTo>
                    <a:pt x="9597" y="5621"/>
                    <a:pt x="8835" y="597"/>
                    <a:pt x="6740" y="49"/>
                  </a:cubicBezTo>
                  <a:cubicBezTo>
                    <a:pt x="6615" y="17"/>
                    <a:pt x="6489" y="1"/>
                    <a:pt x="63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6;p17">
              <a:extLst>
                <a:ext uri="{FF2B5EF4-FFF2-40B4-BE49-F238E27FC236}">
                  <a16:creationId xmlns:a16="http://schemas.microsoft.com/office/drawing/2014/main" id="{624C1A59-B3C8-1F01-B927-7F764AED5603}"/>
                </a:ext>
              </a:extLst>
            </p:cNvPr>
            <p:cNvSpPr/>
            <p:nvPr/>
          </p:nvSpPr>
          <p:spPr>
            <a:xfrm>
              <a:off x="4890941" y="2209730"/>
              <a:ext cx="384680" cy="382721"/>
            </a:xfrm>
            <a:custGeom>
              <a:avLst/>
              <a:gdLst/>
              <a:ahLst/>
              <a:cxnLst/>
              <a:rect l="l" t="t" r="r" b="b"/>
              <a:pathLst>
                <a:path w="16300" h="16217" extrusionOk="0">
                  <a:moveTo>
                    <a:pt x="8466" y="0"/>
                  </a:moveTo>
                  <a:cubicBezTo>
                    <a:pt x="4001" y="0"/>
                    <a:pt x="274" y="3739"/>
                    <a:pt x="143" y="8263"/>
                  </a:cubicBezTo>
                  <a:cubicBezTo>
                    <a:pt x="0" y="12692"/>
                    <a:pt x="3382" y="16216"/>
                    <a:pt x="7692" y="16216"/>
                  </a:cubicBezTo>
                  <a:cubicBezTo>
                    <a:pt x="11990" y="16216"/>
                    <a:pt x="15705" y="12692"/>
                    <a:pt x="16002" y="8263"/>
                  </a:cubicBezTo>
                  <a:cubicBezTo>
                    <a:pt x="16300" y="3739"/>
                    <a:pt x="12930" y="0"/>
                    <a:pt x="8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7;p17">
              <a:extLst>
                <a:ext uri="{FF2B5EF4-FFF2-40B4-BE49-F238E27FC236}">
                  <a16:creationId xmlns:a16="http://schemas.microsoft.com/office/drawing/2014/main" id="{826EFFB4-2902-E542-4539-FE683C0EEBBA}"/>
                </a:ext>
              </a:extLst>
            </p:cNvPr>
            <p:cNvSpPr/>
            <p:nvPr/>
          </p:nvSpPr>
          <p:spPr>
            <a:xfrm>
              <a:off x="4990678" y="2157997"/>
              <a:ext cx="226513" cy="470867"/>
            </a:xfrm>
            <a:custGeom>
              <a:avLst/>
              <a:gdLst/>
              <a:ahLst/>
              <a:cxnLst/>
              <a:rect l="l" t="t" r="r" b="b"/>
              <a:pathLst>
                <a:path w="9598" h="19952" extrusionOk="0">
                  <a:moveTo>
                    <a:pt x="3237" y="1"/>
                  </a:moveTo>
                  <a:cubicBezTo>
                    <a:pt x="3109" y="1"/>
                    <a:pt x="2983" y="17"/>
                    <a:pt x="2858" y="49"/>
                  </a:cubicBezTo>
                  <a:cubicBezTo>
                    <a:pt x="763" y="597"/>
                    <a:pt x="1" y="5621"/>
                    <a:pt x="1120" y="11146"/>
                  </a:cubicBezTo>
                  <a:cubicBezTo>
                    <a:pt x="2163" y="16214"/>
                    <a:pt x="4442" y="19952"/>
                    <a:pt x="6384" y="19952"/>
                  </a:cubicBezTo>
                  <a:cubicBezTo>
                    <a:pt x="6504" y="19952"/>
                    <a:pt x="6623" y="19938"/>
                    <a:pt x="6740" y="19909"/>
                  </a:cubicBezTo>
                  <a:cubicBezTo>
                    <a:pt x="8764" y="19397"/>
                    <a:pt x="9597" y="14682"/>
                    <a:pt x="8573" y="9252"/>
                  </a:cubicBezTo>
                  <a:cubicBezTo>
                    <a:pt x="7599" y="4010"/>
                    <a:pt x="5265" y="1"/>
                    <a:pt x="32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8;p17">
              <a:extLst>
                <a:ext uri="{FF2B5EF4-FFF2-40B4-BE49-F238E27FC236}">
                  <a16:creationId xmlns:a16="http://schemas.microsoft.com/office/drawing/2014/main" id="{E77ED6CD-B277-0ABB-E5B2-C8182B5C86BB}"/>
                </a:ext>
              </a:extLst>
            </p:cNvPr>
            <p:cNvSpPr/>
            <p:nvPr/>
          </p:nvSpPr>
          <p:spPr>
            <a:xfrm>
              <a:off x="3816399" y="3172687"/>
              <a:ext cx="454937" cy="1042129"/>
            </a:xfrm>
            <a:custGeom>
              <a:avLst/>
              <a:gdLst/>
              <a:ahLst/>
              <a:cxnLst/>
              <a:rect l="l" t="t" r="r" b="b"/>
              <a:pathLst>
                <a:path w="19277" h="44158" extrusionOk="0">
                  <a:moveTo>
                    <a:pt x="10931" y="1"/>
                  </a:moveTo>
                  <a:cubicBezTo>
                    <a:pt x="10931" y="1"/>
                    <a:pt x="1298" y="10169"/>
                    <a:pt x="572" y="19170"/>
                  </a:cubicBezTo>
                  <a:cubicBezTo>
                    <a:pt x="1" y="26266"/>
                    <a:pt x="10347" y="38851"/>
                    <a:pt x="14776" y="43875"/>
                  </a:cubicBezTo>
                  <a:cubicBezTo>
                    <a:pt x="14952" y="44072"/>
                    <a:pt x="15164" y="44158"/>
                    <a:pt x="15372" y="44158"/>
                  </a:cubicBezTo>
                  <a:cubicBezTo>
                    <a:pt x="15856" y="44158"/>
                    <a:pt x="16313" y="43690"/>
                    <a:pt x="16205" y="43066"/>
                  </a:cubicBezTo>
                  <a:cubicBezTo>
                    <a:pt x="15300" y="38053"/>
                    <a:pt x="13479" y="28183"/>
                    <a:pt x="12657" y="25075"/>
                  </a:cubicBezTo>
                  <a:cubicBezTo>
                    <a:pt x="11538" y="20849"/>
                    <a:pt x="19277" y="14753"/>
                    <a:pt x="19277" y="14753"/>
                  </a:cubicBezTo>
                  <a:lnTo>
                    <a:pt x="1093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9;p17">
              <a:extLst>
                <a:ext uri="{FF2B5EF4-FFF2-40B4-BE49-F238E27FC236}">
                  <a16:creationId xmlns:a16="http://schemas.microsoft.com/office/drawing/2014/main" id="{EE21393F-15B5-378E-8B45-450A012C2ED7}"/>
                </a:ext>
              </a:extLst>
            </p:cNvPr>
            <p:cNvSpPr/>
            <p:nvPr/>
          </p:nvSpPr>
          <p:spPr>
            <a:xfrm>
              <a:off x="4872674" y="3172687"/>
              <a:ext cx="454937" cy="1042129"/>
            </a:xfrm>
            <a:custGeom>
              <a:avLst/>
              <a:gdLst/>
              <a:ahLst/>
              <a:cxnLst/>
              <a:rect l="l" t="t" r="r" b="b"/>
              <a:pathLst>
                <a:path w="19277" h="44158" extrusionOk="0">
                  <a:moveTo>
                    <a:pt x="8335" y="1"/>
                  </a:moveTo>
                  <a:lnTo>
                    <a:pt x="0" y="14753"/>
                  </a:lnTo>
                  <a:cubicBezTo>
                    <a:pt x="0" y="14753"/>
                    <a:pt x="7739" y="20849"/>
                    <a:pt x="6620" y="25075"/>
                  </a:cubicBezTo>
                  <a:cubicBezTo>
                    <a:pt x="5787" y="28183"/>
                    <a:pt x="3977" y="38053"/>
                    <a:pt x="3072" y="43066"/>
                  </a:cubicBezTo>
                  <a:cubicBezTo>
                    <a:pt x="2955" y="43690"/>
                    <a:pt x="3416" y="44158"/>
                    <a:pt x="3899" y="44158"/>
                  </a:cubicBezTo>
                  <a:cubicBezTo>
                    <a:pt x="4106" y="44158"/>
                    <a:pt x="4317" y="44072"/>
                    <a:pt x="4489" y="43875"/>
                  </a:cubicBezTo>
                  <a:cubicBezTo>
                    <a:pt x="8918" y="38851"/>
                    <a:pt x="19277" y="26266"/>
                    <a:pt x="18705" y="19170"/>
                  </a:cubicBezTo>
                  <a:cubicBezTo>
                    <a:pt x="17967" y="10169"/>
                    <a:pt x="8335" y="1"/>
                    <a:pt x="83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0;p17">
              <a:extLst>
                <a:ext uri="{FF2B5EF4-FFF2-40B4-BE49-F238E27FC236}">
                  <a16:creationId xmlns:a16="http://schemas.microsoft.com/office/drawing/2014/main" id="{965C6718-6CDC-BA59-7591-ED70A1E2EDE9}"/>
                </a:ext>
              </a:extLst>
            </p:cNvPr>
            <p:cNvSpPr/>
            <p:nvPr/>
          </p:nvSpPr>
          <p:spPr>
            <a:xfrm>
              <a:off x="3984720" y="1282574"/>
              <a:ext cx="1174548" cy="2409938"/>
            </a:xfrm>
            <a:custGeom>
              <a:avLst/>
              <a:gdLst/>
              <a:ahLst/>
              <a:cxnLst/>
              <a:rect l="l" t="t" r="r" b="b"/>
              <a:pathLst>
                <a:path w="49769" h="102116" extrusionOk="0">
                  <a:moveTo>
                    <a:pt x="24879" y="1"/>
                  </a:moveTo>
                  <a:cubicBezTo>
                    <a:pt x="24319" y="1"/>
                    <a:pt x="23759" y="245"/>
                    <a:pt x="23325" y="733"/>
                  </a:cubicBezTo>
                  <a:cubicBezTo>
                    <a:pt x="17884" y="6805"/>
                    <a:pt x="1" y="29343"/>
                    <a:pt x="1" y="63621"/>
                  </a:cubicBezTo>
                  <a:cubicBezTo>
                    <a:pt x="1" y="88160"/>
                    <a:pt x="5847" y="97114"/>
                    <a:pt x="8394" y="101102"/>
                  </a:cubicBezTo>
                  <a:cubicBezTo>
                    <a:pt x="8808" y="101755"/>
                    <a:pt x="9450" y="102116"/>
                    <a:pt x="10112" y="102116"/>
                  </a:cubicBezTo>
                  <a:cubicBezTo>
                    <a:pt x="10403" y="102116"/>
                    <a:pt x="10698" y="102046"/>
                    <a:pt x="10978" y="101900"/>
                  </a:cubicBezTo>
                  <a:cubicBezTo>
                    <a:pt x="13252" y="100733"/>
                    <a:pt x="18158" y="98709"/>
                    <a:pt x="24885" y="98709"/>
                  </a:cubicBezTo>
                  <a:cubicBezTo>
                    <a:pt x="31612" y="98709"/>
                    <a:pt x="36517" y="100733"/>
                    <a:pt x="38791" y="101900"/>
                  </a:cubicBezTo>
                  <a:cubicBezTo>
                    <a:pt x="39071" y="102046"/>
                    <a:pt x="39365" y="102116"/>
                    <a:pt x="39655" y="102116"/>
                  </a:cubicBezTo>
                  <a:cubicBezTo>
                    <a:pt x="40313" y="102116"/>
                    <a:pt x="40950" y="101755"/>
                    <a:pt x="41363" y="101102"/>
                  </a:cubicBezTo>
                  <a:cubicBezTo>
                    <a:pt x="43911" y="97114"/>
                    <a:pt x="49769" y="88160"/>
                    <a:pt x="49769" y="63621"/>
                  </a:cubicBezTo>
                  <a:cubicBezTo>
                    <a:pt x="49769" y="29343"/>
                    <a:pt x="31886" y="6805"/>
                    <a:pt x="26432" y="733"/>
                  </a:cubicBezTo>
                  <a:cubicBezTo>
                    <a:pt x="25998" y="245"/>
                    <a:pt x="25438" y="1"/>
                    <a:pt x="24879"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62;p17">
              <a:extLst>
                <a:ext uri="{FF2B5EF4-FFF2-40B4-BE49-F238E27FC236}">
                  <a16:creationId xmlns:a16="http://schemas.microsoft.com/office/drawing/2014/main" id="{205C5BFB-0A8B-CE16-E57F-6141AB280B5A}"/>
                </a:ext>
              </a:extLst>
            </p:cNvPr>
            <p:cNvSpPr/>
            <p:nvPr/>
          </p:nvSpPr>
          <p:spPr>
            <a:xfrm>
              <a:off x="4191250" y="1282574"/>
              <a:ext cx="761218" cy="555402"/>
            </a:xfrm>
            <a:custGeom>
              <a:avLst/>
              <a:gdLst/>
              <a:ahLst/>
              <a:cxnLst/>
              <a:rect l="l" t="t" r="r" b="b"/>
              <a:pathLst>
                <a:path w="32255" h="23534" extrusionOk="0">
                  <a:moveTo>
                    <a:pt x="16090" y="1"/>
                  </a:moveTo>
                  <a:cubicBezTo>
                    <a:pt x="15529" y="1"/>
                    <a:pt x="14967" y="245"/>
                    <a:pt x="14526" y="733"/>
                  </a:cubicBezTo>
                  <a:cubicBezTo>
                    <a:pt x="11657" y="3924"/>
                    <a:pt x="5347" y="11698"/>
                    <a:pt x="1" y="23343"/>
                  </a:cubicBezTo>
                  <a:cubicBezTo>
                    <a:pt x="5073" y="21795"/>
                    <a:pt x="10359" y="20973"/>
                    <a:pt x="15812" y="20973"/>
                  </a:cubicBezTo>
                  <a:cubicBezTo>
                    <a:pt x="21491" y="20973"/>
                    <a:pt x="27004" y="21866"/>
                    <a:pt x="32255" y="23533"/>
                  </a:cubicBezTo>
                  <a:cubicBezTo>
                    <a:pt x="26897" y="11782"/>
                    <a:pt x="20527" y="3947"/>
                    <a:pt x="17646" y="733"/>
                  </a:cubicBezTo>
                  <a:cubicBezTo>
                    <a:pt x="17211" y="245"/>
                    <a:pt x="16652" y="1"/>
                    <a:pt x="160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5;p17">
              <a:extLst>
                <a:ext uri="{FF2B5EF4-FFF2-40B4-BE49-F238E27FC236}">
                  <a16:creationId xmlns:a16="http://schemas.microsoft.com/office/drawing/2014/main" id="{17E3CF0E-87F4-BA4F-44C4-548310202869}"/>
                </a:ext>
              </a:extLst>
            </p:cNvPr>
            <p:cNvSpPr/>
            <p:nvPr/>
          </p:nvSpPr>
          <p:spPr>
            <a:xfrm>
              <a:off x="4425039" y="3202472"/>
              <a:ext cx="295897" cy="923916"/>
            </a:xfrm>
            <a:custGeom>
              <a:avLst/>
              <a:gdLst/>
              <a:ahLst/>
              <a:cxnLst/>
              <a:rect l="l" t="t" r="r" b="b"/>
              <a:pathLst>
                <a:path w="12538" h="39149" extrusionOk="0">
                  <a:moveTo>
                    <a:pt x="6275" y="1"/>
                  </a:moveTo>
                  <a:cubicBezTo>
                    <a:pt x="2822" y="1"/>
                    <a:pt x="1" y="5525"/>
                    <a:pt x="5442" y="38398"/>
                  </a:cubicBezTo>
                  <a:cubicBezTo>
                    <a:pt x="5525" y="38898"/>
                    <a:pt x="5897" y="39148"/>
                    <a:pt x="6269" y="39148"/>
                  </a:cubicBezTo>
                  <a:cubicBezTo>
                    <a:pt x="6641" y="39148"/>
                    <a:pt x="7013" y="38898"/>
                    <a:pt x="7097" y="38398"/>
                  </a:cubicBezTo>
                  <a:cubicBezTo>
                    <a:pt x="12538" y="5525"/>
                    <a:pt x="9728" y="1"/>
                    <a:pt x="6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301;p19">
            <a:extLst>
              <a:ext uri="{FF2B5EF4-FFF2-40B4-BE49-F238E27FC236}">
                <a16:creationId xmlns:a16="http://schemas.microsoft.com/office/drawing/2014/main" id="{44C731C7-20D0-4E80-C1CE-8B43E262061D}"/>
              </a:ext>
            </a:extLst>
          </p:cNvPr>
          <p:cNvSpPr/>
          <p:nvPr/>
        </p:nvSpPr>
        <p:spPr>
          <a:xfrm>
            <a:off x="3898004" y="2567422"/>
            <a:ext cx="522503" cy="522875"/>
          </a:xfrm>
          <a:custGeom>
            <a:avLst/>
            <a:gdLst/>
            <a:ahLst/>
            <a:cxnLst/>
            <a:rect l="l" t="t" r="r" b="b"/>
            <a:pathLst>
              <a:path w="14812" h="14824" extrusionOk="0">
                <a:moveTo>
                  <a:pt x="7406" y="0"/>
                </a:moveTo>
                <a:cubicBezTo>
                  <a:pt x="3311" y="0"/>
                  <a:pt x="1" y="3322"/>
                  <a:pt x="1" y="7418"/>
                </a:cubicBezTo>
                <a:cubicBezTo>
                  <a:pt x="1" y="11502"/>
                  <a:pt x="3311" y="14824"/>
                  <a:pt x="7406" y="14824"/>
                </a:cubicBezTo>
                <a:cubicBezTo>
                  <a:pt x="11502" y="14824"/>
                  <a:pt x="14812" y="11502"/>
                  <a:pt x="14812" y="7418"/>
                </a:cubicBezTo>
                <a:cubicBezTo>
                  <a:pt x="14812" y="3322"/>
                  <a:pt x="11502" y="0"/>
                  <a:pt x="74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2;p19">
            <a:extLst>
              <a:ext uri="{FF2B5EF4-FFF2-40B4-BE49-F238E27FC236}">
                <a16:creationId xmlns:a16="http://schemas.microsoft.com/office/drawing/2014/main" id="{B38623B3-1A97-FF7C-91DB-D34E64B57E6D}"/>
              </a:ext>
            </a:extLst>
          </p:cNvPr>
          <p:cNvSpPr/>
          <p:nvPr/>
        </p:nvSpPr>
        <p:spPr>
          <a:xfrm>
            <a:off x="3967318" y="2636695"/>
            <a:ext cx="384328" cy="384327"/>
          </a:xfrm>
          <a:custGeom>
            <a:avLst/>
            <a:gdLst/>
            <a:ahLst/>
            <a:cxnLst/>
            <a:rect l="l" t="t" r="r" b="b"/>
            <a:pathLst>
              <a:path w="10895" h="10896" extrusionOk="0">
                <a:moveTo>
                  <a:pt x="5441" y="1"/>
                </a:moveTo>
                <a:cubicBezTo>
                  <a:pt x="2429" y="1"/>
                  <a:pt x="0" y="2442"/>
                  <a:pt x="0" y="5454"/>
                </a:cubicBezTo>
                <a:cubicBezTo>
                  <a:pt x="0" y="8454"/>
                  <a:pt x="2429" y="10895"/>
                  <a:pt x="5441" y="10895"/>
                </a:cubicBezTo>
                <a:cubicBezTo>
                  <a:pt x="8454" y="10895"/>
                  <a:pt x="10894" y="8454"/>
                  <a:pt x="10894" y="5454"/>
                </a:cubicBezTo>
                <a:cubicBezTo>
                  <a:pt x="10894" y="2442"/>
                  <a:pt x="8454" y="1"/>
                  <a:pt x="5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921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p:tgtEl>
                                          <p:spTgt spid="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down)">
                                      <p:cBhvr>
                                        <p:cTn id="15" dur="500"/>
                                        <p:tgtEl>
                                          <p:spTgt spid="6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wipe(down)">
                                      <p:cBhvr>
                                        <p:cTn id="18" dur="5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arn(inVertical)">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barn(inVertical)">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arn(inVertic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68" grpId="0" animBg="1"/>
      <p:bldP spid="6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613;p42">
            <a:extLst>
              <a:ext uri="{FF2B5EF4-FFF2-40B4-BE49-F238E27FC236}">
                <a16:creationId xmlns:a16="http://schemas.microsoft.com/office/drawing/2014/main" id="{B22F3561-6EDB-313A-5B2B-DB8F0CDEE445}"/>
              </a:ext>
            </a:extLst>
          </p:cNvPr>
          <p:cNvSpPr txBox="1">
            <a:spLocks/>
          </p:cNvSpPr>
          <p:nvPr/>
        </p:nvSpPr>
        <p:spPr>
          <a:xfrm>
            <a:off x="796650" y="335264"/>
            <a:ext cx="7550700" cy="569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0070C0"/>
                </a:solidFill>
                <a:latin typeface="#9Slide04 SVNWallington" panose="00000500000000000000" pitchFamily="2" charset="0"/>
              </a:rPr>
              <a:t>b/ </a:t>
            </a:r>
            <a:r>
              <a:rPr lang="en-US" sz="2800" b="1" dirty="0" err="1">
                <a:solidFill>
                  <a:srgbClr val="0070C0"/>
                </a:solidFill>
                <a:latin typeface="#9Slide04 SVNWallington" panose="00000500000000000000" pitchFamily="2" charset="0"/>
              </a:rPr>
              <a:t>Hoàn</a:t>
            </a:r>
            <a:r>
              <a:rPr lang="en-US" sz="2800" b="1" dirty="0">
                <a:solidFill>
                  <a:srgbClr val="0070C0"/>
                </a:solidFill>
                <a:latin typeface="#9Slide04 SVNWallington" panose="00000500000000000000" pitchFamily="2" charset="0"/>
              </a:rPr>
              <a:t> </a:t>
            </a:r>
            <a:r>
              <a:rPr lang="en-US" sz="2800" b="1" dirty="0" err="1">
                <a:solidFill>
                  <a:srgbClr val="0070C0"/>
                </a:solidFill>
                <a:latin typeface="#9Slide04 SVNWallington" panose="00000500000000000000" pitchFamily="2" charset="0"/>
              </a:rPr>
              <a:t>cảnh</a:t>
            </a:r>
            <a:endParaRPr lang="en-US" sz="2800" b="1" dirty="0">
              <a:solidFill>
                <a:srgbClr val="0070C0"/>
              </a:solidFill>
              <a:latin typeface="#9Slide04 SVNWallington" panose="00000500000000000000" pitchFamily="2" charset="0"/>
            </a:endParaRPr>
          </a:p>
        </p:txBody>
      </p:sp>
      <p:grpSp>
        <p:nvGrpSpPr>
          <p:cNvPr id="4" name="Google Shape;1079;p24">
            <a:extLst>
              <a:ext uri="{FF2B5EF4-FFF2-40B4-BE49-F238E27FC236}">
                <a16:creationId xmlns:a16="http://schemas.microsoft.com/office/drawing/2014/main" id="{A48B423C-C8C5-3390-D391-DDAB02DB6CA6}"/>
              </a:ext>
            </a:extLst>
          </p:cNvPr>
          <p:cNvGrpSpPr/>
          <p:nvPr/>
        </p:nvGrpSpPr>
        <p:grpSpPr>
          <a:xfrm>
            <a:off x="324424" y="1816793"/>
            <a:ext cx="2087261" cy="2475746"/>
            <a:chOff x="3960066" y="1357881"/>
            <a:chExt cx="1223933" cy="1415000"/>
          </a:xfrm>
        </p:grpSpPr>
        <p:sp>
          <p:nvSpPr>
            <p:cNvPr id="5" name="Google Shape;1080;p24">
              <a:extLst>
                <a:ext uri="{FF2B5EF4-FFF2-40B4-BE49-F238E27FC236}">
                  <a16:creationId xmlns:a16="http://schemas.microsoft.com/office/drawing/2014/main" id="{0598FAD4-703A-127A-82FC-547E492E5FA6}"/>
                </a:ext>
              </a:extLst>
            </p:cNvPr>
            <p:cNvSpPr/>
            <p:nvPr/>
          </p:nvSpPr>
          <p:spPr>
            <a:xfrm>
              <a:off x="3960066" y="1357881"/>
              <a:ext cx="1223188" cy="1414938"/>
            </a:xfrm>
            <a:custGeom>
              <a:avLst/>
              <a:gdLst/>
              <a:ahLst/>
              <a:cxnLst/>
              <a:rect l="l" t="t" r="r" b="b"/>
              <a:pathLst>
                <a:path w="39410" h="45588" extrusionOk="0">
                  <a:moveTo>
                    <a:pt x="11847" y="1"/>
                  </a:moveTo>
                  <a:cubicBezTo>
                    <a:pt x="11680" y="25"/>
                    <a:pt x="11526" y="60"/>
                    <a:pt x="11383" y="120"/>
                  </a:cubicBezTo>
                  <a:cubicBezTo>
                    <a:pt x="11061" y="263"/>
                    <a:pt x="10811" y="525"/>
                    <a:pt x="10680" y="846"/>
                  </a:cubicBezTo>
                  <a:cubicBezTo>
                    <a:pt x="10656" y="930"/>
                    <a:pt x="10633" y="1025"/>
                    <a:pt x="10621" y="1108"/>
                  </a:cubicBezTo>
                  <a:cubicBezTo>
                    <a:pt x="10609" y="1156"/>
                    <a:pt x="10609" y="1203"/>
                    <a:pt x="10597" y="1263"/>
                  </a:cubicBezTo>
                  <a:cubicBezTo>
                    <a:pt x="10597" y="1311"/>
                    <a:pt x="10597" y="1370"/>
                    <a:pt x="10597" y="1430"/>
                  </a:cubicBezTo>
                  <a:cubicBezTo>
                    <a:pt x="10609" y="1537"/>
                    <a:pt x="10633" y="1644"/>
                    <a:pt x="10668" y="1739"/>
                  </a:cubicBezTo>
                  <a:cubicBezTo>
                    <a:pt x="10704" y="1858"/>
                    <a:pt x="10764" y="1977"/>
                    <a:pt x="10835" y="2073"/>
                  </a:cubicBezTo>
                  <a:cubicBezTo>
                    <a:pt x="10942" y="2239"/>
                    <a:pt x="11085" y="2370"/>
                    <a:pt x="11252" y="2477"/>
                  </a:cubicBezTo>
                  <a:cubicBezTo>
                    <a:pt x="11299" y="2525"/>
                    <a:pt x="11347" y="2561"/>
                    <a:pt x="11395" y="2585"/>
                  </a:cubicBezTo>
                  <a:cubicBezTo>
                    <a:pt x="11478" y="2632"/>
                    <a:pt x="11561" y="2656"/>
                    <a:pt x="11645" y="2668"/>
                  </a:cubicBezTo>
                  <a:lnTo>
                    <a:pt x="11716" y="2680"/>
                  </a:lnTo>
                  <a:cubicBezTo>
                    <a:pt x="11745" y="2682"/>
                    <a:pt x="11773" y="2683"/>
                    <a:pt x="11802" y="2683"/>
                  </a:cubicBezTo>
                  <a:cubicBezTo>
                    <a:pt x="11940" y="2683"/>
                    <a:pt x="12078" y="2660"/>
                    <a:pt x="12216" y="2620"/>
                  </a:cubicBezTo>
                  <a:cubicBezTo>
                    <a:pt x="12264" y="2608"/>
                    <a:pt x="12311" y="2585"/>
                    <a:pt x="12359" y="2573"/>
                  </a:cubicBezTo>
                  <a:lnTo>
                    <a:pt x="12359" y="2573"/>
                  </a:lnTo>
                  <a:cubicBezTo>
                    <a:pt x="12347" y="2608"/>
                    <a:pt x="12347" y="2644"/>
                    <a:pt x="12347" y="2680"/>
                  </a:cubicBezTo>
                  <a:cubicBezTo>
                    <a:pt x="12371" y="2751"/>
                    <a:pt x="12383" y="2811"/>
                    <a:pt x="12407" y="2882"/>
                  </a:cubicBezTo>
                  <a:cubicBezTo>
                    <a:pt x="12478" y="3085"/>
                    <a:pt x="12561" y="3275"/>
                    <a:pt x="12657" y="3489"/>
                  </a:cubicBezTo>
                  <a:cubicBezTo>
                    <a:pt x="12764" y="3704"/>
                    <a:pt x="12871" y="3906"/>
                    <a:pt x="12990" y="4109"/>
                  </a:cubicBezTo>
                  <a:cubicBezTo>
                    <a:pt x="13050" y="4192"/>
                    <a:pt x="13109" y="4275"/>
                    <a:pt x="13181" y="4347"/>
                  </a:cubicBezTo>
                  <a:cubicBezTo>
                    <a:pt x="13216" y="4371"/>
                    <a:pt x="13240" y="4406"/>
                    <a:pt x="13276" y="4430"/>
                  </a:cubicBezTo>
                  <a:lnTo>
                    <a:pt x="13157" y="4418"/>
                  </a:lnTo>
                  <a:lnTo>
                    <a:pt x="13026" y="4454"/>
                  </a:lnTo>
                  <a:cubicBezTo>
                    <a:pt x="12573" y="4549"/>
                    <a:pt x="12121" y="4680"/>
                    <a:pt x="11680" y="4847"/>
                  </a:cubicBezTo>
                  <a:cubicBezTo>
                    <a:pt x="11514" y="4918"/>
                    <a:pt x="11335" y="5013"/>
                    <a:pt x="11180" y="5121"/>
                  </a:cubicBezTo>
                  <a:cubicBezTo>
                    <a:pt x="10990" y="5228"/>
                    <a:pt x="10859" y="5418"/>
                    <a:pt x="10811" y="5633"/>
                  </a:cubicBezTo>
                  <a:lnTo>
                    <a:pt x="10799" y="5680"/>
                  </a:lnTo>
                  <a:cubicBezTo>
                    <a:pt x="10775" y="5847"/>
                    <a:pt x="10775" y="6002"/>
                    <a:pt x="10787" y="6168"/>
                  </a:cubicBezTo>
                  <a:lnTo>
                    <a:pt x="10799" y="6335"/>
                  </a:lnTo>
                  <a:cubicBezTo>
                    <a:pt x="10811" y="6418"/>
                    <a:pt x="10823" y="6502"/>
                    <a:pt x="10847" y="6585"/>
                  </a:cubicBezTo>
                  <a:cubicBezTo>
                    <a:pt x="10871" y="6668"/>
                    <a:pt x="10906" y="6752"/>
                    <a:pt x="10942" y="6823"/>
                  </a:cubicBezTo>
                  <a:cubicBezTo>
                    <a:pt x="10799" y="6907"/>
                    <a:pt x="10668" y="7002"/>
                    <a:pt x="10549" y="7109"/>
                  </a:cubicBezTo>
                  <a:lnTo>
                    <a:pt x="10514" y="7145"/>
                  </a:lnTo>
                  <a:lnTo>
                    <a:pt x="10478" y="7168"/>
                  </a:lnTo>
                  <a:cubicBezTo>
                    <a:pt x="10383" y="7240"/>
                    <a:pt x="10275" y="7323"/>
                    <a:pt x="10180" y="7407"/>
                  </a:cubicBezTo>
                  <a:cubicBezTo>
                    <a:pt x="10049" y="7514"/>
                    <a:pt x="9930" y="7633"/>
                    <a:pt x="9811" y="7740"/>
                  </a:cubicBezTo>
                  <a:lnTo>
                    <a:pt x="9752" y="7811"/>
                  </a:lnTo>
                  <a:lnTo>
                    <a:pt x="9704" y="7859"/>
                  </a:lnTo>
                  <a:cubicBezTo>
                    <a:pt x="9430" y="8133"/>
                    <a:pt x="9168" y="8419"/>
                    <a:pt x="8930" y="8728"/>
                  </a:cubicBezTo>
                  <a:cubicBezTo>
                    <a:pt x="8823" y="8883"/>
                    <a:pt x="8716" y="9014"/>
                    <a:pt x="8620" y="9145"/>
                  </a:cubicBezTo>
                  <a:cubicBezTo>
                    <a:pt x="8382" y="9490"/>
                    <a:pt x="8168" y="9835"/>
                    <a:pt x="7977" y="10205"/>
                  </a:cubicBezTo>
                  <a:lnTo>
                    <a:pt x="7918" y="10312"/>
                  </a:lnTo>
                  <a:cubicBezTo>
                    <a:pt x="7918" y="10336"/>
                    <a:pt x="7906" y="10347"/>
                    <a:pt x="7894" y="10371"/>
                  </a:cubicBezTo>
                  <a:lnTo>
                    <a:pt x="7870" y="10419"/>
                  </a:lnTo>
                  <a:lnTo>
                    <a:pt x="7847" y="10466"/>
                  </a:lnTo>
                  <a:lnTo>
                    <a:pt x="7799" y="10574"/>
                  </a:lnTo>
                  <a:lnTo>
                    <a:pt x="7739" y="10681"/>
                  </a:lnTo>
                  <a:lnTo>
                    <a:pt x="7704" y="10788"/>
                  </a:lnTo>
                  <a:lnTo>
                    <a:pt x="7692" y="10824"/>
                  </a:lnTo>
                  <a:lnTo>
                    <a:pt x="7668" y="10871"/>
                  </a:lnTo>
                  <a:lnTo>
                    <a:pt x="7656" y="10919"/>
                  </a:lnTo>
                  <a:cubicBezTo>
                    <a:pt x="7573" y="11086"/>
                    <a:pt x="7501" y="11264"/>
                    <a:pt x="7442" y="11443"/>
                  </a:cubicBezTo>
                  <a:lnTo>
                    <a:pt x="7418" y="11502"/>
                  </a:lnTo>
                  <a:cubicBezTo>
                    <a:pt x="7382" y="11609"/>
                    <a:pt x="7346" y="11717"/>
                    <a:pt x="7311" y="11836"/>
                  </a:cubicBezTo>
                  <a:cubicBezTo>
                    <a:pt x="7251" y="12002"/>
                    <a:pt x="7204" y="12157"/>
                    <a:pt x="7168" y="12336"/>
                  </a:cubicBezTo>
                  <a:cubicBezTo>
                    <a:pt x="7132" y="12467"/>
                    <a:pt x="7096" y="12598"/>
                    <a:pt x="7073" y="12729"/>
                  </a:cubicBezTo>
                  <a:lnTo>
                    <a:pt x="7061" y="12812"/>
                  </a:lnTo>
                  <a:lnTo>
                    <a:pt x="7037" y="12907"/>
                  </a:lnTo>
                  <a:cubicBezTo>
                    <a:pt x="7013" y="13062"/>
                    <a:pt x="6989" y="13169"/>
                    <a:pt x="6977" y="13288"/>
                  </a:cubicBezTo>
                  <a:lnTo>
                    <a:pt x="6942" y="13288"/>
                  </a:lnTo>
                  <a:cubicBezTo>
                    <a:pt x="6899" y="13282"/>
                    <a:pt x="6856" y="13279"/>
                    <a:pt x="6815" y="13279"/>
                  </a:cubicBezTo>
                  <a:cubicBezTo>
                    <a:pt x="6695" y="13279"/>
                    <a:pt x="6580" y="13304"/>
                    <a:pt x="6465" y="13348"/>
                  </a:cubicBezTo>
                  <a:cubicBezTo>
                    <a:pt x="6382" y="13384"/>
                    <a:pt x="6299" y="13431"/>
                    <a:pt x="6227" y="13467"/>
                  </a:cubicBezTo>
                  <a:cubicBezTo>
                    <a:pt x="6144" y="13514"/>
                    <a:pt x="6072" y="13574"/>
                    <a:pt x="5989" y="13634"/>
                  </a:cubicBezTo>
                  <a:cubicBezTo>
                    <a:pt x="5858" y="13741"/>
                    <a:pt x="5751" y="13884"/>
                    <a:pt x="5656" y="14038"/>
                  </a:cubicBezTo>
                  <a:cubicBezTo>
                    <a:pt x="5620" y="14110"/>
                    <a:pt x="5596" y="14181"/>
                    <a:pt x="5572" y="14253"/>
                  </a:cubicBezTo>
                  <a:cubicBezTo>
                    <a:pt x="5537" y="14348"/>
                    <a:pt x="5525" y="14443"/>
                    <a:pt x="5513" y="14550"/>
                  </a:cubicBezTo>
                  <a:cubicBezTo>
                    <a:pt x="5501" y="14646"/>
                    <a:pt x="5489" y="14741"/>
                    <a:pt x="5501" y="14848"/>
                  </a:cubicBezTo>
                  <a:cubicBezTo>
                    <a:pt x="5501" y="14955"/>
                    <a:pt x="5513" y="15062"/>
                    <a:pt x="5525" y="15181"/>
                  </a:cubicBezTo>
                  <a:cubicBezTo>
                    <a:pt x="5549" y="15419"/>
                    <a:pt x="5596" y="15658"/>
                    <a:pt x="5656" y="15896"/>
                  </a:cubicBezTo>
                  <a:cubicBezTo>
                    <a:pt x="5763" y="16348"/>
                    <a:pt x="5918" y="16801"/>
                    <a:pt x="6072" y="17277"/>
                  </a:cubicBezTo>
                  <a:lnTo>
                    <a:pt x="6108" y="17360"/>
                  </a:lnTo>
                  <a:lnTo>
                    <a:pt x="6120" y="17408"/>
                  </a:lnTo>
                  <a:lnTo>
                    <a:pt x="6192" y="17610"/>
                  </a:lnTo>
                  <a:cubicBezTo>
                    <a:pt x="6251" y="17765"/>
                    <a:pt x="6299" y="17932"/>
                    <a:pt x="6358" y="18098"/>
                  </a:cubicBezTo>
                  <a:cubicBezTo>
                    <a:pt x="6430" y="18313"/>
                    <a:pt x="6489" y="18527"/>
                    <a:pt x="6549" y="18741"/>
                  </a:cubicBezTo>
                  <a:lnTo>
                    <a:pt x="6573" y="18848"/>
                  </a:lnTo>
                  <a:cubicBezTo>
                    <a:pt x="6632" y="19051"/>
                    <a:pt x="6680" y="19253"/>
                    <a:pt x="6739" y="19444"/>
                  </a:cubicBezTo>
                  <a:cubicBezTo>
                    <a:pt x="6787" y="19563"/>
                    <a:pt x="6823" y="19670"/>
                    <a:pt x="6870" y="19777"/>
                  </a:cubicBezTo>
                  <a:cubicBezTo>
                    <a:pt x="6918" y="19896"/>
                    <a:pt x="6989" y="20003"/>
                    <a:pt x="7061" y="20111"/>
                  </a:cubicBezTo>
                  <a:cubicBezTo>
                    <a:pt x="7108" y="20194"/>
                    <a:pt x="7168" y="20265"/>
                    <a:pt x="7227" y="20349"/>
                  </a:cubicBezTo>
                  <a:cubicBezTo>
                    <a:pt x="7287" y="20408"/>
                    <a:pt x="7358" y="20468"/>
                    <a:pt x="7430" y="20527"/>
                  </a:cubicBezTo>
                  <a:cubicBezTo>
                    <a:pt x="7489" y="20563"/>
                    <a:pt x="7549" y="20587"/>
                    <a:pt x="7608" y="20611"/>
                  </a:cubicBezTo>
                  <a:cubicBezTo>
                    <a:pt x="7656" y="20622"/>
                    <a:pt x="7704" y="20634"/>
                    <a:pt x="7751" y="20634"/>
                  </a:cubicBezTo>
                  <a:cubicBezTo>
                    <a:pt x="7763" y="20640"/>
                    <a:pt x="7778" y="20643"/>
                    <a:pt x="7793" y="20643"/>
                  </a:cubicBezTo>
                  <a:cubicBezTo>
                    <a:pt x="7808" y="20643"/>
                    <a:pt x="7823" y="20640"/>
                    <a:pt x="7835" y="20634"/>
                  </a:cubicBezTo>
                  <a:cubicBezTo>
                    <a:pt x="7870" y="20634"/>
                    <a:pt x="7918" y="20634"/>
                    <a:pt x="7954" y="20622"/>
                  </a:cubicBezTo>
                  <a:lnTo>
                    <a:pt x="8001" y="20646"/>
                  </a:lnTo>
                  <a:lnTo>
                    <a:pt x="8037" y="20611"/>
                  </a:lnTo>
                  <a:cubicBezTo>
                    <a:pt x="8120" y="20599"/>
                    <a:pt x="8204" y="20563"/>
                    <a:pt x="8287" y="20539"/>
                  </a:cubicBezTo>
                  <a:cubicBezTo>
                    <a:pt x="8418" y="20492"/>
                    <a:pt x="8537" y="20420"/>
                    <a:pt x="8644" y="20337"/>
                  </a:cubicBezTo>
                  <a:cubicBezTo>
                    <a:pt x="8751" y="20539"/>
                    <a:pt x="8882" y="20718"/>
                    <a:pt x="9037" y="20896"/>
                  </a:cubicBezTo>
                  <a:cubicBezTo>
                    <a:pt x="9168" y="21075"/>
                    <a:pt x="9299" y="21218"/>
                    <a:pt x="9430" y="21373"/>
                  </a:cubicBezTo>
                  <a:cubicBezTo>
                    <a:pt x="9692" y="21646"/>
                    <a:pt x="9966" y="21920"/>
                    <a:pt x="10252" y="22170"/>
                  </a:cubicBezTo>
                  <a:lnTo>
                    <a:pt x="10383" y="22266"/>
                  </a:lnTo>
                  <a:cubicBezTo>
                    <a:pt x="10502" y="22373"/>
                    <a:pt x="10621" y="22468"/>
                    <a:pt x="10740" y="22563"/>
                  </a:cubicBezTo>
                  <a:cubicBezTo>
                    <a:pt x="11073" y="22813"/>
                    <a:pt x="11418" y="23039"/>
                    <a:pt x="11787" y="23242"/>
                  </a:cubicBezTo>
                  <a:lnTo>
                    <a:pt x="11847" y="23278"/>
                  </a:lnTo>
                  <a:lnTo>
                    <a:pt x="11907" y="23313"/>
                  </a:lnTo>
                  <a:cubicBezTo>
                    <a:pt x="12109" y="23420"/>
                    <a:pt x="12299" y="23528"/>
                    <a:pt x="12502" y="23611"/>
                  </a:cubicBezTo>
                  <a:cubicBezTo>
                    <a:pt x="12419" y="23706"/>
                    <a:pt x="12347" y="23825"/>
                    <a:pt x="12299" y="23956"/>
                  </a:cubicBezTo>
                  <a:cubicBezTo>
                    <a:pt x="12288" y="23992"/>
                    <a:pt x="12276" y="24028"/>
                    <a:pt x="12264" y="24063"/>
                  </a:cubicBezTo>
                  <a:lnTo>
                    <a:pt x="12252" y="24111"/>
                  </a:lnTo>
                  <a:lnTo>
                    <a:pt x="12240" y="24182"/>
                  </a:lnTo>
                  <a:lnTo>
                    <a:pt x="12228" y="24242"/>
                  </a:lnTo>
                  <a:cubicBezTo>
                    <a:pt x="12192" y="24361"/>
                    <a:pt x="12168" y="24492"/>
                    <a:pt x="12145" y="24623"/>
                  </a:cubicBezTo>
                  <a:cubicBezTo>
                    <a:pt x="12109" y="24825"/>
                    <a:pt x="12085" y="25028"/>
                    <a:pt x="12085" y="25230"/>
                  </a:cubicBezTo>
                  <a:cubicBezTo>
                    <a:pt x="12085" y="25421"/>
                    <a:pt x="12133" y="25611"/>
                    <a:pt x="12216" y="25778"/>
                  </a:cubicBezTo>
                  <a:lnTo>
                    <a:pt x="12252" y="25814"/>
                  </a:lnTo>
                  <a:lnTo>
                    <a:pt x="12252" y="25814"/>
                  </a:lnTo>
                  <a:lnTo>
                    <a:pt x="12216" y="25790"/>
                  </a:lnTo>
                  <a:cubicBezTo>
                    <a:pt x="12180" y="25790"/>
                    <a:pt x="12133" y="25778"/>
                    <a:pt x="12097" y="25766"/>
                  </a:cubicBezTo>
                  <a:cubicBezTo>
                    <a:pt x="12026" y="25754"/>
                    <a:pt x="11954" y="25742"/>
                    <a:pt x="11883" y="25730"/>
                  </a:cubicBezTo>
                  <a:cubicBezTo>
                    <a:pt x="11585" y="25695"/>
                    <a:pt x="11299" y="25647"/>
                    <a:pt x="11025" y="25564"/>
                  </a:cubicBezTo>
                  <a:cubicBezTo>
                    <a:pt x="10025" y="25278"/>
                    <a:pt x="9109" y="24778"/>
                    <a:pt x="8347" y="24325"/>
                  </a:cubicBezTo>
                  <a:cubicBezTo>
                    <a:pt x="8097" y="24182"/>
                    <a:pt x="7835" y="24028"/>
                    <a:pt x="7585" y="23861"/>
                  </a:cubicBezTo>
                  <a:lnTo>
                    <a:pt x="7418" y="23754"/>
                  </a:lnTo>
                  <a:cubicBezTo>
                    <a:pt x="7358" y="23718"/>
                    <a:pt x="7299" y="23682"/>
                    <a:pt x="7227" y="23659"/>
                  </a:cubicBezTo>
                  <a:cubicBezTo>
                    <a:pt x="7192" y="23635"/>
                    <a:pt x="7156" y="23623"/>
                    <a:pt x="7120" y="23611"/>
                  </a:cubicBezTo>
                  <a:cubicBezTo>
                    <a:pt x="7001" y="23575"/>
                    <a:pt x="6942" y="23551"/>
                    <a:pt x="6894" y="23540"/>
                  </a:cubicBezTo>
                  <a:cubicBezTo>
                    <a:pt x="6882" y="23563"/>
                    <a:pt x="6882" y="23575"/>
                    <a:pt x="6894" y="23599"/>
                  </a:cubicBezTo>
                  <a:lnTo>
                    <a:pt x="6870" y="23551"/>
                  </a:lnTo>
                  <a:cubicBezTo>
                    <a:pt x="6846" y="23516"/>
                    <a:pt x="6834" y="23492"/>
                    <a:pt x="6811" y="23456"/>
                  </a:cubicBezTo>
                  <a:lnTo>
                    <a:pt x="6787" y="23420"/>
                  </a:lnTo>
                  <a:cubicBezTo>
                    <a:pt x="6751" y="23373"/>
                    <a:pt x="6715" y="23325"/>
                    <a:pt x="6668" y="23278"/>
                  </a:cubicBezTo>
                  <a:lnTo>
                    <a:pt x="6620" y="23230"/>
                  </a:lnTo>
                  <a:cubicBezTo>
                    <a:pt x="6442" y="23016"/>
                    <a:pt x="6251" y="22801"/>
                    <a:pt x="6049" y="22587"/>
                  </a:cubicBezTo>
                  <a:cubicBezTo>
                    <a:pt x="5858" y="22397"/>
                    <a:pt x="5656" y="22206"/>
                    <a:pt x="5441" y="22039"/>
                  </a:cubicBezTo>
                  <a:cubicBezTo>
                    <a:pt x="5227" y="21873"/>
                    <a:pt x="5001" y="21754"/>
                    <a:pt x="4751" y="21658"/>
                  </a:cubicBezTo>
                  <a:cubicBezTo>
                    <a:pt x="4632" y="21635"/>
                    <a:pt x="4525" y="21611"/>
                    <a:pt x="4406" y="21599"/>
                  </a:cubicBezTo>
                  <a:lnTo>
                    <a:pt x="4322" y="21587"/>
                  </a:lnTo>
                  <a:cubicBezTo>
                    <a:pt x="4287" y="21581"/>
                    <a:pt x="4251" y="21578"/>
                    <a:pt x="4215" y="21578"/>
                  </a:cubicBezTo>
                  <a:cubicBezTo>
                    <a:pt x="4179" y="21578"/>
                    <a:pt x="4144" y="21581"/>
                    <a:pt x="4108" y="21587"/>
                  </a:cubicBezTo>
                  <a:cubicBezTo>
                    <a:pt x="4048" y="21587"/>
                    <a:pt x="3977" y="21611"/>
                    <a:pt x="3917" y="21646"/>
                  </a:cubicBezTo>
                  <a:cubicBezTo>
                    <a:pt x="3894" y="21658"/>
                    <a:pt x="3882" y="21670"/>
                    <a:pt x="3858" y="21694"/>
                  </a:cubicBezTo>
                  <a:cubicBezTo>
                    <a:pt x="3846" y="21718"/>
                    <a:pt x="3822" y="21742"/>
                    <a:pt x="3810" y="21765"/>
                  </a:cubicBezTo>
                  <a:cubicBezTo>
                    <a:pt x="3798" y="21789"/>
                    <a:pt x="3798" y="21813"/>
                    <a:pt x="3786" y="21837"/>
                  </a:cubicBezTo>
                  <a:cubicBezTo>
                    <a:pt x="3786" y="21861"/>
                    <a:pt x="3775" y="21896"/>
                    <a:pt x="3786" y="21920"/>
                  </a:cubicBezTo>
                  <a:cubicBezTo>
                    <a:pt x="3786" y="21980"/>
                    <a:pt x="3798" y="22039"/>
                    <a:pt x="3810" y="22099"/>
                  </a:cubicBezTo>
                  <a:cubicBezTo>
                    <a:pt x="3822" y="22170"/>
                    <a:pt x="3834" y="22206"/>
                    <a:pt x="3846" y="22254"/>
                  </a:cubicBezTo>
                  <a:lnTo>
                    <a:pt x="3870" y="22301"/>
                  </a:lnTo>
                  <a:lnTo>
                    <a:pt x="3894" y="22385"/>
                  </a:lnTo>
                  <a:cubicBezTo>
                    <a:pt x="3929" y="22504"/>
                    <a:pt x="3965" y="22611"/>
                    <a:pt x="3989" y="22730"/>
                  </a:cubicBezTo>
                  <a:cubicBezTo>
                    <a:pt x="4001" y="22778"/>
                    <a:pt x="4025" y="22861"/>
                    <a:pt x="4037" y="22932"/>
                  </a:cubicBezTo>
                  <a:lnTo>
                    <a:pt x="3989" y="22908"/>
                  </a:lnTo>
                  <a:lnTo>
                    <a:pt x="3858" y="22897"/>
                  </a:lnTo>
                  <a:cubicBezTo>
                    <a:pt x="3727" y="22885"/>
                    <a:pt x="3608" y="22873"/>
                    <a:pt x="3477" y="22849"/>
                  </a:cubicBezTo>
                  <a:cubicBezTo>
                    <a:pt x="3310" y="22837"/>
                    <a:pt x="3155" y="22813"/>
                    <a:pt x="2989" y="22778"/>
                  </a:cubicBezTo>
                  <a:lnTo>
                    <a:pt x="2751" y="22754"/>
                  </a:lnTo>
                  <a:cubicBezTo>
                    <a:pt x="2560" y="22718"/>
                    <a:pt x="2382" y="22694"/>
                    <a:pt x="2191" y="22682"/>
                  </a:cubicBezTo>
                  <a:cubicBezTo>
                    <a:pt x="2054" y="22670"/>
                    <a:pt x="1920" y="22664"/>
                    <a:pt x="1786" y="22664"/>
                  </a:cubicBezTo>
                  <a:cubicBezTo>
                    <a:pt x="1652" y="22664"/>
                    <a:pt x="1518" y="22670"/>
                    <a:pt x="1381" y="22682"/>
                  </a:cubicBezTo>
                  <a:cubicBezTo>
                    <a:pt x="1191" y="22706"/>
                    <a:pt x="1000" y="22754"/>
                    <a:pt x="810" y="22837"/>
                  </a:cubicBezTo>
                  <a:cubicBezTo>
                    <a:pt x="619" y="22932"/>
                    <a:pt x="441" y="23051"/>
                    <a:pt x="298" y="23218"/>
                  </a:cubicBezTo>
                  <a:cubicBezTo>
                    <a:pt x="238" y="23289"/>
                    <a:pt x="179" y="23361"/>
                    <a:pt x="131" y="23444"/>
                  </a:cubicBezTo>
                  <a:cubicBezTo>
                    <a:pt x="96" y="23528"/>
                    <a:pt x="60" y="23599"/>
                    <a:pt x="36" y="23682"/>
                  </a:cubicBezTo>
                  <a:cubicBezTo>
                    <a:pt x="12" y="23766"/>
                    <a:pt x="0" y="23861"/>
                    <a:pt x="0" y="23944"/>
                  </a:cubicBezTo>
                  <a:cubicBezTo>
                    <a:pt x="0" y="24051"/>
                    <a:pt x="12" y="24147"/>
                    <a:pt x="36" y="24242"/>
                  </a:cubicBezTo>
                  <a:cubicBezTo>
                    <a:pt x="72" y="24421"/>
                    <a:pt x="143" y="24575"/>
                    <a:pt x="238" y="24730"/>
                  </a:cubicBezTo>
                  <a:cubicBezTo>
                    <a:pt x="357" y="24921"/>
                    <a:pt x="488" y="25099"/>
                    <a:pt x="655" y="25266"/>
                  </a:cubicBezTo>
                  <a:cubicBezTo>
                    <a:pt x="953" y="25564"/>
                    <a:pt x="1286" y="25826"/>
                    <a:pt x="1655" y="26040"/>
                  </a:cubicBezTo>
                  <a:cubicBezTo>
                    <a:pt x="1858" y="26159"/>
                    <a:pt x="2060" y="26266"/>
                    <a:pt x="2286" y="26337"/>
                  </a:cubicBezTo>
                  <a:cubicBezTo>
                    <a:pt x="2572" y="26445"/>
                    <a:pt x="2858" y="26528"/>
                    <a:pt x="3155" y="26564"/>
                  </a:cubicBezTo>
                  <a:cubicBezTo>
                    <a:pt x="3286" y="26588"/>
                    <a:pt x="3429" y="26599"/>
                    <a:pt x="3560" y="26611"/>
                  </a:cubicBezTo>
                  <a:cubicBezTo>
                    <a:pt x="3691" y="26623"/>
                    <a:pt x="3846" y="26635"/>
                    <a:pt x="3989" y="26635"/>
                  </a:cubicBezTo>
                  <a:cubicBezTo>
                    <a:pt x="4132" y="26647"/>
                    <a:pt x="4263" y="26647"/>
                    <a:pt x="4406" y="26659"/>
                  </a:cubicBezTo>
                  <a:lnTo>
                    <a:pt x="4858" y="26659"/>
                  </a:lnTo>
                  <a:lnTo>
                    <a:pt x="5084" y="26647"/>
                  </a:lnTo>
                  <a:cubicBezTo>
                    <a:pt x="5120" y="26647"/>
                    <a:pt x="5156" y="26647"/>
                    <a:pt x="5191" y="26635"/>
                  </a:cubicBezTo>
                  <a:cubicBezTo>
                    <a:pt x="5191" y="26647"/>
                    <a:pt x="5191" y="26683"/>
                    <a:pt x="5227" y="26742"/>
                  </a:cubicBezTo>
                  <a:lnTo>
                    <a:pt x="5227" y="26790"/>
                  </a:lnTo>
                  <a:cubicBezTo>
                    <a:pt x="5275" y="26838"/>
                    <a:pt x="5322" y="26885"/>
                    <a:pt x="5358" y="26933"/>
                  </a:cubicBezTo>
                  <a:cubicBezTo>
                    <a:pt x="5394" y="26992"/>
                    <a:pt x="5430" y="27040"/>
                    <a:pt x="5477" y="27088"/>
                  </a:cubicBezTo>
                  <a:lnTo>
                    <a:pt x="5525" y="27135"/>
                  </a:lnTo>
                  <a:lnTo>
                    <a:pt x="5620" y="27242"/>
                  </a:lnTo>
                  <a:lnTo>
                    <a:pt x="5680" y="27290"/>
                  </a:lnTo>
                  <a:cubicBezTo>
                    <a:pt x="5894" y="27516"/>
                    <a:pt x="6156" y="27754"/>
                    <a:pt x="6442" y="28004"/>
                  </a:cubicBezTo>
                  <a:cubicBezTo>
                    <a:pt x="7013" y="28481"/>
                    <a:pt x="7620" y="28909"/>
                    <a:pt x="8251" y="29290"/>
                  </a:cubicBezTo>
                  <a:cubicBezTo>
                    <a:pt x="8859" y="29647"/>
                    <a:pt x="9501" y="29957"/>
                    <a:pt x="10156" y="30219"/>
                  </a:cubicBezTo>
                  <a:cubicBezTo>
                    <a:pt x="10466" y="30338"/>
                    <a:pt x="10787" y="30445"/>
                    <a:pt x="11109" y="30528"/>
                  </a:cubicBezTo>
                  <a:cubicBezTo>
                    <a:pt x="11276" y="30576"/>
                    <a:pt x="11430" y="30612"/>
                    <a:pt x="11597" y="30648"/>
                  </a:cubicBezTo>
                  <a:cubicBezTo>
                    <a:pt x="11633" y="30648"/>
                    <a:pt x="11668" y="30659"/>
                    <a:pt x="11692" y="30659"/>
                  </a:cubicBezTo>
                  <a:lnTo>
                    <a:pt x="11895" y="30659"/>
                  </a:lnTo>
                  <a:cubicBezTo>
                    <a:pt x="11918" y="30683"/>
                    <a:pt x="11954" y="30695"/>
                    <a:pt x="11990" y="30707"/>
                  </a:cubicBezTo>
                  <a:cubicBezTo>
                    <a:pt x="12014" y="30707"/>
                    <a:pt x="12038" y="30719"/>
                    <a:pt x="12061" y="30719"/>
                  </a:cubicBezTo>
                  <a:cubicBezTo>
                    <a:pt x="12085" y="30719"/>
                    <a:pt x="12097" y="30731"/>
                    <a:pt x="12121" y="30731"/>
                  </a:cubicBezTo>
                  <a:lnTo>
                    <a:pt x="12216" y="30731"/>
                  </a:lnTo>
                  <a:cubicBezTo>
                    <a:pt x="12240" y="30731"/>
                    <a:pt x="12264" y="30731"/>
                    <a:pt x="12288" y="30719"/>
                  </a:cubicBezTo>
                  <a:cubicBezTo>
                    <a:pt x="12347" y="31279"/>
                    <a:pt x="12454" y="31838"/>
                    <a:pt x="12585" y="32386"/>
                  </a:cubicBezTo>
                  <a:cubicBezTo>
                    <a:pt x="12764" y="33100"/>
                    <a:pt x="13026" y="33803"/>
                    <a:pt x="13371" y="34469"/>
                  </a:cubicBezTo>
                  <a:cubicBezTo>
                    <a:pt x="13538" y="34779"/>
                    <a:pt x="13728" y="35077"/>
                    <a:pt x="13954" y="35362"/>
                  </a:cubicBezTo>
                  <a:lnTo>
                    <a:pt x="14050" y="35481"/>
                  </a:lnTo>
                  <a:cubicBezTo>
                    <a:pt x="14002" y="35493"/>
                    <a:pt x="13954" y="35529"/>
                    <a:pt x="13931" y="35565"/>
                  </a:cubicBezTo>
                  <a:cubicBezTo>
                    <a:pt x="13835" y="35648"/>
                    <a:pt x="13764" y="35743"/>
                    <a:pt x="13704" y="35851"/>
                  </a:cubicBezTo>
                  <a:cubicBezTo>
                    <a:pt x="13573" y="36065"/>
                    <a:pt x="13454" y="36291"/>
                    <a:pt x="13347" y="36517"/>
                  </a:cubicBezTo>
                  <a:cubicBezTo>
                    <a:pt x="13133" y="36994"/>
                    <a:pt x="12978" y="37482"/>
                    <a:pt x="12859" y="37970"/>
                  </a:cubicBezTo>
                  <a:cubicBezTo>
                    <a:pt x="12728" y="38494"/>
                    <a:pt x="12621" y="39018"/>
                    <a:pt x="12561" y="39541"/>
                  </a:cubicBezTo>
                  <a:cubicBezTo>
                    <a:pt x="12526" y="39803"/>
                    <a:pt x="12490" y="40053"/>
                    <a:pt x="12454" y="40315"/>
                  </a:cubicBezTo>
                  <a:cubicBezTo>
                    <a:pt x="12454" y="40375"/>
                    <a:pt x="12442" y="40446"/>
                    <a:pt x="12442" y="40506"/>
                  </a:cubicBezTo>
                  <a:lnTo>
                    <a:pt x="12442" y="40625"/>
                  </a:lnTo>
                  <a:lnTo>
                    <a:pt x="12442" y="40780"/>
                  </a:lnTo>
                  <a:cubicBezTo>
                    <a:pt x="12419" y="40756"/>
                    <a:pt x="12383" y="40744"/>
                    <a:pt x="12347" y="40744"/>
                  </a:cubicBezTo>
                  <a:cubicBezTo>
                    <a:pt x="12293" y="40738"/>
                    <a:pt x="12240" y="40735"/>
                    <a:pt x="12188" y="40735"/>
                  </a:cubicBezTo>
                  <a:cubicBezTo>
                    <a:pt x="12136" y="40735"/>
                    <a:pt x="12085" y="40738"/>
                    <a:pt x="12038" y="40744"/>
                  </a:cubicBezTo>
                  <a:cubicBezTo>
                    <a:pt x="11942" y="40756"/>
                    <a:pt x="11859" y="40780"/>
                    <a:pt x="11776" y="40804"/>
                  </a:cubicBezTo>
                  <a:cubicBezTo>
                    <a:pt x="11668" y="40827"/>
                    <a:pt x="11549" y="40863"/>
                    <a:pt x="11442" y="40899"/>
                  </a:cubicBezTo>
                  <a:cubicBezTo>
                    <a:pt x="11002" y="41030"/>
                    <a:pt x="10585" y="41220"/>
                    <a:pt x="10204" y="41470"/>
                  </a:cubicBezTo>
                  <a:cubicBezTo>
                    <a:pt x="9847" y="41685"/>
                    <a:pt x="9537" y="41958"/>
                    <a:pt x="9275" y="42280"/>
                  </a:cubicBezTo>
                  <a:cubicBezTo>
                    <a:pt x="9156" y="42423"/>
                    <a:pt x="9049" y="42578"/>
                    <a:pt x="8978" y="42744"/>
                  </a:cubicBezTo>
                  <a:cubicBezTo>
                    <a:pt x="8954" y="42780"/>
                    <a:pt x="8942" y="42828"/>
                    <a:pt x="8930" y="42863"/>
                  </a:cubicBezTo>
                  <a:cubicBezTo>
                    <a:pt x="8918" y="42911"/>
                    <a:pt x="8906" y="42959"/>
                    <a:pt x="8906" y="43018"/>
                  </a:cubicBezTo>
                  <a:cubicBezTo>
                    <a:pt x="8882" y="43101"/>
                    <a:pt x="8882" y="43185"/>
                    <a:pt x="8906" y="43268"/>
                  </a:cubicBezTo>
                  <a:cubicBezTo>
                    <a:pt x="8918" y="43304"/>
                    <a:pt x="8942" y="43351"/>
                    <a:pt x="8942" y="43399"/>
                  </a:cubicBezTo>
                  <a:cubicBezTo>
                    <a:pt x="8966" y="43530"/>
                    <a:pt x="9025" y="43661"/>
                    <a:pt x="9097" y="43768"/>
                  </a:cubicBezTo>
                  <a:cubicBezTo>
                    <a:pt x="9263" y="44006"/>
                    <a:pt x="9454" y="44221"/>
                    <a:pt x="9680" y="44387"/>
                  </a:cubicBezTo>
                  <a:cubicBezTo>
                    <a:pt x="9930" y="44578"/>
                    <a:pt x="10192" y="44745"/>
                    <a:pt x="10466" y="44875"/>
                  </a:cubicBezTo>
                  <a:cubicBezTo>
                    <a:pt x="10775" y="45018"/>
                    <a:pt x="11085" y="45137"/>
                    <a:pt x="11406" y="45245"/>
                  </a:cubicBezTo>
                  <a:cubicBezTo>
                    <a:pt x="11680" y="45328"/>
                    <a:pt x="11954" y="45399"/>
                    <a:pt x="12240" y="45459"/>
                  </a:cubicBezTo>
                  <a:cubicBezTo>
                    <a:pt x="12490" y="45507"/>
                    <a:pt x="12740" y="45542"/>
                    <a:pt x="13002" y="45566"/>
                  </a:cubicBezTo>
                  <a:cubicBezTo>
                    <a:pt x="13097" y="45566"/>
                    <a:pt x="13192" y="45578"/>
                    <a:pt x="13288" y="45578"/>
                  </a:cubicBezTo>
                  <a:cubicBezTo>
                    <a:pt x="13398" y="45584"/>
                    <a:pt x="13509" y="45587"/>
                    <a:pt x="13620" y="45587"/>
                  </a:cubicBezTo>
                  <a:cubicBezTo>
                    <a:pt x="13938" y="45587"/>
                    <a:pt x="14256" y="45563"/>
                    <a:pt x="14574" y="45518"/>
                  </a:cubicBezTo>
                  <a:cubicBezTo>
                    <a:pt x="14800" y="45483"/>
                    <a:pt x="15026" y="45435"/>
                    <a:pt x="15252" y="45376"/>
                  </a:cubicBezTo>
                  <a:cubicBezTo>
                    <a:pt x="15407" y="45316"/>
                    <a:pt x="15562" y="45233"/>
                    <a:pt x="15681" y="45126"/>
                  </a:cubicBezTo>
                  <a:cubicBezTo>
                    <a:pt x="15836" y="45066"/>
                    <a:pt x="15990" y="45006"/>
                    <a:pt x="16133" y="44935"/>
                  </a:cubicBezTo>
                  <a:cubicBezTo>
                    <a:pt x="16312" y="44852"/>
                    <a:pt x="16479" y="44745"/>
                    <a:pt x="16633" y="44637"/>
                  </a:cubicBezTo>
                  <a:cubicBezTo>
                    <a:pt x="16717" y="44578"/>
                    <a:pt x="16788" y="44506"/>
                    <a:pt x="16848" y="44435"/>
                  </a:cubicBezTo>
                  <a:cubicBezTo>
                    <a:pt x="16907" y="44364"/>
                    <a:pt x="16955" y="44280"/>
                    <a:pt x="16991" y="44197"/>
                  </a:cubicBezTo>
                  <a:cubicBezTo>
                    <a:pt x="17002" y="44161"/>
                    <a:pt x="17014" y="44125"/>
                    <a:pt x="17026" y="44090"/>
                  </a:cubicBezTo>
                  <a:cubicBezTo>
                    <a:pt x="17086" y="43935"/>
                    <a:pt x="17121" y="43768"/>
                    <a:pt x="17133" y="43602"/>
                  </a:cubicBezTo>
                  <a:cubicBezTo>
                    <a:pt x="17145" y="43471"/>
                    <a:pt x="17157" y="43399"/>
                    <a:pt x="17157" y="43316"/>
                  </a:cubicBezTo>
                  <a:cubicBezTo>
                    <a:pt x="17157" y="43232"/>
                    <a:pt x="17169" y="43125"/>
                    <a:pt x="17157" y="43030"/>
                  </a:cubicBezTo>
                  <a:cubicBezTo>
                    <a:pt x="17157" y="42959"/>
                    <a:pt x="17145" y="42887"/>
                    <a:pt x="17121" y="42816"/>
                  </a:cubicBezTo>
                  <a:cubicBezTo>
                    <a:pt x="17110" y="42780"/>
                    <a:pt x="17098" y="42744"/>
                    <a:pt x="17086" y="42709"/>
                  </a:cubicBezTo>
                  <a:cubicBezTo>
                    <a:pt x="17157" y="42697"/>
                    <a:pt x="17229" y="42661"/>
                    <a:pt x="17288" y="42613"/>
                  </a:cubicBezTo>
                  <a:cubicBezTo>
                    <a:pt x="17395" y="42530"/>
                    <a:pt x="17502" y="42435"/>
                    <a:pt x="17586" y="42339"/>
                  </a:cubicBezTo>
                  <a:cubicBezTo>
                    <a:pt x="17764" y="42125"/>
                    <a:pt x="17931" y="41911"/>
                    <a:pt x="18086" y="41685"/>
                  </a:cubicBezTo>
                  <a:cubicBezTo>
                    <a:pt x="18395" y="41232"/>
                    <a:pt x="18657" y="40756"/>
                    <a:pt x="18884" y="40256"/>
                  </a:cubicBezTo>
                  <a:cubicBezTo>
                    <a:pt x="19110" y="39732"/>
                    <a:pt x="19312" y="39208"/>
                    <a:pt x="19479" y="38660"/>
                  </a:cubicBezTo>
                  <a:cubicBezTo>
                    <a:pt x="19550" y="38410"/>
                    <a:pt x="19622" y="38160"/>
                    <a:pt x="19693" y="37898"/>
                  </a:cubicBezTo>
                  <a:cubicBezTo>
                    <a:pt x="19717" y="37839"/>
                    <a:pt x="19729" y="37779"/>
                    <a:pt x="19741" y="37720"/>
                  </a:cubicBezTo>
                  <a:cubicBezTo>
                    <a:pt x="19753" y="37660"/>
                    <a:pt x="19765" y="37636"/>
                    <a:pt x="19777" y="37601"/>
                  </a:cubicBezTo>
                  <a:cubicBezTo>
                    <a:pt x="19777" y="37565"/>
                    <a:pt x="19788" y="37517"/>
                    <a:pt x="19788" y="37482"/>
                  </a:cubicBezTo>
                  <a:cubicBezTo>
                    <a:pt x="19800" y="37376"/>
                    <a:pt x="19800" y="37271"/>
                    <a:pt x="19789" y="37165"/>
                  </a:cubicBezTo>
                  <a:lnTo>
                    <a:pt x="19789" y="37165"/>
                  </a:lnTo>
                  <a:cubicBezTo>
                    <a:pt x="19793" y="37184"/>
                    <a:pt x="19826" y="37184"/>
                    <a:pt x="19848" y="37184"/>
                  </a:cubicBezTo>
                  <a:cubicBezTo>
                    <a:pt x="19908" y="37184"/>
                    <a:pt x="19979" y="37184"/>
                    <a:pt x="20039" y="37172"/>
                  </a:cubicBezTo>
                  <a:cubicBezTo>
                    <a:pt x="21289" y="36994"/>
                    <a:pt x="22515" y="36684"/>
                    <a:pt x="23694" y="36267"/>
                  </a:cubicBezTo>
                  <a:lnTo>
                    <a:pt x="24122" y="36112"/>
                  </a:lnTo>
                  <a:lnTo>
                    <a:pt x="24194" y="36089"/>
                  </a:lnTo>
                  <a:lnTo>
                    <a:pt x="24289" y="36053"/>
                  </a:lnTo>
                  <a:lnTo>
                    <a:pt x="24503" y="35982"/>
                  </a:lnTo>
                  <a:lnTo>
                    <a:pt x="24896" y="35839"/>
                  </a:lnTo>
                  <a:lnTo>
                    <a:pt x="25301" y="35708"/>
                  </a:lnTo>
                  <a:cubicBezTo>
                    <a:pt x="25825" y="35529"/>
                    <a:pt x="26337" y="35315"/>
                    <a:pt x="26837" y="35089"/>
                  </a:cubicBezTo>
                  <a:cubicBezTo>
                    <a:pt x="26920" y="35041"/>
                    <a:pt x="27016" y="35005"/>
                    <a:pt x="27099" y="34958"/>
                  </a:cubicBezTo>
                  <a:lnTo>
                    <a:pt x="27099" y="34958"/>
                  </a:lnTo>
                  <a:cubicBezTo>
                    <a:pt x="27075" y="35041"/>
                    <a:pt x="27075" y="35124"/>
                    <a:pt x="27099" y="35208"/>
                  </a:cubicBezTo>
                  <a:cubicBezTo>
                    <a:pt x="27111" y="35267"/>
                    <a:pt x="27135" y="35339"/>
                    <a:pt x="27158" y="35398"/>
                  </a:cubicBezTo>
                  <a:lnTo>
                    <a:pt x="27194" y="35493"/>
                  </a:lnTo>
                  <a:lnTo>
                    <a:pt x="27230" y="35577"/>
                  </a:lnTo>
                  <a:lnTo>
                    <a:pt x="27254" y="35624"/>
                  </a:lnTo>
                  <a:cubicBezTo>
                    <a:pt x="27373" y="35910"/>
                    <a:pt x="27516" y="36184"/>
                    <a:pt x="27670" y="36446"/>
                  </a:cubicBezTo>
                  <a:cubicBezTo>
                    <a:pt x="27980" y="36994"/>
                    <a:pt x="28349" y="37506"/>
                    <a:pt x="28778" y="37970"/>
                  </a:cubicBezTo>
                  <a:cubicBezTo>
                    <a:pt x="29194" y="38410"/>
                    <a:pt x="29659" y="38815"/>
                    <a:pt x="30159" y="39160"/>
                  </a:cubicBezTo>
                  <a:cubicBezTo>
                    <a:pt x="30397" y="39327"/>
                    <a:pt x="30635" y="39482"/>
                    <a:pt x="30885" y="39613"/>
                  </a:cubicBezTo>
                  <a:cubicBezTo>
                    <a:pt x="31016" y="39684"/>
                    <a:pt x="31147" y="39744"/>
                    <a:pt x="31278" y="39803"/>
                  </a:cubicBezTo>
                  <a:cubicBezTo>
                    <a:pt x="31326" y="39815"/>
                    <a:pt x="31385" y="39827"/>
                    <a:pt x="31433" y="39839"/>
                  </a:cubicBezTo>
                  <a:cubicBezTo>
                    <a:pt x="31540" y="40018"/>
                    <a:pt x="31611" y="40208"/>
                    <a:pt x="31671" y="40399"/>
                  </a:cubicBezTo>
                  <a:cubicBezTo>
                    <a:pt x="31730" y="40613"/>
                    <a:pt x="31695" y="40851"/>
                    <a:pt x="31742" y="41077"/>
                  </a:cubicBezTo>
                  <a:cubicBezTo>
                    <a:pt x="31766" y="41161"/>
                    <a:pt x="31790" y="41244"/>
                    <a:pt x="31814" y="41339"/>
                  </a:cubicBezTo>
                  <a:cubicBezTo>
                    <a:pt x="31838" y="41423"/>
                    <a:pt x="31873" y="41506"/>
                    <a:pt x="31921" y="41577"/>
                  </a:cubicBezTo>
                  <a:cubicBezTo>
                    <a:pt x="31957" y="41661"/>
                    <a:pt x="32004" y="41732"/>
                    <a:pt x="32064" y="41792"/>
                  </a:cubicBezTo>
                  <a:cubicBezTo>
                    <a:pt x="32100" y="41827"/>
                    <a:pt x="32147" y="41863"/>
                    <a:pt x="32195" y="41899"/>
                  </a:cubicBezTo>
                  <a:cubicBezTo>
                    <a:pt x="32219" y="41982"/>
                    <a:pt x="32445" y="41994"/>
                    <a:pt x="32504" y="42006"/>
                  </a:cubicBezTo>
                  <a:cubicBezTo>
                    <a:pt x="32540" y="42018"/>
                    <a:pt x="32588" y="42030"/>
                    <a:pt x="32635" y="42030"/>
                  </a:cubicBezTo>
                  <a:lnTo>
                    <a:pt x="32766" y="42030"/>
                  </a:lnTo>
                  <a:cubicBezTo>
                    <a:pt x="32826" y="42030"/>
                    <a:pt x="32897" y="42018"/>
                    <a:pt x="32957" y="42006"/>
                  </a:cubicBezTo>
                  <a:lnTo>
                    <a:pt x="33004" y="42006"/>
                  </a:lnTo>
                  <a:cubicBezTo>
                    <a:pt x="33100" y="41994"/>
                    <a:pt x="33207" y="41970"/>
                    <a:pt x="33302" y="41947"/>
                  </a:cubicBezTo>
                  <a:cubicBezTo>
                    <a:pt x="33683" y="41863"/>
                    <a:pt x="34040" y="41744"/>
                    <a:pt x="34397" y="41601"/>
                  </a:cubicBezTo>
                  <a:cubicBezTo>
                    <a:pt x="34778" y="41435"/>
                    <a:pt x="35148" y="41256"/>
                    <a:pt x="35505" y="41042"/>
                  </a:cubicBezTo>
                  <a:cubicBezTo>
                    <a:pt x="35886" y="40827"/>
                    <a:pt x="36243" y="40577"/>
                    <a:pt x="36600" y="40315"/>
                  </a:cubicBezTo>
                  <a:cubicBezTo>
                    <a:pt x="36945" y="40053"/>
                    <a:pt x="37267" y="39780"/>
                    <a:pt x="37576" y="39482"/>
                  </a:cubicBezTo>
                  <a:cubicBezTo>
                    <a:pt x="37886" y="39184"/>
                    <a:pt x="38172" y="38875"/>
                    <a:pt x="38434" y="38541"/>
                  </a:cubicBezTo>
                  <a:cubicBezTo>
                    <a:pt x="38672" y="38232"/>
                    <a:pt x="38898" y="37910"/>
                    <a:pt x="39077" y="37577"/>
                  </a:cubicBezTo>
                  <a:cubicBezTo>
                    <a:pt x="39172" y="37422"/>
                    <a:pt x="39255" y="37255"/>
                    <a:pt x="39315" y="37089"/>
                  </a:cubicBezTo>
                  <a:cubicBezTo>
                    <a:pt x="39350" y="37005"/>
                    <a:pt x="39374" y="36922"/>
                    <a:pt x="39386" y="36827"/>
                  </a:cubicBezTo>
                  <a:cubicBezTo>
                    <a:pt x="39386" y="36791"/>
                    <a:pt x="39386" y="36767"/>
                    <a:pt x="39386" y="36732"/>
                  </a:cubicBezTo>
                  <a:lnTo>
                    <a:pt x="39410" y="36672"/>
                  </a:lnTo>
                  <a:lnTo>
                    <a:pt x="39410" y="36636"/>
                  </a:lnTo>
                  <a:cubicBezTo>
                    <a:pt x="39410" y="36601"/>
                    <a:pt x="39398" y="36553"/>
                    <a:pt x="39398" y="36517"/>
                  </a:cubicBezTo>
                  <a:lnTo>
                    <a:pt x="39327" y="36565"/>
                  </a:lnTo>
                  <a:cubicBezTo>
                    <a:pt x="39208" y="36446"/>
                    <a:pt x="39077" y="36351"/>
                    <a:pt x="38934" y="36291"/>
                  </a:cubicBezTo>
                  <a:cubicBezTo>
                    <a:pt x="38719" y="36196"/>
                    <a:pt x="38505" y="36101"/>
                    <a:pt x="38291" y="36017"/>
                  </a:cubicBezTo>
                  <a:cubicBezTo>
                    <a:pt x="37850" y="35827"/>
                    <a:pt x="37386" y="35684"/>
                    <a:pt x="36922" y="35589"/>
                  </a:cubicBezTo>
                  <a:cubicBezTo>
                    <a:pt x="36791" y="35565"/>
                    <a:pt x="36672" y="35553"/>
                    <a:pt x="36552" y="35541"/>
                  </a:cubicBezTo>
                  <a:cubicBezTo>
                    <a:pt x="36445" y="35529"/>
                    <a:pt x="36350" y="35529"/>
                    <a:pt x="36255" y="35529"/>
                  </a:cubicBezTo>
                  <a:cubicBezTo>
                    <a:pt x="36041" y="35529"/>
                    <a:pt x="35826" y="35565"/>
                    <a:pt x="35612" y="35612"/>
                  </a:cubicBezTo>
                  <a:cubicBezTo>
                    <a:pt x="35409" y="35684"/>
                    <a:pt x="35207" y="35767"/>
                    <a:pt x="35028" y="35898"/>
                  </a:cubicBezTo>
                  <a:cubicBezTo>
                    <a:pt x="34945" y="35958"/>
                    <a:pt x="34862" y="36041"/>
                    <a:pt x="34802" y="36124"/>
                  </a:cubicBezTo>
                  <a:lnTo>
                    <a:pt x="34778" y="36160"/>
                  </a:lnTo>
                  <a:lnTo>
                    <a:pt x="34731" y="36184"/>
                  </a:lnTo>
                  <a:cubicBezTo>
                    <a:pt x="34683" y="36208"/>
                    <a:pt x="34636" y="36243"/>
                    <a:pt x="34588" y="36267"/>
                  </a:cubicBezTo>
                  <a:cubicBezTo>
                    <a:pt x="34612" y="36232"/>
                    <a:pt x="34612" y="36184"/>
                    <a:pt x="34588" y="36136"/>
                  </a:cubicBezTo>
                  <a:cubicBezTo>
                    <a:pt x="34564" y="36005"/>
                    <a:pt x="34505" y="35886"/>
                    <a:pt x="34445" y="35767"/>
                  </a:cubicBezTo>
                  <a:lnTo>
                    <a:pt x="34409" y="35708"/>
                  </a:lnTo>
                  <a:cubicBezTo>
                    <a:pt x="34278" y="35446"/>
                    <a:pt x="34124" y="35172"/>
                    <a:pt x="33945" y="34874"/>
                  </a:cubicBezTo>
                  <a:cubicBezTo>
                    <a:pt x="33576" y="34279"/>
                    <a:pt x="33147" y="33719"/>
                    <a:pt x="32683" y="33195"/>
                  </a:cubicBezTo>
                  <a:cubicBezTo>
                    <a:pt x="32231" y="32695"/>
                    <a:pt x="31730" y="32231"/>
                    <a:pt x="31183" y="31838"/>
                  </a:cubicBezTo>
                  <a:cubicBezTo>
                    <a:pt x="30933" y="31648"/>
                    <a:pt x="30659" y="31481"/>
                    <a:pt x="30385" y="31338"/>
                  </a:cubicBezTo>
                  <a:lnTo>
                    <a:pt x="30218" y="31255"/>
                  </a:lnTo>
                  <a:lnTo>
                    <a:pt x="30171" y="31231"/>
                  </a:lnTo>
                  <a:cubicBezTo>
                    <a:pt x="30111" y="31195"/>
                    <a:pt x="30052" y="31171"/>
                    <a:pt x="29980" y="31160"/>
                  </a:cubicBezTo>
                  <a:cubicBezTo>
                    <a:pt x="29921" y="31136"/>
                    <a:pt x="29849" y="31124"/>
                    <a:pt x="29778" y="31112"/>
                  </a:cubicBezTo>
                  <a:cubicBezTo>
                    <a:pt x="29837" y="30826"/>
                    <a:pt x="29873" y="30528"/>
                    <a:pt x="29873" y="30219"/>
                  </a:cubicBezTo>
                  <a:cubicBezTo>
                    <a:pt x="29885" y="29219"/>
                    <a:pt x="29754" y="28207"/>
                    <a:pt x="29504" y="27230"/>
                  </a:cubicBezTo>
                  <a:cubicBezTo>
                    <a:pt x="29433" y="26933"/>
                    <a:pt x="29373" y="26647"/>
                    <a:pt x="29313" y="26349"/>
                  </a:cubicBezTo>
                  <a:lnTo>
                    <a:pt x="29444" y="26349"/>
                  </a:lnTo>
                  <a:cubicBezTo>
                    <a:pt x="29468" y="26355"/>
                    <a:pt x="29495" y="26358"/>
                    <a:pt x="29522" y="26358"/>
                  </a:cubicBezTo>
                  <a:cubicBezTo>
                    <a:pt x="29549" y="26358"/>
                    <a:pt x="29575" y="26355"/>
                    <a:pt x="29599" y="26349"/>
                  </a:cubicBezTo>
                  <a:cubicBezTo>
                    <a:pt x="29683" y="26349"/>
                    <a:pt x="29754" y="26326"/>
                    <a:pt x="29825" y="26302"/>
                  </a:cubicBezTo>
                  <a:cubicBezTo>
                    <a:pt x="29885" y="26290"/>
                    <a:pt x="29945" y="26266"/>
                    <a:pt x="29992" y="26242"/>
                  </a:cubicBezTo>
                  <a:lnTo>
                    <a:pt x="30040" y="26230"/>
                  </a:lnTo>
                  <a:cubicBezTo>
                    <a:pt x="30326" y="26099"/>
                    <a:pt x="30611" y="25933"/>
                    <a:pt x="30861" y="25730"/>
                  </a:cubicBezTo>
                  <a:cubicBezTo>
                    <a:pt x="31159" y="25516"/>
                    <a:pt x="31433" y="25278"/>
                    <a:pt x="31683" y="25016"/>
                  </a:cubicBezTo>
                  <a:cubicBezTo>
                    <a:pt x="31933" y="24778"/>
                    <a:pt x="32183" y="24492"/>
                    <a:pt x="32469" y="24159"/>
                  </a:cubicBezTo>
                  <a:cubicBezTo>
                    <a:pt x="32873" y="23670"/>
                    <a:pt x="33254" y="23147"/>
                    <a:pt x="33588" y="22611"/>
                  </a:cubicBezTo>
                  <a:cubicBezTo>
                    <a:pt x="33814" y="22230"/>
                    <a:pt x="34028" y="21849"/>
                    <a:pt x="34219" y="21456"/>
                  </a:cubicBezTo>
                  <a:cubicBezTo>
                    <a:pt x="34326" y="21230"/>
                    <a:pt x="34409" y="21003"/>
                    <a:pt x="34481" y="20765"/>
                  </a:cubicBezTo>
                  <a:lnTo>
                    <a:pt x="34493" y="20718"/>
                  </a:lnTo>
                  <a:lnTo>
                    <a:pt x="34505" y="20658"/>
                  </a:lnTo>
                  <a:cubicBezTo>
                    <a:pt x="34517" y="20599"/>
                    <a:pt x="34517" y="20539"/>
                    <a:pt x="34505" y="20492"/>
                  </a:cubicBezTo>
                  <a:lnTo>
                    <a:pt x="34540" y="20456"/>
                  </a:lnTo>
                  <a:cubicBezTo>
                    <a:pt x="34671" y="20408"/>
                    <a:pt x="34790" y="20337"/>
                    <a:pt x="34886" y="20253"/>
                  </a:cubicBezTo>
                  <a:cubicBezTo>
                    <a:pt x="35088" y="20063"/>
                    <a:pt x="35279" y="19872"/>
                    <a:pt x="35457" y="19670"/>
                  </a:cubicBezTo>
                  <a:cubicBezTo>
                    <a:pt x="35850" y="19241"/>
                    <a:pt x="36183" y="18777"/>
                    <a:pt x="36481" y="18289"/>
                  </a:cubicBezTo>
                  <a:cubicBezTo>
                    <a:pt x="36767" y="17813"/>
                    <a:pt x="37017" y="17324"/>
                    <a:pt x="37231" y="16813"/>
                  </a:cubicBezTo>
                  <a:cubicBezTo>
                    <a:pt x="37314" y="16574"/>
                    <a:pt x="37386" y="16360"/>
                    <a:pt x="37445" y="16158"/>
                  </a:cubicBezTo>
                  <a:cubicBezTo>
                    <a:pt x="37505" y="15967"/>
                    <a:pt x="37541" y="15777"/>
                    <a:pt x="37565" y="15586"/>
                  </a:cubicBezTo>
                  <a:cubicBezTo>
                    <a:pt x="37588" y="15396"/>
                    <a:pt x="37600" y="15217"/>
                    <a:pt x="37588" y="15027"/>
                  </a:cubicBezTo>
                  <a:cubicBezTo>
                    <a:pt x="37588" y="14848"/>
                    <a:pt x="37553" y="14657"/>
                    <a:pt x="37505" y="14479"/>
                  </a:cubicBezTo>
                  <a:cubicBezTo>
                    <a:pt x="37469" y="14324"/>
                    <a:pt x="37398" y="14181"/>
                    <a:pt x="37314" y="14038"/>
                  </a:cubicBezTo>
                  <a:cubicBezTo>
                    <a:pt x="37219" y="13907"/>
                    <a:pt x="37100" y="13788"/>
                    <a:pt x="36969" y="13693"/>
                  </a:cubicBezTo>
                  <a:cubicBezTo>
                    <a:pt x="36898" y="13645"/>
                    <a:pt x="36826" y="13610"/>
                    <a:pt x="36755" y="13574"/>
                  </a:cubicBezTo>
                  <a:cubicBezTo>
                    <a:pt x="36672" y="13538"/>
                    <a:pt x="36588" y="13514"/>
                    <a:pt x="36505" y="13503"/>
                  </a:cubicBezTo>
                  <a:cubicBezTo>
                    <a:pt x="36433" y="13491"/>
                    <a:pt x="36362" y="13479"/>
                    <a:pt x="36279" y="13479"/>
                  </a:cubicBezTo>
                  <a:lnTo>
                    <a:pt x="36207" y="13479"/>
                  </a:lnTo>
                  <a:cubicBezTo>
                    <a:pt x="36172" y="13475"/>
                    <a:pt x="36136" y="13474"/>
                    <a:pt x="36100" y="13474"/>
                  </a:cubicBezTo>
                  <a:cubicBezTo>
                    <a:pt x="36012" y="13474"/>
                    <a:pt x="35922" y="13482"/>
                    <a:pt x="35838" y="13491"/>
                  </a:cubicBezTo>
                  <a:cubicBezTo>
                    <a:pt x="35600" y="13526"/>
                    <a:pt x="35362" y="13586"/>
                    <a:pt x="35136" y="13681"/>
                  </a:cubicBezTo>
                  <a:cubicBezTo>
                    <a:pt x="34886" y="13788"/>
                    <a:pt x="34647" y="13919"/>
                    <a:pt x="34433" y="14074"/>
                  </a:cubicBezTo>
                  <a:cubicBezTo>
                    <a:pt x="34171" y="14253"/>
                    <a:pt x="33945" y="14467"/>
                    <a:pt x="33743" y="14705"/>
                  </a:cubicBezTo>
                  <a:cubicBezTo>
                    <a:pt x="33576" y="14908"/>
                    <a:pt x="33445" y="15122"/>
                    <a:pt x="33338" y="15348"/>
                  </a:cubicBezTo>
                  <a:lnTo>
                    <a:pt x="33290" y="15241"/>
                  </a:lnTo>
                  <a:lnTo>
                    <a:pt x="33183" y="15098"/>
                  </a:lnTo>
                  <a:lnTo>
                    <a:pt x="33147" y="15050"/>
                  </a:lnTo>
                  <a:cubicBezTo>
                    <a:pt x="33076" y="14955"/>
                    <a:pt x="33028" y="14884"/>
                    <a:pt x="32969" y="14812"/>
                  </a:cubicBezTo>
                  <a:cubicBezTo>
                    <a:pt x="32909" y="14741"/>
                    <a:pt x="32838" y="14681"/>
                    <a:pt x="32742" y="14634"/>
                  </a:cubicBezTo>
                  <a:cubicBezTo>
                    <a:pt x="32707" y="14610"/>
                    <a:pt x="32659" y="14598"/>
                    <a:pt x="32612" y="14586"/>
                  </a:cubicBezTo>
                  <a:lnTo>
                    <a:pt x="32445" y="14586"/>
                  </a:lnTo>
                  <a:cubicBezTo>
                    <a:pt x="32409" y="14598"/>
                    <a:pt x="32361" y="14610"/>
                    <a:pt x="32326" y="14634"/>
                  </a:cubicBezTo>
                  <a:cubicBezTo>
                    <a:pt x="32266" y="14646"/>
                    <a:pt x="32207" y="14669"/>
                    <a:pt x="32159" y="14705"/>
                  </a:cubicBezTo>
                  <a:cubicBezTo>
                    <a:pt x="32088" y="14753"/>
                    <a:pt x="32028" y="14800"/>
                    <a:pt x="31969" y="14860"/>
                  </a:cubicBezTo>
                  <a:cubicBezTo>
                    <a:pt x="31909" y="14931"/>
                    <a:pt x="31861" y="15015"/>
                    <a:pt x="31814" y="15098"/>
                  </a:cubicBezTo>
                  <a:cubicBezTo>
                    <a:pt x="31754" y="15205"/>
                    <a:pt x="31707" y="15312"/>
                    <a:pt x="31659" y="15419"/>
                  </a:cubicBezTo>
                  <a:cubicBezTo>
                    <a:pt x="31588" y="15646"/>
                    <a:pt x="31528" y="15872"/>
                    <a:pt x="31480" y="16110"/>
                  </a:cubicBezTo>
                  <a:cubicBezTo>
                    <a:pt x="31433" y="16372"/>
                    <a:pt x="31397" y="16646"/>
                    <a:pt x="31373" y="16908"/>
                  </a:cubicBezTo>
                  <a:cubicBezTo>
                    <a:pt x="31361" y="17027"/>
                    <a:pt x="31349" y="17146"/>
                    <a:pt x="31349" y="17265"/>
                  </a:cubicBezTo>
                  <a:cubicBezTo>
                    <a:pt x="31338" y="17360"/>
                    <a:pt x="31338" y="17467"/>
                    <a:pt x="31349" y="17563"/>
                  </a:cubicBezTo>
                  <a:cubicBezTo>
                    <a:pt x="31349" y="17682"/>
                    <a:pt x="31373" y="17789"/>
                    <a:pt x="31409" y="17896"/>
                  </a:cubicBezTo>
                  <a:cubicBezTo>
                    <a:pt x="31361" y="17920"/>
                    <a:pt x="31326" y="17944"/>
                    <a:pt x="31290" y="17991"/>
                  </a:cubicBezTo>
                  <a:cubicBezTo>
                    <a:pt x="31254" y="18027"/>
                    <a:pt x="31218" y="18063"/>
                    <a:pt x="31183" y="18098"/>
                  </a:cubicBezTo>
                  <a:cubicBezTo>
                    <a:pt x="31135" y="18146"/>
                    <a:pt x="31088" y="18206"/>
                    <a:pt x="31040" y="18265"/>
                  </a:cubicBezTo>
                  <a:lnTo>
                    <a:pt x="30968" y="18372"/>
                  </a:lnTo>
                  <a:lnTo>
                    <a:pt x="30885" y="18491"/>
                  </a:lnTo>
                  <a:cubicBezTo>
                    <a:pt x="30683" y="18765"/>
                    <a:pt x="30492" y="19003"/>
                    <a:pt x="30290" y="19218"/>
                  </a:cubicBezTo>
                  <a:cubicBezTo>
                    <a:pt x="30195" y="19313"/>
                    <a:pt x="30099" y="19408"/>
                    <a:pt x="30004" y="19515"/>
                  </a:cubicBezTo>
                  <a:cubicBezTo>
                    <a:pt x="29909" y="19610"/>
                    <a:pt x="29849" y="19658"/>
                    <a:pt x="29766" y="19730"/>
                  </a:cubicBezTo>
                  <a:lnTo>
                    <a:pt x="29730" y="19765"/>
                  </a:lnTo>
                  <a:cubicBezTo>
                    <a:pt x="29611" y="19872"/>
                    <a:pt x="29492" y="19991"/>
                    <a:pt x="29385" y="20099"/>
                  </a:cubicBezTo>
                  <a:lnTo>
                    <a:pt x="29278" y="20206"/>
                  </a:lnTo>
                  <a:cubicBezTo>
                    <a:pt x="28944" y="20551"/>
                    <a:pt x="28575" y="20861"/>
                    <a:pt x="28194" y="21146"/>
                  </a:cubicBezTo>
                  <a:cubicBezTo>
                    <a:pt x="28135" y="21182"/>
                    <a:pt x="28075" y="21218"/>
                    <a:pt x="28016" y="21242"/>
                  </a:cubicBezTo>
                  <a:cubicBezTo>
                    <a:pt x="27992" y="21265"/>
                    <a:pt x="27956" y="21277"/>
                    <a:pt x="27920" y="21301"/>
                  </a:cubicBezTo>
                  <a:lnTo>
                    <a:pt x="27837" y="21337"/>
                  </a:lnTo>
                  <a:lnTo>
                    <a:pt x="27789" y="21361"/>
                  </a:lnTo>
                  <a:lnTo>
                    <a:pt x="27659" y="21420"/>
                  </a:lnTo>
                  <a:lnTo>
                    <a:pt x="27551" y="21468"/>
                  </a:lnTo>
                  <a:lnTo>
                    <a:pt x="27480" y="21504"/>
                  </a:lnTo>
                  <a:cubicBezTo>
                    <a:pt x="27420" y="21396"/>
                    <a:pt x="27337" y="21289"/>
                    <a:pt x="27254" y="21194"/>
                  </a:cubicBezTo>
                  <a:cubicBezTo>
                    <a:pt x="27182" y="21099"/>
                    <a:pt x="27099" y="21027"/>
                    <a:pt x="27004" y="20956"/>
                  </a:cubicBezTo>
                  <a:cubicBezTo>
                    <a:pt x="26897" y="20873"/>
                    <a:pt x="26789" y="20789"/>
                    <a:pt x="26670" y="20706"/>
                  </a:cubicBezTo>
                  <a:cubicBezTo>
                    <a:pt x="26575" y="20634"/>
                    <a:pt x="26456" y="20575"/>
                    <a:pt x="26349" y="20527"/>
                  </a:cubicBezTo>
                  <a:cubicBezTo>
                    <a:pt x="26313" y="20515"/>
                    <a:pt x="26277" y="20503"/>
                    <a:pt x="26254" y="20503"/>
                  </a:cubicBezTo>
                  <a:cubicBezTo>
                    <a:pt x="26111" y="20361"/>
                    <a:pt x="25968" y="20241"/>
                    <a:pt x="25801" y="20134"/>
                  </a:cubicBezTo>
                  <a:lnTo>
                    <a:pt x="25765" y="20099"/>
                  </a:lnTo>
                  <a:cubicBezTo>
                    <a:pt x="25694" y="20039"/>
                    <a:pt x="25611" y="19991"/>
                    <a:pt x="25527" y="19944"/>
                  </a:cubicBezTo>
                  <a:cubicBezTo>
                    <a:pt x="25468" y="19908"/>
                    <a:pt x="25420" y="19884"/>
                    <a:pt x="25361" y="19860"/>
                  </a:cubicBezTo>
                  <a:cubicBezTo>
                    <a:pt x="25301" y="19837"/>
                    <a:pt x="25230" y="19825"/>
                    <a:pt x="25170" y="19813"/>
                  </a:cubicBezTo>
                  <a:lnTo>
                    <a:pt x="25111" y="19789"/>
                  </a:lnTo>
                  <a:cubicBezTo>
                    <a:pt x="25087" y="19777"/>
                    <a:pt x="25075" y="19765"/>
                    <a:pt x="25051" y="19753"/>
                  </a:cubicBezTo>
                  <a:cubicBezTo>
                    <a:pt x="25170" y="19551"/>
                    <a:pt x="25289" y="19360"/>
                    <a:pt x="25384" y="19158"/>
                  </a:cubicBezTo>
                  <a:lnTo>
                    <a:pt x="25396" y="19110"/>
                  </a:lnTo>
                  <a:cubicBezTo>
                    <a:pt x="25539" y="18837"/>
                    <a:pt x="25670" y="18539"/>
                    <a:pt x="25777" y="18241"/>
                  </a:cubicBezTo>
                  <a:cubicBezTo>
                    <a:pt x="25908" y="17932"/>
                    <a:pt x="26004" y="17622"/>
                    <a:pt x="26087" y="17301"/>
                  </a:cubicBezTo>
                  <a:cubicBezTo>
                    <a:pt x="26206" y="16896"/>
                    <a:pt x="26289" y="16479"/>
                    <a:pt x="26349" y="16051"/>
                  </a:cubicBezTo>
                  <a:cubicBezTo>
                    <a:pt x="26361" y="15955"/>
                    <a:pt x="26373" y="15860"/>
                    <a:pt x="26385" y="15765"/>
                  </a:cubicBezTo>
                  <a:lnTo>
                    <a:pt x="26385" y="15681"/>
                  </a:lnTo>
                  <a:lnTo>
                    <a:pt x="26396" y="15550"/>
                  </a:lnTo>
                  <a:lnTo>
                    <a:pt x="26396" y="15443"/>
                  </a:lnTo>
                  <a:cubicBezTo>
                    <a:pt x="26432" y="15110"/>
                    <a:pt x="26432" y="14777"/>
                    <a:pt x="26420" y="14455"/>
                  </a:cubicBezTo>
                  <a:cubicBezTo>
                    <a:pt x="26420" y="14289"/>
                    <a:pt x="26408" y="14112"/>
                    <a:pt x="26397" y="13946"/>
                  </a:cubicBezTo>
                  <a:lnTo>
                    <a:pt x="26397" y="13946"/>
                  </a:lnTo>
                  <a:cubicBezTo>
                    <a:pt x="26398" y="13957"/>
                    <a:pt x="26408" y="13969"/>
                    <a:pt x="26408" y="13991"/>
                  </a:cubicBezTo>
                  <a:cubicBezTo>
                    <a:pt x="26468" y="14003"/>
                    <a:pt x="26516" y="14026"/>
                    <a:pt x="26575" y="14026"/>
                  </a:cubicBezTo>
                  <a:cubicBezTo>
                    <a:pt x="26587" y="14038"/>
                    <a:pt x="26611" y="14038"/>
                    <a:pt x="26623" y="14038"/>
                  </a:cubicBezTo>
                  <a:cubicBezTo>
                    <a:pt x="26682" y="14038"/>
                    <a:pt x="26742" y="14038"/>
                    <a:pt x="26801" y="14026"/>
                  </a:cubicBezTo>
                  <a:cubicBezTo>
                    <a:pt x="26885" y="14015"/>
                    <a:pt x="26956" y="13991"/>
                    <a:pt x="27027" y="13943"/>
                  </a:cubicBezTo>
                  <a:cubicBezTo>
                    <a:pt x="27099" y="13895"/>
                    <a:pt x="27170" y="13836"/>
                    <a:pt x="27230" y="13765"/>
                  </a:cubicBezTo>
                  <a:cubicBezTo>
                    <a:pt x="27325" y="13645"/>
                    <a:pt x="27408" y="13503"/>
                    <a:pt x="27444" y="13360"/>
                  </a:cubicBezTo>
                  <a:cubicBezTo>
                    <a:pt x="27468" y="13276"/>
                    <a:pt x="27480" y="13193"/>
                    <a:pt x="27492" y="13110"/>
                  </a:cubicBezTo>
                  <a:cubicBezTo>
                    <a:pt x="27504" y="13003"/>
                    <a:pt x="27516" y="12895"/>
                    <a:pt x="27504" y="12788"/>
                  </a:cubicBezTo>
                  <a:cubicBezTo>
                    <a:pt x="27504" y="12622"/>
                    <a:pt x="27480" y="12443"/>
                    <a:pt x="27432" y="12288"/>
                  </a:cubicBezTo>
                  <a:cubicBezTo>
                    <a:pt x="27385" y="12121"/>
                    <a:pt x="27337" y="11967"/>
                    <a:pt x="27289" y="11812"/>
                  </a:cubicBezTo>
                  <a:cubicBezTo>
                    <a:pt x="27158" y="11383"/>
                    <a:pt x="27027" y="10990"/>
                    <a:pt x="26897" y="10645"/>
                  </a:cubicBezTo>
                  <a:cubicBezTo>
                    <a:pt x="26730" y="10205"/>
                    <a:pt x="26563" y="9800"/>
                    <a:pt x="26373" y="9407"/>
                  </a:cubicBezTo>
                  <a:cubicBezTo>
                    <a:pt x="26194" y="9014"/>
                    <a:pt x="25980" y="8657"/>
                    <a:pt x="25742" y="8300"/>
                  </a:cubicBezTo>
                  <a:cubicBezTo>
                    <a:pt x="25551" y="8026"/>
                    <a:pt x="25313" y="7788"/>
                    <a:pt x="25027" y="7597"/>
                  </a:cubicBezTo>
                  <a:cubicBezTo>
                    <a:pt x="24956" y="7561"/>
                    <a:pt x="24872" y="7526"/>
                    <a:pt x="24789" y="7502"/>
                  </a:cubicBezTo>
                  <a:cubicBezTo>
                    <a:pt x="24741" y="7478"/>
                    <a:pt x="24694" y="7466"/>
                    <a:pt x="24646" y="7466"/>
                  </a:cubicBezTo>
                  <a:lnTo>
                    <a:pt x="24575" y="7454"/>
                  </a:lnTo>
                  <a:lnTo>
                    <a:pt x="24444" y="7454"/>
                  </a:lnTo>
                  <a:cubicBezTo>
                    <a:pt x="24337" y="7454"/>
                    <a:pt x="24218" y="7466"/>
                    <a:pt x="24110" y="7490"/>
                  </a:cubicBezTo>
                  <a:cubicBezTo>
                    <a:pt x="24027" y="7502"/>
                    <a:pt x="23956" y="7526"/>
                    <a:pt x="23884" y="7549"/>
                  </a:cubicBezTo>
                  <a:cubicBezTo>
                    <a:pt x="23813" y="7573"/>
                    <a:pt x="23741" y="7609"/>
                    <a:pt x="23670" y="7645"/>
                  </a:cubicBezTo>
                  <a:cubicBezTo>
                    <a:pt x="23610" y="7680"/>
                    <a:pt x="23551" y="7728"/>
                    <a:pt x="23479" y="7776"/>
                  </a:cubicBezTo>
                  <a:cubicBezTo>
                    <a:pt x="23301" y="7585"/>
                    <a:pt x="23110" y="7395"/>
                    <a:pt x="22896" y="7228"/>
                  </a:cubicBezTo>
                  <a:lnTo>
                    <a:pt x="22848" y="7180"/>
                  </a:lnTo>
                  <a:lnTo>
                    <a:pt x="22789" y="7133"/>
                  </a:lnTo>
                  <a:cubicBezTo>
                    <a:pt x="22051" y="6537"/>
                    <a:pt x="21229" y="6049"/>
                    <a:pt x="20348" y="5692"/>
                  </a:cubicBezTo>
                  <a:cubicBezTo>
                    <a:pt x="20027" y="5561"/>
                    <a:pt x="19705" y="5454"/>
                    <a:pt x="19372" y="5347"/>
                  </a:cubicBezTo>
                  <a:lnTo>
                    <a:pt x="19312" y="5335"/>
                  </a:lnTo>
                  <a:lnTo>
                    <a:pt x="19277" y="5323"/>
                  </a:lnTo>
                  <a:lnTo>
                    <a:pt x="19229" y="5311"/>
                  </a:lnTo>
                  <a:lnTo>
                    <a:pt x="19169" y="5299"/>
                  </a:lnTo>
                  <a:lnTo>
                    <a:pt x="19086" y="5275"/>
                  </a:lnTo>
                  <a:lnTo>
                    <a:pt x="19026" y="5263"/>
                  </a:lnTo>
                  <a:cubicBezTo>
                    <a:pt x="18860" y="5216"/>
                    <a:pt x="18705" y="5180"/>
                    <a:pt x="18562" y="5156"/>
                  </a:cubicBezTo>
                  <a:cubicBezTo>
                    <a:pt x="18324" y="5109"/>
                    <a:pt x="18062" y="5061"/>
                    <a:pt x="17764" y="5025"/>
                  </a:cubicBezTo>
                  <a:lnTo>
                    <a:pt x="17681" y="5025"/>
                  </a:lnTo>
                  <a:lnTo>
                    <a:pt x="17610" y="5013"/>
                  </a:lnTo>
                  <a:lnTo>
                    <a:pt x="17502" y="4930"/>
                  </a:lnTo>
                  <a:cubicBezTo>
                    <a:pt x="17443" y="4871"/>
                    <a:pt x="17383" y="4799"/>
                    <a:pt x="17312" y="4740"/>
                  </a:cubicBezTo>
                  <a:cubicBezTo>
                    <a:pt x="17288" y="4704"/>
                    <a:pt x="17264" y="4680"/>
                    <a:pt x="17229" y="4656"/>
                  </a:cubicBezTo>
                  <a:lnTo>
                    <a:pt x="17157" y="4585"/>
                  </a:lnTo>
                  <a:lnTo>
                    <a:pt x="17110" y="4549"/>
                  </a:lnTo>
                  <a:lnTo>
                    <a:pt x="17026" y="4466"/>
                  </a:lnTo>
                  <a:lnTo>
                    <a:pt x="16991" y="4430"/>
                  </a:lnTo>
                  <a:lnTo>
                    <a:pt x="16955" y="4394"/>
                  </a:lnTo>
                  <a:cubicBezTo>
                    <a:pt x="16848" y="4287"/>
                    <a:pt x="16729" y="4180"/>
                    <a:pt x="16610" y="4073"/>
                  </a:cubicBezTo>
                  <a:cubicBezTo>
                    <a:pt x="16502" y="3990"/>
                    <a:pt x="16383" y="3906"/>
                    <a:pt x="16252" y="3835"/>
                  </a:cubicBezTo>
                  <a:cubicBezTo>
                    <a:pt x="16217" y="3823"/>
                    <a:pt x="16169" y="3799"/>
                    <a:pt x="16121" y="3787"/>
                  </a:cubicBezTo>
                  <a:cubicBezTo>
                    <a:pt x="16038" y="3751"/>
                    <a:pt x="15943" y="3728"/>
                    <a:pt x="15859" y="3716"/>
                  </a:cubicBezTo>
                  <a:cubicBezTo>
                    <a:pt x="15836" y="3716"/>
                    <a:pt x="15812" y="3704"/>
                    <a:pt x="15776" y="3704"/>
                  </a:cubicBezTo>
                  <a:cubicBezTo>
                    <a:pt x="15633" y="3704"/>
                    <a:pt x="15490" y="3716"/>
                    <a:pt x="15347" y="3739"/>
                  </a:cubicBezTo>
                  <a:cubicBezTo>
                    <a:pt x="15145" y="3775"/>
                    <a:pt x="14955" y="3835"/>
                    <a:pt x="14764" y="3918"/>
                  </a:cubicBezTo>
                  <a:cubicBezTo>
                    <a:pt x="14645" y="3954"/>
                    <a:pt x="14526" y="4001"/>
                    <a:pt x="14407" y="4049"/>
                  </a:cubicBezTo>
                  <a:lnTo>
                    <a:pt x="14169" y="4144"/>
                  </a:lnTo>
                  <a:cubicBezTo>
                    <a:pt x="14062" y="4180"/>
                    <a:pt x="13966" y="4216"/>
                    <a:pt x="13859" y="4251"/>
                  </a:cubicBezTo>
                  <a:lnTo>
                    <a:pt x="13609" y="4311"/>
                  </a:lnTo>
                  <a:lnTo>
                    <a:pt x="13514" y="4335"/>
                  </a:lnTo>
                  <a:lnTo>
                    <a:pt x="13371" y="4371"/>
                  </a:lnTo>
                  <a:cubicBezTo>
                    <a:pt x="13359" y="4311"/>
                    <a:pt x="13335" y="4240"/>
                    <a:pt x="13311" y="4180"/>
                  </a:cubicBezTo>
                  <a:cubicBezTo>
                    <a:pt x="13264" y="4085"/>
                    <a:pt x="13216" y="3990"/>
                    <a:pt x="13157" y="3906"/>
                  </a:cubicBezTo>
                  <a:lnTo>
                    <a:pt x="13073" y="3751"/>
                  </a:lnTo>
                  <a:cubicBezTo>
                    <a:pt x="12930" y="3489"/>
                    <a:pt x="12800" y="3216"/>
                    <a:pt x="12692" y="2930"/>
                  </a:cubicBezTo>
                  <a:lnTo>
                    <a:pt x="12657" y="2858"/>
                  </a:lnTo>
                  <a:cubicBezTo>
                    <a:pt x="12621" y="2739"/>
                    <a:pt x="12597" y="2668"/>
                    <a:pt x="12561" y="2608"/>
                  </a:cubicBezTo>
                  <a:cubicBezTo>
                    <a:pt x="12549" y="2573"/>
                    <a:pt x="12538" y="2537"/>
                    <a:pt x="12514" y="2513"/>
                  </a:cubicBezTo>
                  <a:lnTo>
                    <a:pt x="12633" y="2418"/>
                  </a:lnTo>
                  <a:cubicBezTo>
                    <a:pt x="12823" y="2287"/>
                    <a:pt x="12990" y="2108"/>
                    <a:pt x="13109" y="1906"/>
                  </a:cubicBezTo>
                  <a:cubicBezTo>
                    <a:pt x="13145" y="1834"/>
                    <a:pt x="13181" y="1751"/>
                    <a:pt x="13216" y="1656"/>
                  </a:cubicBezTo>
                  <a:cubicBezTo>
                    <a:pt x="13240" y="1573"/>
                    <a:pt x="13252" y="1489"/>
                    <a:pt x="13264" y="1394"/>
                  </a:cubicBezTo>
                  <a:cubicBezTo>
                    <a:pt x="13264" y="1311"/>
                    <a:pt x="13264" y="1215"/>
                    <a:pt x="13252" y="1120"/>
                  </a:cubicBezTo>
                  <a:cubicBezTo>
                    <a:pt x="13228" y="1013"/>
                    <a:pt x="13204" y="906"/>
                    <a:pt x="13157" y="799"/>
                  </a:cubicBezTo>
                  <a:cubicBezTo>
                    <a:pt x="13109" y="703"/>
                    <a:pt x="13061" y="620"/>
                    <a:pt x="13002" y="537"/>
                  </a:cubicBezTo>
                  <a:cubicBezTo>
                    <a:pt x="12942" y="465"/>
                    <a:pt x="12883" y="394"/>
                    <a:pt x="12811" y="334"/>
                  </a:cubicBezTo>
                  <a:cubicBezTo>
                    <a:pt x="12669" y="215"/>
                    <a:pt x="12514" y="120"/>
                    <a:pt x="12335" y="60"/>
                  </a:cubicBezTo>
                  <a:cubicBezTo>
                    <a:pt x="12252" y="37"/>
                    <a:pt x="12180" y="25"/>
                    <a:pt x="12097" y="13"/>
                  </a:cubicBezTo>
                  <a:cubicBezTo>
                    <a:pt x="12085" y="13"/>
                    <a:pt x="12061" y="1"/>
                    <a:pt x="12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81;p24">
              <a:extLst>
                <a:ext uri="{FF2B5EF4-FFF2-40B4-BE49-F238E27FC236}">
                  <a16:creationId xmlns:a16="http://schemas.microsoft.com/office/drawing/2014/main" id="{CD032862-0859-88AF-55B3-6D0973A8987E}"/>
                </a:ext>
              </a:extLst>
            </p:cNvPr>
            <p:cNvSpPr/>
            <p:nvPr/>
          </p:nvSpPr>
          <p:spPr>
            <a:xfrm>
              <a:off x="4635938" y="1929933"/>
              <a:ext cx="7418" cy="6642"/>
            </a:xfrm>
            <a:custGeom>
              <a:avLst/>
              <a:gdLst/>
              <a:ahLst/>
              <a:cxnLst/>
              <a:rect l="l" t="t" r="r" b="b"/>
              <a:pathLst>
                <a:path w="239" h="214" extrusionOk="0">
                  <a:moveTo>
                    <a:pt x="96" y="1"/>
                  </a:moveTo>
                  <a:cubicBezTo>
                    <a:pt x="48" y="1"/>
                    <a:pt x="1" y="48"/>
                    <a:pt x="1" y="108"/>
                  </a:cubicBezTo>
                  <a:cubicBezTo>
                    <a:pt x="1" y="171"/>
                    <a:pt x="48" y="214"/>
                    <a:pt x="101" y="214"/>
                  </a:cubicBezTo>
                  <a:cubicBezTo>
                    <a:pt x="128" y="214"/>
                    <a:pt x="156" y="203"/>
                    <a:pt x="179" y="179"/>
                  </a:cubicBezTo>
                  <a:cubicBezTo>
                    <a:pt x="239" y="120"/>
                    <a:pt x="191" y="1"/>
                    <a:pt x="96" y="1"/>
                  </a:cubicBezTo>
                  <a:close/>
                </a:path>
              </a:pathLst>
            </a:custGeom>
            <a:solidFill>
              <a:srgbClr val="242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82;p24">
              <a:extLst>
                <a:ext uri="{FF2B5EF4-FFF2-40B4-BE49-F238E27FC236}">
                  <a16:creationId xmlns:a16="http://schemas.microsoft.com/office/drawing/2014/main" id="{07E7C639-FDBF-D07C-5A78-848C06FEFF85}"/>
                </a:ext>
              </a:extLst>
            </p:cNvPr>
            <p:cNvSpPr/>
            <p:nvPr/>
          </p:nvSpPr>
          <p:spPr>
            <a:xfrm>
              <a:off x="4536556" y="2070378"/>
              <a:ext cx="6673" cy="4097"/>
            </a:xfrm>
            <a:custGeom>
              <a:avLst/>
              <a:gdLst/>
              <a:ahLst/>
              <a:cxnLst/>
              <a:rect l="l" t="t" r="r" b="b"/>
              <a:pathLst>
                <a:path w="215" h="132" extrusionOk="0">
                  <a:moveTo>
                    <a:pt x="107" y="0"/>
                  </a:moveTo>
                  <a:cubicBezTo>
                    <a:pt x="48" y="0"/>
                    <a:pt x="0" y="36"/>
                    <a:pt x="0" y="95"/>
                  </a:cubicBezTo>
                  <a:lnTo>
                    <a:pt x="0" y="107"/>
                  </a:lnTo>
                  <a:lnTo>
                    <a:pt x="0" y="131"/>
                  </a:lnTo>
                  <a:lnTo>
                    <a:pt x="107" y="107"/>
                  </a:lnTo>
                  <a:lnTo>
                    <a:pt x="71" y="107"/>
                  </a:lnTo>
                  <a:lnTo>
                    <a:pt x="214" y="83"/>
                  </a:lnTo>
                  <a:cubicBezTo>
                    <a:pt x="202" y="36"/>
                    <a:pt x="155" y="0"/>
                    <a:pt x="1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83;p24">
              <a:extLst>
                <a:ext uri="{FF2B5EF4-FFF2-40B4-BE49-F238E27FC236}">
                  <a16:creationId xmlns:a16="http://schemas.microsoft.com/office/drawing/2014/main" id="{BEE83A27-8470-9385-876B-2C4E97187369}"/>
                </a:ext>
              </a:extLst>
            </p:cNvPr>
            <p:cNvSpPr/>
            <p:nvPr/>
          </p:nvSpPr>
          <p:spPr>
            <a:xfrm>
              <a:off x="4168048" y="1546496"/>
              <a:ext cx="592475" cy="534993"/>
            </a:xfrm>
            <a:custGeom>
              <a:avLst/>
              <a:gdLst/>
              <a:ahLst/>
              <a:cxnLst/>
              <a:rect l="l" t="t" r="r" b="b"/>
              <a:pathLst>
                <a:path w="19089" h="17237" extrusionOk="0">
                  <a:moveTo>
                    <a:pt x="9993" y="1"/>
                  </a:moveTo>
                  <a:cubicBezTo>
                    <a:pt x="6414" y="1"/>
                    <a:pt x="2903" y="2217"/>
                    <a:pt x="1717" y="6128"/>
                  </a:cubicBezTo>
                  <a:cubicBezTo>
                    <a:pt x="0" y="11794"/>
                    <a:pt x="4347" y="17237"/>
                    <a:pt x="9920" y="17237"/>
                  </a:cubicBezTo>
                  <a:cubicBezTo>
                    <a:pt x="10531" y="17237"/>
                    <a:pt x="11156" y="17171"/>
                    <a:pt x="11790" y="17034"/>
                  </a:cubicBezTo>
                  <a:cubicBezTo>
                    <a:pt x="11802" y="17022"/>
                    <a:pt x="11814" y="17022"/>
                    <a:pt x="11837" y="17022"/>
                  </a:cubicBezTo>
                  <a:lnTo>
                    <a:pt x="11897" y="17010"/>
                  </a:lnTo>
                  <a:cubicBezTo>
                    <a:pt x="14897" y="16320"/>
                    <a:pt x="17290" y="14081"/>
                    <a:pt x="18195" y="11128"/>
                  </a:cubicBezTo>
                  <a:cubicBezTo>
                    <a:pt x="19088" y="8188"/>
                    <a:pt x="18350" y="4985"/>
                    <a:pt x="16243" y="2735"/>
                  </a:cubicBezTo>
                  <a:cubicBezTo>
                    <a:pt x="14501" y="869"/>
                    <a:pt x="12233" y="1"/>
                    <a:pt x="9993"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084;p24">
              <a:extLst>
                <a:ext uri="{FF2B5EF4-FFF2-40B4-BE49-F238E27FC236}">
                  <a16:creationId xmlns:a16="http://schemas.microsoft.com/office/drawing/2014/main" id="{5055E32E-1F37-A2F4-A374-0179975F23C5}"/>
                </a:ext>
              </a:extLst>
            </p:cNvPr>
            <p:cNvSpPr/>
            <p:nvPr/>
          </p:nvSpPr>
          <p:spPr>
            <a:xfrm>
              <a:off x="4230930" y="1612512"/>
              <a:ext cx="288649" cy="428100"/>
            </a:xfrm>
            <a:custGeom>
              <a:avLst/>
              <a:gdLst/>
              <a:ahLst/>
              <a:cxnLst/>
              <a:rect l="l" t="t" r="r" b="b"/>
              <a:pathLst>
                <a:path w="9300" h="13793" extrusionOk="0">
                  <a:moveTo>
                    <a:pt x="4025" y="0"/>
                  </a:moveTo>
                  <a:cubicBezTo>
                    <a:pt x="3477" y="215"/>
                    <a:pt x="2977" y="512"/>
                    <a:pt x="2525" y="881"/>
                  </a:cubicBezTo>
                  <a:cubicBezTo>
                    <a:pt x="2037" y="1310"/>
                    <a:pt x="1632" y="1822"/>
                    <a:pt x="1322" y="2393"/>
                  </a:cubicBezTo>
                  <a:cubicBezTo>
                    <a:pt x="655" y="3560"/>
                    <a:pt x="227" y="4846"/>
                    <a:pt x="72" y="6168"/>
                  </a:cubicBezTo>
                  <a:cubicBezTo>
                    <a:pt x="1" y="6787"/>
                    <a:pt x="1" y="7418"/>
                    <a:pt x="96" y="8037"/>
                  </a:cubicBezTo>
                  <a:cubicBezTo>
                    <a:pt x="179" y="8620"/>
                    <a:pt x="346" y="9192"/>
                    <a:pt x="596" y="9740"/>
                  </a:cubicBezTo>
                  <a:cubicBezTo>
                    <a:pt x="1096" y="10811"/>
                    <a:pt x="1858" y="11740"/>
                    <a:pt x="2822" y="12442"/>
                  </a:cubicBezTo>
                  <a:cubicBezTo>
                    <a:pt x="3311" y="12799"/>
                    <a:pt x="3846" y="13097"/>
                    <a:pt x="4406" y="13335"/>
                  </a:cubicBezTo>
                  <a:cubicBezTo>
                    <a:pt x="4965" y="13561"/>
                    <a:pt x="5561" y="13704"/>
                    <a:pt x="6168" y="13776"/>
                  </a:cubicBezTo>
                  <a:cubicBezTo>
                    <a:pt x="6267" y="13787"/>
                    <a:pt x="6368" y="13793"/>
                    <a:pt x="6469" y="13793"/>
                  </a:cubicBezTo>
                  <a:cubicBezTo>
                    <a:pt x="6684" y="13793"/>
                    <a:pt x="6902" y="13769"/>
                    <a:pt x="7121" y="13728"/>
                  </a:cubicBezTo>
                  <a:cubicBezTo>
                    <a:pt x="7418" y="13681"/>
                    <a:pt x="7704" y="13597"/>
                    <a:pt x="7978" y="13478"/>
                  </a:cubicBezTo>
                  <a:cubicBezTo>
                    <a:pt x="8490" y="13264"/>
                    <a:pt x="8942" y="12942"/>
                    <a:pt x="9299" y="12526"/>
                  </a:cubicBezTo>
                  <a:lnTo>
                    <a:pt x="9299" y="12514"/>
                  </a:lnTo>
                  <a:cubicBezTo>
                    <a:pt x="8692" y="12514"/>
                    <a:pt x="8097" y="12478"/>
                    <a:pt x="7502" y="12383"/>
                  </a:cubicBezTo>
                  <a:cubicBezTo>
                    <a:pt x="7049" y="12311"/>
                    <a:pt x="6609" y="12228"/>
                    <a:pt x="6168" y="12133"/>
                  </a:cubicBezTo>
                  <a:cubicBezTo>
                    <a:pt x="5727" y="12049"/>
                    <a:pt x="5299" y="11918"/>
                    <a:pt x="4894" y="11728"/>
                  </a:cubicBezTo>
                  <a:cubicBezTo>
                    <a:pt x="4406" y="11502"/>
                    <a:pt x="3953" y="11204"/>
                    <a:pt x="3525" y="10871"/>
                  </a:cubicBezTo>
                  <a:cubicBezTo>
                    <a:pt x="3132" y="10525"/>
                    <a:pt x="2775" y="10144"/>
                    <a:pt x="2465" y="9728"/>
                  </a:cubicBezTo>
                  <a:cubicBezTo>
                    <a:pt x="2179" y="9311"/>
                    <a:pt x="1941" y="8859"/>
                    <a:pt x="1751" y="8394"/>
                  </a:cubicBezTo>
                  <a:cubicBezTo>
                    <a:pt x="1608" y="7977"/>
                    <a:pt x="1501" y="7561"/>
                    <a:pt x="1453" y="7120"/>
                  </a:cubicBezTo>
                  <a:cubicBezTo>
                    <a:pt x="1406" y="6501"/>
                    <a:pt x="1417" y="5870"/>
                    <a:pt x="1513" y="5251"/>
                  </a:cubicBezTo>
                  <a:cubicBezTo>
                    <a:pt x="1644" y="4525"/>
                    <a:pt x="1846" y="3810"/>
                    <a:pt x="2144" y="3132"/>
                  </a:cubicBezTo>
                  <a:cubicBezTo>
                    <a:pt x="2406" y="2572"/>
                    <a:pt x="2727" y="2024"/>
                    <a:pt x="3037" y="1489"/>
                  </a:cubicBezTo>
                  <a:cubicBezTo>
                    <a:pt x="3322" y="977"/>
                    <a:pt x="3668" y="477"/>
                    <a:pt x="4037" y="12"/>
                  </a:cubicBezTo>
                  <a:lnTo>
                    <a:pt x="40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85;p24">
              <a:extLst>
                <a:ext uri="{FF2B5EF4-FFF2-40B4-BE49-F238E27FC236}">
                  <a16:creationId xmlns:a16="http://schemas.microsoft.com/office/drawing/2014/main" id="{CC98AC62-B5AB-EFAE-7905-00C3EFD9B66A}"/>
                </a:ext>
              </a:extLst>
            </p:cNvPr>
            <p:cNvSpPr/>
            <p:nvPr/>
          </p:nvSpPr>
          <p:spPr>
            <a:xfrm>
              <a:off x="4389842" y="1570674"/>
              <a:ext cx="63596" cy="27096"/>
            </a:xfrm>
            <a:custGeom>
              <a:avLst/>
              <a:gdLst/>
              <a:ahLst/>
              <a:cxnLst/>
              <a:rect l="l" t="t" r="r" b="b"/>
              <a:pathLst>
                <a:path w="2049" h="873" extrusionOk="0">
                  <a:moveTo>
                    <a:pt x="1495" y="0"/>
                  </a:moveTo>
                  <a:cubicBezTo>
                    <a:pt x="1298" y="0"/>
                    <a:pt x="1107" y="28"/>
                    <a:pt x="917" y="98"/>
                  </a:cubicBezTo>
                  <a:cubicBezTo>
                    <a:pt x="524" y="241"/>
                    <a:pt x="203" y="503"/>
                    <a:pt x="0" y="860"/>
                  </a:cubicBezTo>
                  <a:lnTo>
                    <a:pt x="0" y="872"/>
                  </a:lnTo>
                  <a:cubicBezTo>
                    <a:pt x="346" y="765"/>
                    <a:pt x="691" y="693"/>
                    <a:pt x="1024" y="574"/>
                  </a:cubicBezTo>
                  <a:cubicBezTo>
                    <a:pt x="1358" y="455"/>
                    <a:pt x="1703" y="277"/>
                    <a:pt x="2048" y="122"/>
                  </a:cubicBezTo>
                  <a:lnTo>
                    <a:pt x="2048" y="110"/>
                  </a:lnTo>
                  <a:cubicBezTo>
                    <a:pt x="1905" y="51"/>
                    <a:pt x="1762" y="15"/>
                    <a:pt x="1608" y="3"/>
                  </a:cubicBezTo>
                  <a:cubicBezTo>
                    <a:pt x="1570" y="1"/>
                    <a:pt x="1533" y="0"/>
                    <a:pt x="14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86;p24">
              <a:extLst>
                <a:ext uri="{FF2B5EF4-FFF2-40B4-BE49-F238E27FC236}">
                  <a16:creationId xmlns:a16="http://schemas.microsoft.com/office/drawing/2014/main" id="{17DEF484-32FA-810C-B767-02DF7B13576B}"/>
                </a:ext>
              </a:extLst>
            </p:cNvPr>
            <p:cNvSpPr/>
            <p:nvPr/>
          </p:nvSpPr>
          <p:spPr>
            <a:xfrm>
              <a:off x="4668093" y="1811308"/>
              <a:ext cx="62106" cy="151929"/>
            </a:xfrm>
            <a:custGeom>
              <a:avLst/>
              <a:gdLst/>
              <a:ahLst/>
              <a:cxnLst/>
              <a:rect l="l" t="t" r="r" b="b"/>
              <a:pathLst>
                <a:path w="2001" h="4895" extrusionOk="0">
                  <a:moveTo>
                    <a:pt x="1846" y="1"/>
                  </a:moveTo>
                  <a:cubicBezTo>
                    <a:pt x="1822" y="179"/>
                    <a:pt x="1799" y="370"/>
                    <a:pt x="1799" y="549"/>
                  </a:cubicBezTo>
                  <a:cubicBezTo>
                    <a:pt x="1799" y="644"/>
                    <a:pt x="1799" y="727"/>
                    <a:pt x="1787" y="822"/>
                  </a:cubicBezTo>
                  <a:cubicBezTo>
                    <a:pt x="1775" y="918"/>
                    <a:pt x="1775" y="1037"/>
                    <a:pt x="1751" y="1144"/>
                  </a:cubicBezTo>
                  <a:cubicBezTo>
                    <a:pt x="1715" y="1370"/>
                    <a:pt x="1656" y="1596"/>
                    <a:pt x="1596" y="1811"/>
                  </a:cubicBezTo>
                  <a:cubicBezTo>
                    <a:pt x="1513" y="2061"/>
                    <a:pt x="1418" y="2299"/>
                    <a:pt x="1322" y="2537"/>
                  </a:cubicBezTo>
                  <a:lnTo>
                    <a:pt x="1322" y="2513"/>
                  </a:lnTo>
                  <a:cubicBezTo>
                    <a:pt x="1120" y="2942"/>
                    <a:pt x="894" y="3358"/>
                    <a:pt x="644" y="3763"/>
                  </a:cubicBezTo>
                  <a:cubicBezTo>
                    <a:pt x="513" y="3954"/>
                    <a:pt x="382" y="4156"/>
                    <a:pt x="251" y="4347"/>
                  </a:cubicBezTo>
                  <a:cubicBezTo>
                    <a:pt x="227" y="4382"/>
                    <a:pt x="203" y="4418"/>
                    <a:pt x="179" y="4454"/>
                  </a:cubicBezTo>
                  <a:cubicBezTo>
                    <a:pt x="155" y="4489"/>
                    <a:pt x="120" y="4573"/>
                    <a:pt x="96" y="4632"/>
                  </a:cubicBezTo>
                  <a:cubicBezTo>
                    <a:pt x="60" y="4716"/>
                    <a:pt x="24" y="4811"/>
                    <a:pt x="1" y="4894"/>
                  </a:cubicBezTo>
                  <a:cubicBezTo>
                    <a:pt x="84" y="4823"/>
                    <a:pt x="167" y="4751"/>
                    <a:pt x="239" y="4680"/>
                  </a:cubicBezTo>
                  <a:cubicBezTo>
                    <a:pt x="310" y="4609"/>
                    <a:pt x="370" y="4537"/>
                    <a:pt x="429" y="4454"/>
                  </a:cubicBezTo>
                  <a:cubicBezTo>
                    <a:pt x="560" y="4263"/>
                    <a:pt x="679" y="4061"/>
                    <a:pt x="810" y="3870"/>
                  </a:cubicBezTo>
                  <a:cubicBezTo>
                    <a:pt x="1072" y="3466"/>
                    <a:pt x="1298" y="3037"/>
                    <a:pt x="1501" y="2596"/>
                  </a:cubicBezTo>
                  <a:cubicBezTo>
                    <a:pt x="1596" y="2382"/>
                    <a:pt x="1691" y="2156"/>
                    <a:pt x="1763" y="1942"/>
                  </a:cubicBezTo>
                  <a:cubicBezTo>
                    <a:pt x="1834" y="1715"/>
                    <a:pt x="1894" y="1489"/>
                    <a:pt x="1929" y="1263"/>
                  </a:cubicBezTo>
                  <a:cubicBezTo>
                    <a:pt x="1965" y="1049"/>
                    <a:pt x="1989" y="846"/>
                    <a:pt x="2001" y="620"/>
                  </a:cubicBezTo>
                  <a:cubicBezTo>
                    <a:pt x="2001" y="525"/>
                    <a:pt x="1989" y="429"/>
                    <a:pt x="1977" y="322"/>
                  </a:cubicBezTo>
                  <a:cubicBezTo>
                    <a:pt x="1941" y="215"/>
                    <a:pt x="1906" y="108"/>
                    <a:pt x="18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87;p24">
              <a:extLst>
                <a:ext uri="{FF2B5EF4-FFF2-40B4-BE49-F238E27FC236}">
                  <a16:creationId xmlns:a16="http://schemas.microsoft.com/office/drawing/2014/main" id="{9BF7AFAF-5911-5F37-4B74-20BD9897C225}"/>
                </a:ext>
              </a:extLst>
            </p:cNvPr>
            <p:cNvSpPr/>
            <p:nvPr/>
          </p:nvSpPr>
          <p:spPr>
            <a:xfrm>
              <a:off x="4389842" y="2129132"/>
              <a:ext cx="21074" cy="21074"/>
            </a:xfrm>
            <a:custGeom>
              <a:avLst/>
              <a:gdLst/>
              <a:ahLst/>
              <a:cxnLst/>
              <a:rect l="l" t="t" r="r" b="b"/>
              <a:pathLst>
                <a:path w="679" h="679" extrusionOk="0">
                  <a:moveTo>
                    <a:pt x="346" y="215"/>
                  </a:moveTo>
                  <a:cubicBezTo>
                    <a:pt x="357" y="226"/>
                    <a:pt x="381" y="238"/>
                    <a:pt x="405" y="238"/>
                  </a:cubicBezTo>
                  <a:lnTo>
                    <a:pt x="441" y="274"/>
                  </a:lnTo>
                  <a:cubicBezTo>
                    <a:pt x="453" y="286"/>
                    <a:pt x="465" y="298"/>
                    <a:pt x="477" y="310"/>
                  </a:cubicBezTo>
                  <a:lnTo>
                    <a:pt x="477" y="322"/>
                  </a:lnTo>
                  <a:lnTo>
                    <a:pt x="477" y="357"/>
                  </a:lnTo>
                  <a:cubicBezTo>
                    <a:pt x="477" y="357"/>
                    <a:pt x="477" y="369"/>
                    <a:pt x="477" y="369"/>
                  </a:cubicBezTo>
                  <a:cubicBezTo>
                    <a:pt x="477" y="381"/>
                    <a:pt x="477" y="393"/>
                    <a:pt x="465" y="405"/>
                  </a:cubicBezTo>
                  <a:cubicBezTo>
                    <a:pt x="457" y="420"/>
                    <a:pt x="449" y="431"/>
                    <a:pt x="439" y="442"/>
                  </a:cubicBezTo>
                  <a:lnTo>
                    <a:pt x="439" y="442"/>
                  </a:lnTo>
                  <a:lnTo>
                    <a:pt x="393" y="476"/>
                  </a:lnTo>
                  <a:cubicBezTo>
                    <a:pt x="377" y="484"/>
                    <a:pt x="361" y="492"/>
                    <a:pt x="346" y="500"/>
                  </a:cubicBezTo>
                  <a:lnTo>
                    <a:pt x="262" y="500"/>
                  </a:lnTo>
                  <a:cubicBezTo>
                    <a:pt x="238" y="500"/>
                    <a:pt x="226" y="488"/>
                    <a:pt x="215" y="476"/>
                  </a:cubicBezTo>
                  <a:lnTo>
                    <a:pt x="203" y="476"/>
                  </a:lnTo>
                  <a:cubicBezTo>
                    <a:pt x="179" y="465"/>
                    <a:pt x="167" y="453"/>
                    <a:pt x="143" y="429"/>
                  </a:cubicBezTo>
                  <a:lnTo>
                    <a:pt x="119" y="405"/>
                  </a:lnTo>
                  <a:lnTo>
                    <a:pt x="107" y="369"/>
                  </a:lnTo>
                  <a:cubicBezTo>
                    <a:pt x="107" y="345"/>
                    <a:pt x="119" y="334"/>
                    <a:pt x="131" y="310"/>
                  </a:cubicBezTo>
                  <a:cubicBezTo>
                    <a:pt x="143" y="286"/>
                    <a:pt x="155" y="274"/>
                    <a:pt x="167" y="250"/>
                  </a:cubicBezTo>
                  <a:lnTo>
                    <a:pt x="191" y="238"/>
                  </a:lnTo>
                  <a:lnTo>
                    <a:pt x="226" y="215"/>
                  </a:lnTo>
                  <a:close/>
                  <a:moveTo>
                    <a:pt x="298" y="0"/>
                  </a:moveTo>
                  <a:cubicBezTo>
                    <a:pt x="262" y="0"/>
                    <a:pt x="215" y="12"/>
                    <a:pt x="179" y="24"/>
                  </a:cubicBezTo>
                  <a:cubicBezTo>
                    <a:pt x="143" y="48"/>
                    <a:pt x="107" y="72"/>
                    <a:pt x="84" y="95"/>
                  </a:cubicBezTo>
                  <a:cubicBezTo>
                    <a:pt x="48" y="131"/>
                    <a:pt x="36" y="167"/>
                    <a:pt x="24" y="215"/>
                  </a:cubicBezTo>
                  <a:cubicBezTo>
                    <a:pt x="0" y="322"/>
                    <a:pt x="12" y="429"/>
                    <a:pt x="72" y="512"/>
                  </a:cubicBezTo>
                  <a:lnTo>
                    <a:pt x="84" y="512"/>
                  </a:lnTo>
                  <a:cubicBezTo>
                    <a:pt x="84" y="488"/>
                    <a:pt x="84" y="465"/>
                    <a:pt x="96" y="429"/>
                  </a:cubicBezTo>
                  <a:cubicBezTo>
                    <a:pt x="96" y="441"/>
                    <a:pt x="96" y="453"/>
                    <a:pt x="96" y="465"/>
                  </a:cubicBezTo>
                  <a:cubicBezTo>
                    <a:pt x="96" y="500"/>
                    <a:pt x="107" y="524"/>
                    <a:pt x="131" y="548"/>
                  </a:cubicBezTo>
                  <a:cubicBezTo>
                    <a:pt x="143" y="572"/>
                    <a:pt x="155" y="596"/>
                    <a:pt x="179" y="607"/>
                  </a:cubicBezTo>
                  <a:cubicBezTo>
                    <a:pt x="191" y="619"/>
                    <a:pt x="203" y="631"/>
                    <a:pt x="226" y="643"/>
                  </a:cubicBezTo>
                  <a:lnTo>
                    <a:pt x="262" y="667"/>
                  </a:lnTo>
                  <a:lnTo>
                    <a:pt x="322" y="679"/>
                  </a:lnTo>
                  <a:lnTo>
                    <a:pt x="393" y="679"/>
                  </a:lnTo>
                  <a:lnTo>
                    <a:pt x="429" y="667"/>
                  </a:lnTo>
                  <a:cubicBezTo>
                    <a:pt x="453" y="667"/>
                    <a:pt x="477" y="655"/>
                    <a:pt x="500" y="655"/>
                  </a:cubicBezTo>
                  <a:cubicBezTo>
                    <a:pt x="524" y="631"/>
                    <a:pt x="536" y="619"/>
                    <a:pt x="560" y="607"/>
                  </a:cubicBezTo>
                  <a:lnTo>
                    <a:pt x="584" y="584"/>
                  </a:lnTo>
                  <a:cubicBezTo>
                    <a:pt x="607" y="560"/>
                    <a:pt x="619" y="548"/>
                    <a:pt x="631" y="524"/>
                  </a:cubicBezTo>
                  <a:cubicBezTo>
                    <a:pt x="655" y="488"/>
                    <a:pt x="679" y="441"/>
                    <a:pt x="679" y="393"/>
                  </a:cubicBezTo>
                  <a:cubicBezTo>
                    <a:pt x="679" y="381"/>
                    <a:pt x="679" y="357"/>
                    <a:pt x="679" y="345"/>
                  </a:cubicBezTo>
                  <a:cubicBezTo>
                    <a:pt x="679" y="322"/>
                    <a:pt x="679" y="298"/>
                    <a:pt x="679" y="274"/>
                  </a:cubicBezTo>
                  <a:cubicBezTo>
                    <a:pt x="667" y="238"/>
                    <a:pt x="643" y="203"/>
                    <a:pt x="619" y="167"/>
                  </a:cubicBezTo>
                  <a:cubicBezTo>
                    <a:pt x="596" y="131"/>
                    <a:pt x="560" y="107"/>
                    <a:pt x="524" y="84"/>
                  </a:cubicBezTo>
                  <a:cubicBezTo>
                    <a:pt x="488" y="60"/>
                    <a:pt x="453" y="36"/>
                    <a:pt x="417" y="24"/>
                  </a:cubicBezTo>
                  <a:cubicBezTo>
                    <a:pt x="381" y="12"/>
                    <a:pt x="357" y="12"/>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88;p24">
              <a:extLst>
                <a:ext uri="{FF2B5EF4-FFF2-40B4-BE49-F238E27FC236}">
                  <a16:creationId xmlns:a16="http://schemas.microsoft.com/office/drawing/2014/main" id="{447F390E-B852-993A-57CC-95D06067D856}"/>
                </a:ext>
              </a:extLst>
            </p:cNvPr>
            <p:cNvSpPr/>
            <p:nvPr/>
          </p:nvSpPr>
          <p:spPr>
            <a:xfrm>
              <a:off x="4467808" y="2136891"/>
              <a:ext cx="21106" cy="18871"/>
            </a:xfrm>
            <a:custGeom>
              <a:avLst/>
              <a:gdLst/>
              <a:ahLst/>
              <a:cxnLst/>
              <a:rect l="l" t="t" r="r" b="b"/>
              <a:pathLst>
                <a:path w="680" h="608" extrusionOk="0">
                  <a:moveTo>
                    <a:pt x="453" y="191"/>
                  </a:moveTo>
                  <a:lnTo>
                    <a:pt x="441" y="215"/>
                  </a:lnTo>
                  <a:lnTo>
                    <a:pt x="453" y="215"/>
                  </a:lnTo>
                  <a:lnTo>
                    <a:pt x="465" y="226"/>
                  </a:lnTo>
                  <a:cubicBezTo>
                    <a:pt x="465" y="250"/>
                    <a:pt x="453" y="262"/>
                    <a:pt x="441" y="286"/>
                  </a:cubicBezTo>
                  <a:lnTo>
                    <a:pt x="453" y="262"/>
                  </a:lnTo>
                  <a:lnTo>
                    <a:pt x="453" y="262"/>
                  </a:lnTo>
                  <a:cubicBezTo>
                    <a:pt x="441" y="286"/>
                    <a:pt x="429" y="298"/>
                    <a:pt x="417" y="322"/>
                  </a:cubicBezTo>
                  <a:lnTo>
                    <a:pt x="429" y="298"/>
                  </a:lnTo>
                  <a:lnTo>
                    <a:pt x="429" y="298"/>
                  </a:lnTo>
                  <a:cubicBezTo>
                    <a:pt x="417" y="322"/>
                    <a:pt x="393" y="346"/>
                    <a:pt x="370" y="357"/>
                  </a:cubicBezTo>
                  <a:cubicBezTo>
                    <a:pt x="334" y="381"/>
                    <a:pt x="310" y="393"/>
                    <a:pt x="274" y="405"/>
                  </a:cubicBezTo>
                  <a:lnTo>
                    <a:pt x="239" y="405"/>
                  </a:lnTo>
                  <a:cubicBezTo>
                    <a:pt x="215" y="405"/>
                    <a:pt x="191" y="405"/>
                    <a:pt x="167" y="393"/>
                  </a:cubicBezTo>
                  <a:lnTo>
                    <a:pt x="191" y="393"/>
                  </a:lnTo>
                  <a:cubicBezTo>
                    <a:pt x="179" y="393"/>
                    <a:pt x="167" y="381"/>
                    <a:pt x="167" y="381"/>
                  </a:cubicBezTo>
                  <a:cubicBezTo>
                    <a:pt x="144" y="369"/>
                    <a:pt x="132" y="358"/>
                    <a:pt x="120" y="346"/>
                  </a:cubicBezTo>
                  <a:lnTo>
                    <a:pt x="120" y="346"/>
                  </a:lnTo>
                  <a:cubicBezTo>
                    <a:pt x="117" y="343"/>
                    <a:pt x="114" y="340"/>
                    <a:pt x="108" y="334"/>
                  </a:cubicBezTo>
                  <a:cubicBezTo>
                    <a:pt x="120" y="322"/>
                    <a:pt x="131" y="310"/>
                    <a:pt x="143" y="298"/>
                  </a:cubicBezTo>
                  <a:cubicBezTo>
                    <a:pt x="167" y="286"/>
                    <a:pt x="191" y="262"/>
                    <a:pt x="215" y="250"/>
                  </a:cubicBezTo>
                  <a:cubicBezTo>
                    <a:pt x="251" y="226"/>
                    <a:pt x="286" y="215"/>
                    <a:pt x="322" y="203"/>
                  </a:cubicBezTo>
                  <a:cubicBezTo>
                    <a:pt x="346" y="191"/>
                    <a:pt x="381" y="191"/>
                    <a:pt x="405" y="191"/>
                  </a:cubicBezTo>
                  <a:close/>
                  <a:moveTo>
                    <a:pt x="370" y="0"/>
                  </a:moveTo>
                  <a:cubicBezTo>
                    <a:pt x="322" y="0"/>
                    <a:pt x="274" y="12"/>
                    <a:pt x="227" y="24"/>
                  </a:cubicBezTo>
                  <a:cubicBezTo>
                    <a:pt x="131" y="60"/>
                    <a:pt x="60" y="131"/>
                    <a:pt x="12" y="215"/>
                  </a:cubicBezTo>
                  <a:cubicBezTo>
                    <a:pt x="12" y="226"/>
                    <a:pt x="0" y="238"/>
                    <a:pt x="0" y="250"/>
                  </a:cubicBezTo>
                  <a:cubicBezTo>
                    <a:pt x="0" y="262"/>
                    <a:pt x="0" y="274"/>
                    <a:pt x="0" y="286"/>
                  </a:cubicBezTo>
                  <a:lnTo>
                    <a:pt x="0" y="298"/>
                  </a:lnTo>
                  <a:cubicBezTo>
                    <a:pt x="0" y="298"/>
                    <a:pt x="0" y="310"/>
                    <a:pt x="0" y="322"/>
                  </a:cubicBezTo>
                  <a:cubicBezTo>
                    <a:pt x="0" y="334"/>
                    <a:pt x="0" y="357"/>
                    <a:pt x="0" y="369"/>
                  </a:cubicBezTo>
                  <a:cubicBezTo>
                    <a:pt x="12" y="417"/>
                    <a:pt x="24" y="453"/>
                    <a:pt x="36" y="476"/>
                  </a:cubicBezTo>
                  <a:lnTo>
                    <a:pt x="60" y="500"/>
                  </a:lnTo>
                  <a:cubicBezTo>
                    <a:pt x="84" y="536"/>
                    <a:pt x="120" y="572"/>
                    <a:pt x="155" y="584"/>
                  </a:cubicBezTo>
                  <a:cubicBezTo>
                    <a:pt x="167" y="596"/>
                    <a:pt x="191" y="596"/>
                    <a:pt x="215" y="607"/>
                  </a:cubicBezTo>
                  <a:lnTo>
                    <a:pt x="322" y="607"/>
                  </a:lnTo>
                  <a:cubicBezTo>
                    <a:pt x="334" y="607"/>
                    <a:pt x="358" y="607"/>
                    <a:pt x="381" y="596"/>
                  </a:cubicBezTo>
                  <a:cubicBezTo>
                    <a:pt x="417" y="584"/>
                    <a:pt x="453" y="572"/>
                    <a:pt x="489" y="548"/>
                  </a:cubicBezTo>
                  <a:cubicBezTo>
                    <a:pt x="512" y="524"/>
                    <a:pt x="536" y="500"/>
                    <a:pt x="560" y="476"/>
                  </a:cubicBezTo>
                  <a:cubicBezTo>
                    <a:pt x="584" y="453"/>
                    <a:pt x="608" y="429"/>
                    <a:pt x="632" y="405"/>
                  </a:cubicBezTo>
                  <a:cubicBezTo>
                    <a:pt x="632" y="381"/>
                    <a:pt x="643" y="369"/>
                    <a:pt x="655" y="357"/>
                  </a:cubicBezTo>
                  <a:cubicBezTo>
                    <a:pt x="655" y="346"/>
                    <a:pt x="655" y="334"/>
                    <a:pt x="667" y="322"/>
                  </a:cubicBezTo>
                  <a:cubicBezTo>
                    <a:pt x="667" y="310"/>
                    <a:pt x="667" y="298"/>
                    <a:pt x="679" y="274"/>
                  </a:cubicBezTo>
                  <a:cubicBezTo>
                    <a:pt x="679" y="238"/>
                    <a:pt x="679" y="203"/>
                    <a:pt x="667" y="155"/>
                  </a:cubicBezTo>
                  <a:cubicBezTo>
                    <a:pt x="655" y="131"/>
                    <a:pt x="632" y="95"/>
                    <a:pt x="596" y="72"/>
                  </a:cubicBezTo>
                  <a:cubicBezTo>
                    <a:pt x="572" y="48"/>
                    <a:pt x="536" y="36"/>
                    <a:pt x="501" y="24"/>
                  </a:cubicBezTo>
                  <a:cubicBezTo>
                    <a:pt x="453" y="12"/>
                    <a:pt x="417" y="0"/>
                    <a:pt x="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89;p24">
              <a:extLst>
                <a:ext uri="{FF2B5EF4-FFF2-40B4-BE49-F238E27FC236}">
                  <a16:creationId xmlns:a16="http://schemas.microsoft.com/office/drawing/2014/main" id="{D32302DA-F86C-2900-3810-67CB06D6318B}"/>
                </a:ext>
              </a:extLst>
            </p:cNvPr>
            <p:cNvSpPr/>
            <p:nvPr/>
          </p:nvSpPr>
          <p:spPr>
            <a:xfrm>
              <a:off x="4472619" y="2149461"/>
              <a:ext cx="31" cy="31"/>
            </a:xfrm>
            <a:custGeom>
              <a:avLst/>
              <a:gdLst/>
              <a:ahLst/>
              <a:cxnLst/>
              <a:rect l="l" t="t" r="r" b="b"/>
              <a:pathLst>
                <a:path w="1" h="1" extrusionOk="0">
                  <a:moveTo>
                    <a:pt x="0" y="0"/>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90;p24">
              <a:extLst>
                <a:ext uri="{FF2B5EF4-FFF2-40B4-BE49-F238E27FC236}">
                  <a16:creationId xmlns:a16="http://schemas.microsoft.com/office/drawing/2014/main" id="{F64ED38A-056D-84FC-9CA5-711BAF4EE7DE}"/>
                </a:ext>
              </a:extLst>
            </p:cNvPr>
            <p:cNvSpPr/>
            <p:nvPr/>
          </p:nvSpPr>
          <p:spPr>
            <a:xfrm>
              <a:off x="4481496" y="2143533"/>
              <a:ext cx="0" cy="31"/>
            </a:xfrm>
            <a:custGeom>
              <a:avLst/>
              <a:gdLst/>
              <a:ahLst/>
              <a:cxnLst/>
              <a:rect l="l" t="t" r="r" b="b"/>
              <a:pathLst>
                <a:path h="1" extrusionOk="0">
                  <a:moveTo>
                    <a:pt x="0" y="1"/>
                  </a:moveTo>
                  <a:lnTo>
                    <a:pt x="0" y="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91;p24">
              <a:extLst>
                <a:ext uri="{FF2B5EF4-FFF2-40B4-BE49-F238E27FC236}">
                  <a16:creationId xmlns:a16="http://schemas.microsoft.com/office/drawing/2014/main" id="{A90FD12D-9A61-C566-3F22-5B7D21D07CBC}"/>
                </a:ext>
              </a:extLst>
            </p:cNvPr>
            <p:cNvSpPr/>
            <p:nvPr/>
          </p:nvSpPr>
          <p:spPr>
            <a:xfrm>
              <a:off x="4482210" y="2143906"/>
              <a:ext cx="31" cy="31"/>
            </a:xfrm>
            <a:custGeom>
              <a:avLst/>
              <a:gdLst/>
              <a:ahLst/>
              <a:cxnLst/>
              <a:rect l="l" t="t" r="r" b="b"/>
              <a:pathLst>
                <a:path w="1" h="1" extrusionOk="0">
                  <a:moveTo>
                    <a:pt x="1" y="0"/>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92;p24">
              <a:extLst>
                <a:ext uri="{FF2B5EF4-FFF2-40B4-BE49-F238E27FC236}">
                  <a16:creationId xmlns:a16="http://schemas.microsoft.com/office/drawing/2014/main" id="{9039F35D-9D67-4699-2913-D60B98C34ABB}"/>
                </a:ext>
              </a:extLst>
            </p:cNvPr>
            <p:cNvSpPr/>
            <p:nvPr/>
          </p:nvSpPr>
          <p:spPr>
            <a:xfrm>
              <a:off x="4475940" y="2149803"/>
              <a:ext cx="31" cy="31"/>
            </a:xfrm>
            <a:custGeom>
              <a:avLst/>
              <a:gdLst/>
              <a:ahLst/>
              <a:cxnLst/>
              <a:rect l="l" t="t" r="r" b="b"/>
              <a:pathLst>
                <a:path w="1" h="1" extrusionOk="0">
                  <a:moveTo>
                    <a:pt x="0" y="1"/>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93;p24">
              <a:extLst>
                <a:ext uri="{FF2B5EF4-FFF2-40B4-BE49-F238E27FC236}">
                  <a16:creationId xmlns:a16="http://schemas.microsoft.com/office/drawing/2014/main" id="{713972BF-3FBF-1743-C860-E92FEB0CF4DC}"/>
                </a:ext>
              </a:extLst>
            </p:cNvPr>
            <p:cNvSpPr/>
            <p:nvPr/>
          </p:nvSpPr>
          <p:spPr>
            <a:xfrm>
              <a:off x="4542453" y="2121000"/>
              <a:ext cx="22937" cy="20361"/>
            </a:xfrm>
            <a:custGeom>
              <a:avLst/>
              <a:gdLst/>
              <a:ahLst/>
              <a:cxnLst/>
              <a:rect l="l" t="t" r="r" b="b"/>
              <a:pathLst>
                <a:path w="739" h="656" extrusionOk="0">
                  <a:moveTo>
                    <a:pt x="441" y="191"/>
                  </a:moveTo>
                  <a:lnTo>
                    <a:pt x="441" y="203"/>
                  </a:lnTo>
                  <a:lnTo>
                    <a:pt x="501" y="203"/>
                  </a:lnTo>
                  <a:lnTo>
                    <a:pt x="513" y="215"/>
                  </a:lnTo>
                  <a:cubicBezTo>
                    <a:pt x="513" y="226"/>
                    <a:pt x="513" y="226"/>
                    <a:pt x="513" y="238"/>
                  </a:cubicBezTo>
                  <a:cubicBezTo>
                    <a:pt x="513" y="250"/>
                    <a:pt x="513" y="250"/>
                    <a:pt x="513" y="262"/>
                  </a:cubicBezTo>
                  <a:cubicBezTo>
                    <a:pt x="513" y="286"/>
                    <a:pt x="501" y="310"/>
                    <a:pt x="489" y="334"/>
                  </a:cubicBezTo>
                  <a:cubicBezTo>
                    <a:pt x="501" y="322"/>
                    <a:pt x="501" y="310"/>
                    <a:pt x="513" y="310"/>
                  </a:cubicBezTo>
                  <a:cubicBezTo>
                    <a:pt x="501" y="334"/>
                    <a:pt x="477" y="357"/>
                    <a:pt x="465" y="369"/>
                  </a:cubicBezTo>
                  <a:cubicBezTo>
                    <a:pt x="453" y="381"/>
                    <a:pt x="441" y="393"/>
                    <a:pt x="429" y="405"/>
                  </a:cubicBezTo>
                  <a:cubicBezTo>
                    <a:pt x="393" y="429"/>
                    <a:pt x="358" y="441"/>
                    <a:pt x="310" y="453"/>
                  </a:cubicBezTo>
                  <a:lnTo>
                    <a:pt x="334" y="453"/>
                  </a:lnTo>
                  <a:cubicBezTo>
                    <a:pt x="298" y="465"/>
                    <a:pt x="262" y="465"/>
                    <a:pt x="227" y="477"/>
                  </a:cubicBezTo>
                  <a:cubicBezTo>
                    <a:pt x="203" y="477"/>
                    <a:pt x="179" y="465"/>
                    <a:pt x="155" y="465"/>
                  </a:cubicBezTo>
                  <a:lnTo>
                    <a:pt x="167" y="465"/>
                  </a:lnTo>
                  <a:cubicBezTo>
                    <a:pt x="155" y="465"/>
                    <a:pt x="132" y="453"/>
                    <a:pt x="120" y="453"/>
                  </a:cubicBezTo>
                  <a:cubicBezTo>
                    <a:pt x="120" y="429"/>
                    <a:pt x="120" y="417"/>
                    <a:pt x="120" y="405"/>
                  </a:cubicBezTo>
                  <a:cubicBezTo>
                    <a:pt x="120" y="393"/>
                    <a:pt x="143" y="369"/>
                    <a:pt x="143" y="346"/>
                  </a:cubicBezTo>
                  <a:cubicBezTo>
                    <a:pt x="155" y="322"/>
                    <a:pt x="167" y="322"/>
                    <a:pt x="179" y="310"/>
                  </a:cubicBezTo>
                  <a:lnTo>
                    <a:pt x="179" y="310"/>
                  </a:lnTo>
                  <a:lnTo>
                    <a:pt x="155" y="322"/>
                  </a:lnTo>
                  <a:cubicBezTo>
                    <a:pt x="191" y="298"/>
                    <a:pt x="215" y="274"/>
                    <a:pt x="251" y="250"/>
                  </a:cubicBezTo>
                  <a:cubicBezTo>
                    <a:pt x="286" y="226"/>
                    <a:pt x="322" y="215"/>
                    <a:pt x="358" y="203"/>
                  </a:cubicBezTo>
                  <a:cubicBezTo>
                    <a:pt x="382" y="191"/>
                    <a:pt x="417" y="191"/>
                    <a:pt x="441" y="191"/>
                  </a:cubicBezTo>
                  <a:close/>
                  <a:moveTo>
                    <a:pt x="393" y="0"/>
                  </a:moveTo>
                  <a:cubicBezTo>
                    <a:pt x="346" y="0"/>
                    <a:pt x="298" y="12"/>
                    <a:pt x="262" y="36"/>
                  </a:cubicBezTo>
                  <a:cubicBezTo>
                    <a:pt x="215" y="48"/>
                    <a:pt x="167" y="84"/>
                    <a:pt x="132" y="107"/>
                  </a:cubicBezTo>
                  <a:cubicBezTo>
                    <a:pt x="60" y="167"/>
                    <a:pt x="12" y="250"/>
                    <a:pt x="12" y="346"/>
                  </a:cubicBezTo>
                  <a:cubicBezTo>
                    <a:pt x="1" y="369"/>
                    <a:pt x="1" y="381"/>
                    <a:pt x="12" y="393"/>
                  </a:cubicBezTo>
                  <a:cubicBezTo>
                    <a:pt x="12" y="441"/>
                    <a:pt x="24" y="488"/>
                    <a:pt x="48" y="524"/>
                  </a:cubicBezTo>
                  <a:cubicBezTo>
                    <a:pt x="84" y="572"/>
                    <a:pt x="120" y="596"/>
                    <a:pt x="167" y="619"/>
                  </a:cubicBezTo>
                  <a:cubicBezTo>
                    <a:pt x="215" y="643"/>
                    <a:pt x="274" y="655"/>
                    <a:pt x="334" y="655"/>
                  </a:cubicBezTo>
                  <a:lnTo>
                    <a:pt x="417" y="655"/>
                  </a:lnTo>
                  <a:cubicBezTo>
                    <a:pt x="513" y="631"/>
                    <a:pt x="596" y="572"/>
                    <a:pt x="655" y="488"/>
                  </a:cubicBezTo>
                  <a:cubicBezTo>
                    <a:pt x="667" y="465"/>
                    <a:pt x="679" y="441"/>
                    <a:pt x="691" y="417"/>
                  </a:cubicBezTo>
                  <a:cubicBezTo>
                    <a:pt x="703" y="393"/>
                    <a:pt x="715" y="357"/>
                    <a:pt x="727" y="322"/>
                  </a:cubicBezTo>
                  <a:cubicBezTo>
                    <a:pt x="739" y="274"/>
                    <a:pt x="739" y="226"/>
                    <a:pt x="727" y="179"/>
                  </a:cubicBezTo>
                  <a:cubicBezTo>
                    <a:pt x="715" y="131"/>
                    <a:pt x="691" y="84"/>
                    <a:pt x="643" y="60"/>
                  </a:cubicBezTo>
                  <a:cubicBezTo>
                    <a:pt x="620" y="36"/>
                    <a:pt x="572" y="12"/>
                    <a:pt x="536" y="12"/>
                  </a:cubicBezTo>
                  <a:lnTo>
                    <a:pt x="489" y="12"/>
                  </a:lnTo>
                  <a:cubicBezTo>
                    <a:pt x="477" y="6"/>
                    <a:pt x="462" y="3"/>
                    <a:pt x="447" y="3"/>
                  </a:cubicBezTo>
                  <a:cubicBezTo>
                    <a:pt x="432" y="3"/>
                    <a:pt x="417" y="6"/>
                    <a:pt x="405" y="12"/>
                  </a:cubicBezTo>
                  <a:lnTo>
                    <a:pt x="3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94;p24">
              <a:extLst>
                <a:ext uri="{FF2B5EF4-FFF2-40B4-BE49-F238E27FC236}">
                  <a16:creationId xmlns:a16="http://schemas.microsoft.com/office/drawing/2014/main" id="{524406F6-966A-85DB-33B5-595FF582BA63}"/>
                </a:ext>
              </a:extLst>
            </p:cNvPr>
            <p:cNvSpPr/>
            <p:nvPr/>
          </p:nvSpPr>
          <p:spPr>
            <a:xfrm>
              <a:off x="4608222" y="2101136"/>
              <a:ext cx="22595" cy="20267"/>
            </a:xfrm>
            <a:custGeom>
              <a:avLst/>
              <a:gdLst/>
              <a:ahLst/>
              <a:cxnLst/>
              <a:rect l="l" t="t" r="r" b="b"/>
              <a:pathLst>
                <a:path w="728" h="653" extrusionOk="0">
                  <a:moveTo>
                    <a:pt x="358" y="200"/>
                  </a:moveTo>
                  <a:cubicBezTo>
                    <a:pt x="382" y="200"/>
                    <a:pt x="406" y="212"/>
                    <a:pt x="429" y="212"/>
                  </a:cubicBezTo>
                  <a:lnTo>
                    <a:pt x="465" y="212"/>
                  </a:lnTo>
                  <a:lnTo>
                    <a:pt x="489" y="224"/>
                  </a:lnTo>
                  <a:lnTo>
                    <a:pt x="501" y="235"/>
                  </a:lnTo>
                  <a:cubicBezTo>
                    <a:pt x="501" y="247"/>
                    <a:pt x="501" y="247"/>
                    <a:pt x="501" y="247"/>
                  </a:cubicBezTo>
                  <a:lnTo>
                    <a:pt x="501" y="259"/>
                  </a:lnTo>
                  <a:cubicBezTo>
                    <a:pt x="501" y="271"/>
                    <a:pt x="501" y="283"/>
                    <a:pt x="501" y="295"/>
                  </a:cubicBezTo>
                  <a:cubicBezTo>
                    <a:pt x="489" y="319"/>
                    <a:pt x="489" y="343"/>
                    <a:pt x="477" y="355"/>
                  </a:cubicBezTo>
                  <a:lnTo>
                    <a:pt x="453" y="390"/>
                  </a:lnTo>
                  <a:cubicBezTo>
                    <a:pt x="441" y="402"/>
                    <a:pt x="429" y="414"/>
                    <a:pt x="418" y="426"/>
                  </a:cubicBezTo>
                  <a:cubicBezTo>
                    <a:pt x="394" y="426"/>
                    <a:pt x="382" y="438"/>
                    <a:pt x="370" y="438"/>
                  </a:cubicBezTo>
                  <a:cubicBezTo>
                    <a:pt x="334" y="450"/>
                    <a:pt x="299" y="462"/>
                    <a:pt x="263" y="462"/>
                  </a:cubicBezTo>
                  <a:cubicBezTo>
                    <a:pt x="239" y="462"/>
                    <a:pt x="227" y="450"/>
                    <a:pt x="203" y="450"/>
                  </a:cubicBezTo>
                  <a:cubicBezTo>
                    <a:pt x="179" y="450"/>
                    <a:pt x="168" y="438"/>
                    <a:pt x="144" y="426"/>
                  </a:cubicBezTo>
                  <a:cubicBezTo>
                    <a:pt x="120" y="414"/>
                    <a:pt x="108" y="402"/>
                    <a:pt x="84" y="390"/>
                  </a:cubicBezTo>
                  <a:lnTo>
                    <a:pt x="96" y="390"/>
                  </a:lnTo>
                  <a:lnTo>
                    <a:pt x="72" y="378"/>
                  </a:lnTo>
                  <a:cubicBezTo>
                    <a:pt x="72" y="366"/>
                    <a:pt x="84" y="355"/>
                    <a:pt x="96" y="343"/>
                  </a:cubicBezTo>
                  <a:lnTo>
                    <a:pt x="132" y="295"/>
                  </a:lnTo>
                  <a:lnTo>
                    <a:pt x="179" y="259"/>
                  </a:lnTo>
                  <a:cubicBezTo>
                    <a:pt x="215" y="235"/>
                    <a:pt x="239" y="224"/>
                    <a:pt x="275" y="212"/>
                  </a:cubicBezTo>
                  <a:cubicBezTo>
                    <a:pt x="299" y="212"/>
                    <a:pt x="334" y="200"/>
                    <a:pt x="358" y="200"/>
                  </a:cubicBezTo>
                  <a:close/>
                  <a:moveTo>
                    <a:pt x="377" y="0"/>
                  </a:moveTo>
                  <a:cubicBezTo>
                    <a:pt x="358" y="0"/>
                    <a:pt x="340" y="3"/>
                    <a:pt x="322" y="9"/>
                  </a:cubicBezTo>
                  <a:lnTo>
                    <a:pt x="310" y="9"/>
                  </a:lnTo>
                  <a:cubicBezTo>
                    <a:pt x="287" y="9"/>
                    <a:pt x="251" y="21"/>
                    <a:pt x="227" y="21"/>
                  </a:cubicBezTo>
                  <a:cubicBezTo>
                    <a:pt x="203" y="33"/>
                    <a:pt x="179" y="45"/>
                    <a:pt x="156" y="69"/>
                  </a:cubicBezTo>
                  <a:cubicBezTo>
                    <a:pt x="84" y="104"/>
                    <a:pt x="25" y="188"/>
                    <a:pt x="13" y="271"/>
                  </a:cubicBezTo>
                  <a:cubicBezTo>
                    <a:pt x="1" y="319"/>
                    <a:pt x="1" y="378"/>
                    <a:pt x="13" y="426"/>
                  </a:cubicBezTo>
                  <a:cubicBezTo>
                    <a:pt x="25" y="474"/>
                    <a:pt x="48" y="521"/>
                    <a:pt x="84" y="569"/>
                  </a:cubicBezTo>
                  <a:lnTo>
                    <a:pt x="96" y="569"/>
                  </a:lnTo>
                  <a:lnTo>
                    <a:pt x="96" y="521"/>
                  </a:lnTo>
                  <a:cubicBezTo>
                    <a:pt x="108" y="533"/>
                    <a:pt x="120" y="557"/>
                    <a:pt x="144" y="569"/>
                  </a:cubicBezTo>
                  <a:cubicBezTo>
                    <a:pt x="179" y="605"/>
                    <a:pt x="239" y="628"/>
                    <a:pt x="287" y="640"/>
                  </a:cubicBezTo>
                  <a:cubicBezTo>
                    <a:pt x="310" y="652"/>
                    <a:pt x="346" y="652"/>
                    <a:pt x="370" y="652"/>
                  </a:cubicBezTo>
                  <a:cubicBezTo>
                    <a:pt x="406" y="652"/>
                    <a:pt x="429" y="652"/>
                    <a:pt x="465" y="640"/>
                  </a:cubicBezTo>
                  <a:cubicBezTo>
                    <a:pt x="489" y="640"/>
                    <a:pt x="513" y="628"/>
                    <a:pt x="537" y="616"/>
                  </a:cubicBezTo>
                  <a:cubicBezTo>
                    <a:pt x="572" y="593"/>
                    <a:pt x="596" y="569"/>
                    <a:pt x="620" y="545"/>
                  </a:cubicBezTo>
                  <a:cubicBezTo>
                    <a:pt x="668" y="497"/>
                    <a:pt x="691" y="450"/>
                    <a:pt x="715" y="390"/>
                  </a:cubicBezTo>
                  <a:cubicBezTo>
                    <a:pt x="715" y="378"/>
                    <a:pt x="727" y="355"/>
                    <a:pt x="727" y="331"/>
                  </a:cubicBezTo>
                  <a:lnTo>
                    <a:pt x="727" y="307"/>
                  </a:lnTo>
                  <a:lnTo>
                    <a:pt x="727" y="247"/>
                  </a:lnTo>
                  <a:cubicBezTo>
                    <a:pt x="727" y="224"/>
                    <a:pt x="727" y="200"/>
                    <a:pt x="715" y="176"/>
                  </a:cubicBezTo>
                  <a:cubicBezTo>
                    <a:pt x="703" y="152"/>
                    <a:pt x="691" y="128"/>
                    <a:pt x="680" y="116"/>
                  </a:cubicBezTo>
                  <a:lnTo>
                    <a:pt x="644" y="81"/>
                  </a:lnTo>
                  <a:cubicBezTo>
                    <a:pt x="620" y="69"/>
                    <a:pt x="596" y="45"/>
                    <a:pt x="584" y="45"/>
                  </a:cubicBezTo>
                  <a:cubicBezTo>
                    <a:pt x="537" y="21"/>
                    <a:pt x="501" y="9"/>
                    <a:pt x="453" y="9"/>
                  </a:cubicBezTo>
                  <a:lnTo>
                    <a:pt x="441" y="9"/>
                  </a:lnTo>
                  <a:cubicBezTo>
                    <a:pt x="418" y="3"/>
                    <a:pt x="397" y="0"/>
                    <a:pt x="3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95;p24">
              <a:extLst>
                <a:ext uri="{FF2B5EF4-FFF2-40B4-BE49-F238E27FC236}">
                  <a16:creationId xmlns:a16="http://schemas.microsoft.com/office/drawing/2014/main" id="{32C0D449-F093-A0BD-9E44-1521266FB4ED}"/>
                </a:ext>
              </a:extLst>
            </p:cNvPr>
            <p:cNvSpPr/>
            <p:nvPr/>
          </p:nvSpPr>
          <p:spPr>
            <a:xfrm>
              <a:off x="4662196" y="2068143"/>
              <a:ext cx="24768" cy="23464"/>
            </a:xfrm>
            <a:custGeom>
              <a:avLst/>
              <a:gdLst/>
              <a:ahLst/>
              <a:cxnLst/>
              <a:rect l="l" t="t" r="r" b="b"/>
              <a:pathLst>
                <a:path w="798" h="756" extrusionOk="0">
                  <a:moveTo>
                    <a:pt x="512" y="215"/>
                  </a:moveTo>
                  <a:cubicBezTo>
                    <a:pt x="524" y="227"/>
                    <a:pt x="536" y="227"/>
                    <a:pt x="548" y="239"/>
                  </a:cubicBezTo>
                  <a:lnTo>
                    <a:pt x="560" y="239"/>
                  </a:lnTo>
                  <a:lnTo>
                    <a:pt x="572" y="251"/>
                  </a:lnTo>
                  <a:cubicBezTo>
                    <a:pt x="572" y="263"/>
                    <a:pt x="572" y="263"/>
                    <a:pt x="584" y="275"/>
                  </a:cubicBezTo>
                  <a:cubicBezTo>
                    <a:pt x="584" y="286"/>
                    <a:pt x="584" y="286"/>
                    <a:pt x="584" y="298"/>
                  </a:cubicBezTo>
                  <a:cubicBezTo>
                    <a:pt x="584" y="310"/>
                    <a:pt x="584" y="310"/>
                    <a:pt x="584" y="322"/>
                  </a:cubicBezTo>
                  <a:cubicBezTo>
                    <a:pt x="572" y="358"/>
                    <a:pt x="560" y="394"/>
                    <a:pt x="536" y="429"/>
                  </a:cubicBezTo>
                  <a:lnTo>
                    <a:pt x="512" y="453"/>
                  </a:lnTo>
                  <a:cubicBezTo>
                    <a:pt x="488" y="477"/>
                    <a:pt x="465" y="501"/>
                    <a:pt x="441" y="513"/>
                  </a:cubicBezTo>
                  <a:cubicBezTo>
                    <a:pt x="417" y="525"/>
                    <a:pt x="405" y="536"/>
                    <a:pt x="381" y="536"/>
                  </a:cubicBezTo>
                  <a:cubicBezTo>
                    <a:pt x="345" y="548"/>
                    <a:pt x="310" y="560"/>
                    <a:pt x="274" y="560"/>
                  </a:cubicBezTo>
                  <a:cubicBezTo>
                    <a:pt x="238" y="560"/>
                    <a:pt x="214" y="560"/>
                    <a:pt x="179" y="548"/>
                  </a:cubicBezTo>
                  <a:lnTo>
                    <a:pt x="179" y="548"/>
                  </a:lnTo>
                  <a:lnTo>
                    <a:pt x="203" y="560"/>
                  </a:lnTo>
                  <a:cubicBezTo>
                    <a:pt x="179" y="548"/>
                    <a:pt x="155" y="548"/>
                    <a:pt x="143" y="536"/>
                  </a:cubicBezTo>
                  <a:lnTo>
                    <a:pt x="143" y="536"/>
                  </a:lnTo>
                  <a:lnTo>
                    <a:pt x="155" y="548"/>
                  </a:lnTo>
                  <a:cubicBezTo>
                    <a:pt x="155" y="548"/>
                    <a:pt x="143" y="548"/>
                    <a:pt x="143" y="536"/>
                  </a:cubicBezTo>
                  <a:lnTo>
                    <a:pt x="143" y="536"/>
                  </a:lnTo>
                  <a:cubicBezTo>
                    <a:pt x="143" y="536"/>
                    <a:pt x="143" y="536"/>
                    <a:pt x="143" y="536"/>
                  </a:cubicBezTo>
                  <a:cubicBezTo>
                    <a:pt x="131" y="525"/>
                    <a:pt x="107" y="513"/>
                    <a:pt x="95" y="513"/>
                  </a:cubicBezTo>
                  <a:lnTo>
                    <a:pt x="107" y="513"/>
                  </a:lnTo>
                  <a:cubicBezTo>
                    <a:pt x="95" y="501"/>
                    <a:pt x="84" y="489"/>
                    <a:pt x="72" y="465"/>
                  </a:cubicBezTo>
                  <a:lnTo>
                    <a:pt x="60" y="441"/>
                  </a:lnTo>
                  <a:cubicBezTo>
                    <a:pt x="84" y="417"/>
                    <a:pt x="95" y="394"/>
                    <a:pt x="119" y="370"/>
                  </a:cubicBezTo>
                  <a:cubicBezTo>
                    <a:pt x="155" y="334"/>
                    <a:pt x="191" y="298"/>
                    <a:pt x="226" y="275"/>
                  </a:cubicBezTo>
                  <a:cubicBezTo>
                    <a:pt x="262" y="263"/>
                    <a:pt x="310" y="239"/>
                    <a:pt x="357" y="227"/>
                  </a:cubicBezTo>
                  <a:lnTo>
                    <a:pt x="345" y="227"/>
                  </a:lnTo>
                  <a:cubicBezTo>
                    <a:pt x="381" y="215"/>
                    <a:pt x="417" y="215"/>
                    <a:pt x="453" y="215"/>
                  </a:cubicBezTo>
                  <a:close/>
                  <a:moveTo>
                    <a:pt x="429" y="1"/>
                  </a:moveTo>
                  <a:cubicBezTo>
                    <a:pt x="322" y="13"/>
                    <a:pt x="226" y="60"/>
                    <a:pt x="155" y="144"/>
                  </a:cubicBezTo>
                  <a:cubicBezTo>
                    <a:pt x="131" y="155"/>
                    <a:pt x="119" y="179"/>
                    <a:pt x="107" y="191"/>
                  </a:cubicBezTo>
                  <a:cubicBezTo>
                    <a:pt x="84" y="215"/>
                    <a:pt x="72" y="251"/>
                    <a:pt x="60" y="275"/>
                  </a:cubicBezTo>
                  <a:cubicBezTo>
                    <a:pt x="48" y="298"/>
                    <a:pt x="48" y="334"/>
                    <a:pt x="48" y="358"/>
                  </a:cubicBezTo>
                  <a:cubicBezTo>
                    <a:pt x="24" y="394"/>
                    <a:pt x="0" y="441"/>
                    <a:pt x="0" y="489"/>
                  </a:cubicBezTo>
                  <a:cubicBezTo>
                    <a:pt x="0" y="536"/>
                    <a:pt x="24" y="584"/>
                    <a:pt x="48" y="620"/>
                  </a:cubicBezTo>
                  <a:cubicBezTo>
                    <a:pt x="72" y="656"/>
                    <a:pt x="107" y="691"/>
                    <a:pt x="143" y="715"/>
                  </a:cubicBezTo>
                  <a:cubicBezTo>
                    <a:pt x="167" y="727"/>
                    <a:pt x="191" y="739"/>
                    <a:pt x="214" y="739"/>
                  </a:cubicBezTo>
                  <a:cubicBezTo>
                    <a:pt x="238" y="751"/>
                    <a:pt x="274" y="751"/>
                    <a:pt x="310" y="751"/>
                  </a:cubicBezTo>
                  <a:cubicBezTo>
                    <a:pt x="326" y="754"/>
                    <a:pt x="341" y="755"/>
                    <a:pt x="355" y="755"/>
                  </a:cubicBezTo>
                  <a:cubicBezTo>
                    <a:pt x="396" y="755"/>
                    <a:pt x="433" y="744"/>
                    <a:pt x="476" y="727"/>
                  </a:cubicBezTo>
                  <a:cubicBezTo>
                    <a:pt x="536" y="703"/>
                    <a:pt x="584" y="679"/>
                    <a:pt x="631" y="644"/>
                  </a:cubicBezTo>
                  <a:lnTo>
                    <a:pt x="679" y="596"/>
                  </a:lnTo>
                  <a:cubicBezTo>
                    <a:pt x="703" y="572"/>
                    <a:pt x="726" y="536"/>
                    <a:pt x="738" y="513"/>
                  </a:cubicBezTo>
                  <a:cubicBezTo>
                    <a:pt x="750" y="477"/>
                    <a:pt x="762" y="453"/>
                    <a:pt x="774" y="429"/>
                  </a:cubicBezTo>
                  <a:cubicBezTo>
                    <a:pt x="786" y="394"/>
                    <a:pt x="798" y="358"/>
                    <a:pt x="798" y="334"/>
                  </a:cubicBezTo>
                  <a:cubicBezTo>
                    <a:pt x="798" y="310"/>
                    <a:pt x="798" y="286"/>
                    <a:pt x="798" y="275"/>
                  </a:cubicBezTo>
                  <a:cubicBezTo>
                    <a:pt x="798" y="239"/>
                    <a:pt x="786" y="215"/>
                    <a:pt x="774" y="191"/>
                  </a:cubicBezTo>
                  <a:cubicBezTo>
                    <a:pt x="762" y="144"/>
                    <a:pt x="738" y="108"/>
                    <a:pt x="703" y="84"/>
                  </a:cubicBezTo>
                  <a:cubicBezTo>
                    <a:pt x="643" y="36"/>
                    <a:pt x="572" y="13"/>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96;p24">
              <a:extLst>
                <a:ext uri="{FF2B5EF4-FFF2-40B4-BE49-F238E27FC236}">
                  <a16:creationId xmlns:a16="http://schemas.microsoft.com/office/drawing/2014/main" id="{8A6BD75A-7E00-93DD-6FBB-865A643764DB}"/>
                </a:ext>
              </a:extLst>
            </p:cNvPr>
            <p:cNvSpPr/>
            <p:nvPr/>
          </p:nvSpPr>
          <p:spPr>
            <a:xfrm>
              <a:off x="4716512" y="2020842"/>
              <a:ext cx="24427" cy="22750"/>
            </a:xfrm>
            <a:custGeom>
              <a:avLst/>
              <a:gdLst/>
              <a:ahLst/>
              <a:cxnLst/>
              <a:rect l="l" t="t" r="r" b="b"/>
              <a:pathLst>
                <a:path w="787" h="733" extrusionOk="0">
                  <a:moveTo>
                    <a:pt x="429" y="1"/>
                  </a:moveTo>
                  <a:cubicBezTo>
                    <a:pt x="369" y="1"/>
                    <a:pt x="322" y="1"/>
                    <a:pt x="262" y="24"/>
                  </a:cubicBezTo>
                  <a:cubicBezTo>
                    <a:pt x="167" y="48"/>
                    <a:pt x="84" y="120"/>
                    <a:pt x="36" y="215"/>
                  </a:cubicBezTo>
                  <a:cubicBezTo>
                    <a:pt x="12" y="263"/>
                    <a:pt x="0" y="310"/>
                    <a:pt x="0" y="358"/>
                  </a:cubicBezTo>
                  <a:cubicBezTo>
                    <a:pt x="0" y="417"/>
                    <a:pt x="12" y="477"/>
                    <a:pt x="24" y="536"/>
                  </a:cubicBezTo>
                  <a:lnTo>
                    <a:pt x="36" y="536"/>
                  </a:lnTo>
                  <a:cubicBezTo>
                    <a:pt x="48" y="489"/>
                    <a:pt x="72" y="441"/>
                    <a:pt x="96" y="394"/>
                  </a:cubicBezTo>
                  <a:cubicBezTo>
                    <a:pt x="107" y="370"/>
                    <a:pt x="131" y="346"/>
                    <a:pt x="154" y="323"/>
                  </a:cubicBezTo>
                  <a:lnTo>
                    <a:pt x="154" y="323"/>
                  </a:lnTo>
                  <a:lnTo>
                    <a:pt x="143" y="334"/>
                  </a:lnTo>
                  <a:cubicBezTo>
                    <a:pt x="155" y="310"/>
                    <a:pt x="191" y="286"/>
                    <a:pt x="215" y="263"/>
                  </a:cubicBezTo>
                  <a:cubicBezTo>
                    <a:pt x="239" y="251"/>
                    <a:pt x="274" y="239"/>
                    <a:pt x="310" y="227"/>
                  </a:cubicBezTo>
                  <a:cubicBezTo>
                    <a:pt x="334" y="215"/>
                    <a:pt x="358" y="215"/>
                    <a:pt x="393" y="215"/>
                  </a:cubicBezTo>
                  <a:cubicBezTo>
                    <a:pt x="417" y="215"/>
                    <a:pt x="441" y="215"/>
                    <a:pt x="465" y="227"/>
                  </a:cubicBezTo>
                  <a:lnTo>
                    <a:pt x="524" y="251"/>
                  </a:lnTo>
                  <a:cubicBezTo>
                    <a:pt x="536" y="251"/>
                    <a:pt x="536" y="251"/>
                    <a:pt x="548" y="263"/>
                  </a:cubicBezTo>
                  <a:cubicBezTo>
                    <a:pt x="554" y="269"/>
                    <a:pt x="557" y="272"/>
                    <a:pt x="561" y="275"/>
                  </a:cubicBezTo>
                  <a:lnTo>
                    <a:pt x="561" y="275"/>
                  </a:lnTo>
                  <a:cubicBezTo>
                    <a:pt x="560" y="271"/>
                    <a:pt x="560" y="267"/>
                    <a:pt x="560" y="263"/>
                  </a:cubicBezTo>
                  <a:lnTo>
                    <a:pt x="560" y="263"/>
                  </a:lnTo>
                  <a:cubicBezTo>
                    <a:pt x="560" y="269"/>
                    <a:pt x="563" y="275"/>
                    <a:pt x="566" y="280"/>
                  </a:cubicBezTo>
                  <a:lnTo>
                    <a:pt x="566" y="280"/>
                  </a:lnTo>
                  <a:cubicBezTo>
                    <a:pt x="564" y="278"/>
                    <a:pt x="562" y="277"/>
                    <a:pt x="561" y="275"/>
                  </a:cubicBezTo>
                  <a:lnTo>
                    <a:pt x="561" y="275"/>
                  </a:lnTo>
                  <a:cubicBezTo>
                    <a:pt x="561" y="281"/>
                    <a:pt x="564" y="285"/>
                    <a:pt x="569" y="286"/>
                  </a:cubicBezTo>
                  <a:lnTo>
                    <a:pt x="569" y="286"/>
                  </a:lnTo>
                  <a:cubicBezTo>
                    <a:pt x="568" y="284"/>
                    <a:pt x="567" y="282"/>
                    <a:pt x="566" y="280"/>
                  </a:cubicBezTo>
                  <a:lnTo>
                    <a:pt x="566" y="280"/>
                  </a:lnTo>
                  <a:cubicBezTo>
                    <a:pt x="568" y="282"/>
                    <a:pt x="569" y="284"/>
                    <a:pt x="572" y="286"/>
                  </a:cubicBezTo>
                  <a:cubicBezTo>
                    <a:pt x="571" y="286"/>
                    <a:pt x="570" y="286"/>
                    <a:pt x="569" y="286"/>
                  </a:cubicBezTo>
                  <a:lnTo>
                    <a:pt x="569" y="286"/>
                  </a:lnTo>
                  <a:cubicBezTo>
                    <a:pt x="570" y="290"/>
                    <a:pt x="572" y="294"/>
                    <a:pt x="572" y="298"/>
                  </a:cubicBezTo>
                  <a:lnTo>
                    <a:pt x="572" y="334"/>
                  </a:lnTo>
                  <a:cubicBezTo>
                    <a:pt x="572" y="346"/>
                    <a:pt x="572" y="358"/>
                    <a:pt x="572" y="370"/>
                  </a:cubicBezTo>
                  <a:cubicBezTo>
                    <a:pt x="572" y="382"/>
                    <a:pt x="560" y="394"/>
                    <a:pt x="560" y="417"/>
                  </a:cubicBezTo>
                  <a:lnTo>
                    <a:pt x="548" y="429"/>
                  </a:lnTo>
                  <a:cubicBezTo>
                    <a:pt x="540" y="445"/>
                    <a:pt x="527" y="461"/>
                    <a:pt x="512" y="477"/>
                  </a:cubicBezTo>
                  <a:lnTo>
                    <a:pt x="512" y="477"/>
                  </a:lnTo>
                  <a:cubicBezTo>
                    <a:pt x="488" y="489"/>
                    <a:pt x="476" y="513"/>
                    <a:pt x="453" y="525"/>
                  </a:cubicBezTo>
                  <a:lnTo>
                    <a:pt x="465" y="513"/>
                  </a:lnTo>
                  <a:lnTo>
                    <a:pt x="465" y="513"/>
                  </a:lnTo>
                  <a:cubicBezTo>
                    <a:pt x="441" y="525"/>
                    <a:pt x="417" y="536"/>
                    <a:pt x="393" y="548"/>
                  </a:cubicBezTo>
                  <a:cubicBezTo>
                    <a:pt x="369" y="548"/>
                    <a:pt x="346" y="560"/>
                    <a:pt x="310" y="560"/>
                  </a:cubicBezTo>
                  <a:lnTo>
                    <a:pt x="274" y="560"/>
                  </a:lnTo>
                  <a:cubicBezTo>
                    <a:pt x="250" y="548"/>
                    <a:pt x="239" y="548"/>
                    <a:pt x="215" y="536"/>
                  </a:cubicBezTo>
                  <a:lnTo>
                    <a:pt x="239" y="536"/>
                  </a:lnTo>
                  <a:lnTo>
                    <a:pt x="215" y="513"/>
                  </a:lnTo>
                  <a:lnTo>
                    <a:pt x="191" y="489"/>
                  </a:lnTo>
                  <a:cubicBezTo>
                    <a:pt x="191" y="501"/>
                    <a:pt x="191" y="501"/>
                    <a:pt x="191" y="501"/>
                  </a:cubicBezTo>
                  <a:cubicBezTo>
                    <a:pt x="179" y="477"/>
                    <a:pt x="167" y="453"/>
                    <a:pt x="155" y="429"/>
                  </a:cubicBezTo>
                  <a:cubicBezTo>
                    <a:pt x="155" y="417"/>
                    <a:pt x="155" y="405"/>
                    <a:pt x="143" y="394"/>
                  </a:cubicBezTo>
                  <a:cubicBezTo>
                    <a:pt x="139" y="386"/>
                    <a:pt x="138" y="383"/>
                    <a:pt x="138" y="383"/>
                  </a:cubicBezTo>
                  <a:lnTo>
                    <a:pt x="138" y="383"/>
                  </a:lnTo>
                  <a:cubicBezTo>
                    <a:pt x="137" y="383"/>
                    <a:pt x="139" y="394"/>
                    <a:pt x="131" y="394"/>
                  </a:cubicBezTo>
                  <a:cubicBezTo>
                    <a:pt x="131" y="405"/>
                    <a:pt x="119" y="417"/>
                    <a:pt x="119" y="441"/>
                  </a:cubicBezTo>
                  <a:lnTo>
                    <a:pt x="119" y="477"/>
                  </a:lnTo>
                  <a:lnTo>
                    <a:pt x="119" y="525"/>
                  </a:lnTo>
                  <a:cubicBezTo>
                    <a:pt x="119" y="536"/>
                    <a:pt x="119" y="560"/>
                    <a:pt x="131" y="572"/>
                  </a:cubicBezTo>
                  <a:cubicBezTo>
                    <a:pt x="143" y="596"/>
                    <a:pt x="155" y="620"/>
                    <a:pt x="167" y="644"/>
                  </a:cubicBezTo>
                  <a:lnTo>
                    <a:pt x="215" y="679"/>
                  </a:lnTo>
                  <a:cubicBezTo>
                    <a:pt x="239" y="703"/>
                    <a:pt x="262" y="715"/>
                    <a:pt x="286" y="715"/>
                  </a:cubicBezTo>
                  <a:cubicBezTo>
                    <a:pt x="322" y="727"/>
                    <a:pt x="358" y="733"/>
                    <a:pt x="392" y="733"/>
                  </a:cubicBezTo>
                  <a:cubicBezTo>
                    <a:pt x="426" y="733"/>
                    <a:pt x="459" y="727"/>
                    <a:pt x="489" y="715"/>
                  </a:cubicBezTo>
                  <a:cubicBezTo>
                    <a:pt x="548" y="703"/>
                    <a:pt x="596" y="679"/>
                    <a:pt x="643" y="632"/>
                  </a:cubicBezTo>
                  <a:lnTo>
                    <a:pt x="691" y="584"/>
                  </a:lnTo>
                  <a:cubicBezTo>
                    <a:pt x="715" y="560"/>
                    <a:pt x="727" y="525"/>
                    <a:pt x="739" y="489"/>
                  </a:cubicBezTo>
                  <a:cubicBezTo>
                    <a:pt x="762" y="441"/>
                    <a:pt x="786" y="394"/>
                    <a:pt x="786" y="346"/>
                  </a:cubicBezTo>
                  <a:cubicBezTo>
                    <a:pt x="786" y="286"/>
                    <a:pt x="774" y="239"/>
                    <a:pt x="750" y="191"/>
                  </a:cubicBezTo>
                  <a:cubicBezTo>
                    <a:pt x="750" y="179"/>
                    <a:pt x="739" y="167"/>
                    <a:pt x="727" y="155"/>
                  </a:cubicBezTo>
                  <a:cubicBezTo>
                    <a:pt x="715" y="132"/>
                    <a:pt x="703" y="108"/>
                    <a:pt x="679" y="96"/>
                  </a:cubicBezTo>
                  <a:cubicBezTo>
                    <a:pt x="643" y="72"/>
                    <a:pt x="608" y="48"/>
                    <a:pt x="572" y="36"/>
                  </a:cubicBezTo>
                  <a:cubicBezTo>
                    <a:pt x="524" y="13"/>
                    <a:pt x="477" y="1"/>
                    <a:pt x="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97;p24">
              <a:extLst>
                <a:ext uri="{FF2B5EF4-FFF2-40B4-BE49-F238E27FC236}">
                  <a16:creationId xmlns:a16="http://schemas.microsoft.com/office/drawing/2014/main" id="{56246C89-0272-A229-0340-A994705D8EB6}"/>
                </a:ext>
              </a:extLst>
            </p:cNvPr>
            <p:cNvSpPr/>
            <p:nvPr/>
          </p:nvSpPr>
          <p:spPr>
            <a:xfrm>
              <a:off x="4481496" y="2275101"/>
              <a:ext cx="27003" cy="128247"/>
            </a:xfrm>
            <a:custGeom>
              <a:avLst/>
              <a:gdLst/>
              <a:ahLst/>
              <a:cxnLst/>
              <a:rect l="l" t="t" r="r" b="b"/>
              <a:pathLst>
                <a:path w="870" h="4132" extrusionOk="0">
                  <a:moveTo>
                    <a:pt x="60" y="0"/>
                  </a:moveTo>
                  <a:cubicBezTo>
                    <a:pt x="36" y="48"/>
                    <a:pt x="24" y="95"/>
                    <a:pt x="24" y="155"/>
                  </a:cubicBezTo>
                  <a:cubicBezTo>
                    <a:pt x="12" y="203"/>
                    <a:pt x="0" y="250"/>
                    <a:pt x="0" y="298"/>
                  </a:cubicBezTo>
                  <a:cubicBezTo>
                    <a:pt x="0" y="345"/>
                    <a:pt x="0" y="393"/>
                    <a:pt x="0" y="453"/>
                  </a:cubicBezTo>
                  <a:cubicBezTo>
                    <a:pt x="0" y="536"/>
                    <a:pt x="12" y="619"/>
                    <a:pt x="36" y="703"/>
                  </a:cubicBezTo>
                  <a:cubicBezTo>
                    <a:pt x="48" y="798"/>
                    <a:pt x="60" y="905"/>
                    <a:pt x="83" y="1000"/>
                  </a:cubicBezTo>
                  <a:cubicBezTo>
                    <a:pt x="167" y="1381"/>
                    <a:pt x="262" y="1750"/>
                    <a:pt x="357" y="2131"/>
                  </a:cubicBezTo>
                  <a:cubicBezTo>
                    <a:pt x="464" y="2500"/>
                    <a:pt x="536" y="2881"/>
                    <a:pt x="595" y="3262"/>
                  </a:cubicBezTo>
                  <a:cubicBezTo>
                    <a:pt x="607" y="3346"/>
                    <a:pt x="619" y="3429"/>
                    <a:pt x="631" y="3524"/>
                  </a:cubicBezTo>
                  <a:cubicBezTo>
                    <a:pt x="631" y="3560"/>
                    <a:pt x="643" y="3608"/>
                    <a:pt x="655" y="3655"/>
                  </a:cubicBezTo>
                  <a:cubicBezTo>
                    <a:pt x="667" y="3703"/>
                    <a:pt x="679" y="3739"/>
                    <a:pt x="691" y="3786"/>
                  </a:cubicBezTo>
                  <a:cubicBezTo>
                    <a:pt x="726" y="3905"/>
                    <a:pt x="786" y="4024"/>
                    <a:pt x="857" y="4132"/>
                  </a:cubicBezTo>
                  <a:cubicBezTo>
                    <a:pt x="857" y="3989"/>
                    <a:pt x="869" y="3858"/>
                    <a:pt x="857" y="3715"/>
                  </a:cubicBezTo>
                  <a:cubicBezTo>
                    <a:pt x="857" y="3655"/>
                    <a:pt x="857" y="3608"/>
                    <a:pt x="845" y="3548"/>
                  </a:cubicBezTo>
                  <a:cubicBezTo>
                    <a:pt x="833" y="3465"/>
                    <a:pt x="822" y="3370"/>
                    <a:pt x="810" y="3286"/>
                  </a:cubicBezTo>
                  <a:cubicBezTo>
                    <a:pt x="786" y="3108"/>
                    <a:pt x="762" y="2941"/>
                    <a:pt x="726" y="2774"/>
                  </a:cubicBezTo>
                  <a:cubicBezTo>
                    <a:pt x="679" y="2572"/>
                    <a:pt x="631" y="2370"/>
                    <a:pt x="583" y="2167"/>
                  </a:cubicBezTo>
                  <a:cubicBezTo>
                    <a:pt x="488" y="1786"/>
                    <a:pt x="381" y="1429"/>
                    <a:pt x="310" y="1036"/>
                  </a:cubicBezTo>
                  <a:cubicBezTo>
                    <a:pt x="262" y="857"/>
                    <a:pt x="238" y="691"/>
                    <a:pt x="214" y="512"/>
                  </a:cubicBezTo>
                  <a:cubicBezTo>
                    <a:pt x="191" y="405"/>
                    <a:pt x="167" y="310"/>
                    <a:pt x="143" y="214"/>
                  </a:cubicBezTo>
                  <a:cubicBezTo>
                    <a:pt x="119" y="143"/>
                    <a:pt x="95" y="6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98;p24">
              <a:extLst>
                <a:ext uri="{FF2B5EF4-FFF2-40B4-BE49-F238E27FC236}">
                  <a16:creationId xmlns:a16="http://schemas.microsoft.com/office/drawing/2014/main" id="{BC5E267F-113C-BCFB-112B-7B35227D87C8}"/>
                </a:ext>
              </a:extLst>
            </p:cNvPr>
            <p:cNvSpPr/>
            <p:nvPr/>
          </p:nvSpPr>
          <p:spPr>
            <a:xfrm>
              <a:off x="4483327" y="2191207"/>
              <a:ext cx="291225" cy="143766"/>
            </a:xfrm>
            <a:custGeom>
              <a:avLst/>
              <a:gdLst/>
              <a:ahLst/>
              <a:cxnLst/>
              <a:rect l="l" t="t" r="r" b="b"/>
              <a:pathLst>
                <a:path w="9383" h="4632" extrusionOk="0">
                  <a:moveTo>
                    <a:pt x="7847" y="0"/>
                  </a:moveTo>
                  <a:cubicBezTo>
                    <a:pt x="7763" y="0"/>
                    <a:pt x="7692" y="0"/>
                    <a:pt x="7609" y="24"/>
                  </a:cubicBezTo>
                  <a:lnTo>
                    <a:pt x="7597" y="24"/>
                  </a:lnTo>
                  <a:cubicBezTo>
                    <a:pt x="7442" y="48"/>
                    <a:pt x="7299" y="96"/>
                    <a:pt x="7156" y="155"/>
                  </a:cubicBezTo>
                  <a:cubicBezTo>
                    <a:pt x="6978" y="215"/>
                    <a:pt x="6811" y="286"/>
                    <a:pt x="6644" y="358"/>
                  </a:cubicBezTo>
                  <a:cubicBezTo>
                    <a:pt x="6478" y="441"/>
                    <a:pt x="6335" y="512"/>
                    <a:pt x="6168" y="572"/>
                  </a:cubicBezTo>
                  <a:cubicBezTo>
                    <a:pt x="6061" y="631"/>
                    <a:pt x="5942" y="679"/>
                    <a:pt x="5823" y="727"/>
                  </a:cubicBezTo>
                  <a:cubicBezTo>
                    <a:pt x="4823" y="1048"/>
                    <a:pt x="3822" y="1358"/>
                    <a:pt x="2822" y="1679"/>
                  </a:cubicBezTo>
                  <a:cubicBezTo>
                    <a:pt x="2334" y="1834"/>
                    <a:pt x="1846" y="2001"/>
                    <a:pt x="1370" y="2179"/>
                  </a:cubicBezTo>
                  <a:cubicBezTo>
                    <a:pt x="1120" y="2263"/>
                    <a:pt x="870" y="2358"/>
                    <a:pt x="632" y="2453"/>
                  </a:cubicBezTo>
                  <a:lnTo>
                    <a:pt x="477" y="2513"/>
                  </a:lnTo>
                  <a:cubicBezTo>
                    <a:pt x="405" y="2536"/>
                    <a:pt x="334" y="2572"/>
                    <a:pt x="262" y="2620"/>
                  </a:cubicBezTo>
                  <a:cubicBezTo>
                    <a:pt x="179" y="2667"/>
                    <a:pt x="84" y="2727"/>
                    <a:pt x="1" y="2810"/>
                  </a:cubicBezTo>
                  <a:cubicBezTo>
                    <a:pt x="108" y="2798"/>
                    <a:pt x="215" y="2787"/>
                    <a:pt x="310" y="2775"/>
                  </a:cubicBezTo>
                  <a:cubicBezTo>
                    <a:pt x="405" y="2751"/>
                    <a:pt x="489" y="2727"/>
                    <a:pt x="560" y="2691"/>
                  </a:cubicBezTo>
                  <a:cubicBezTo>
                    <a:pt x="667" y="2656"/>
                    <a:pt x="763" y="2620"/>
                    <a:pt x="858" y="2584"/>
                  </a:cubicBezTo>
                  <a:cubicBezTo>
                    <a:pt x="965" y="2548"/>
                    <a:pt x="1060" y="2513"/>
                    <a:pt x="1155" y="2477"/>
                  </a:cubicBezTo>
                  <a:cubicBezTo>
                    <a:pt x="1584" y="2322"/>
                    <a:pt x="2001" y="2179"/>
                    <a:pt x="2429" y="2025"/>
                  </a:cubicBezTo>
                  <a:lnTo>
                    <a:pt x="2406" y="2025"/>
                  </a:lnTo>
                  <a:cubicBezTo>
                    <a:pt x="3430" y="1691"/>
                    <a:pt x="4465" y="1382"/>
                    <a:pt x="5501" y="1048"/>
                  </a:cubicBezTo>
                  <a:lnTo>
                    <a:pt x="5870" y="929"/>
                  </a:lnTo>
                  <a:lnTo>
                    <a:pt x="6001" y="882"/>
                  </a:lnTo>
                  <a:cubicBezTo>
                    <a:pt x="6108" y="834"/>
                    <a:pt x="6228" y="786"/>
                    <a:pt x="6347" y="727"/>
                  </a:cubicBezTo>
                  <a:cubicBezTo>
                    <a:pt x="6644" y="596"/>
                    <a:pt x="6954" y="453"/>
                    <a:pt x="7275" y="346"/>
                  </a:cubicBezTo>
                  <a:lnTo>
                    <a:pt x="7263" y="346"/>
                  </a:lnTo>
                  <a:cubicBezTo>
                    <a:pt x="7406" y="286"/>
                    <a:pt x="7561" y="250"/>
                    <a:pt x="7716" y="239"/>
                  </a:cubicBezTo>
                  <a:cubicBezTo>
                    <a:pt x="7734" y="233"/>
                    <a:pt x="7752" y="230"/>
                    <a:pt x="7769" y="230"/>
                  </a:cubicBezTo>
                  <a:cubicBezTo>
                    <a:pt x="7787" y="230"/>
                    <a:pt x="7805" y="233"/>
                    <a:pt x="7823" y="239"/>
                  </a:cubicBezTo>
                  <a:lnTo>
                    <a:pt x="7871" y="250"/>
                  </a:lnTo>
                  <a:cubicBezTo>
                    <a:pt x="7906" y="274"/>
                    <a:pt x="7930" y="286"/>
                    <a:pt x="7966" y="310"/>
                  </a:cubicBezTo>
                  <a:cubicBezTo>
                    <a:pt x="8013" y="370"/>
                    <a:pt x="8061" y="441"/>
                    <a:pt x="8109" y="501"/>
                  </a:cubicBezTo>
                  <a:lnTo>
                    <a:pt x="8085" y="477"/>
                  </a:lnTo>
                  <a:lnTo>
                    <a:pt x="8085" y="477"/>
                  </a:lnTo>
                  <a:cubicBezTo>
                    <a:pt x="8263" y="762"/>
                    <a:pt x="8406" y="1072"/>
                    <a:pt x="8502" y="1405"/>
                  </a:cubicBezTo>
                  <a:lnTo>
                    <a:pt x="8502" y="1370"/>
                  </a:lnTo>
                  <a:cubicBezTo>
                    <a:pt x="8680" y="1953"/>
                    <a:pt x="8835" y="2536"/>
                    <a:pt x="8942" y="3132"/>
                  </a:cubicBezTo>
                  <a:cubicBezTo>
                    <a:pt x="8990" y="3382"/>
                    <a:pt x="9037" y="3644"/>
                    <a:pt x="9085" y="3906"/>
                  </a:cubicBezTo>
                  <a:cubicBezTo>
                    <a:pt x="9097" y="3989"/>
                    <a:pt x="9109" y="4084"/>
                    <a:pt x="9121" y="4180"/>
                  </a:cubicBezTo>
                  <a:cubicBezTo>
                    <a:pt x="9133" y="4215"/>
                    <a:pt x="9145" y="4251"/>
                    <a:pt x="9156" y="4299"/>
                  </a:cubicBezTo>
                  <a:cubicBezTo>
                    <a:pt x="9204" y="4406"/>
                    <a:pt x="9240" y="4513"/>
                    <a:pt x="9287" y="4632"/>
                  </a:cubicBezTo>
                  <a:lnTo>
                    <a:pt x="9299" y="4632"/>
                  </a:lnTo>
                  <a:cubicBezTo>
                    <a:pt x="9323" y="4525"/>
                    <a:pt x="9347" y="4430"/>
                    <a:pt x="9371" y="4334"/>
                  </a:cubicBezTo>
                  <a:cubicBezTo>
                    <a:pt x="9383" y="4263"/>
                    <a:pt x="9383" y="4191"/>
                    <a:pt x="9383" y="4132"/>
                  </a:cubicBezTo>
                  <a:cubicBezTo>
                    <a:pt x="9371" y="4013"/>
                    <a:pt x="9347" y="3894"/>
                    <a:pt x="9335" y="3775"/>
                  </a:cubicBezTo>
                  <a:cubicBezTo>
                    <a:pt x="9287" y="3465"/>
                    <a:pt x="9228" y="3156"/>
                    <a:pt x="9156" y="2846"/>
                  </a:cubicBezTo>
                  <a:cubicBezTo>
                    <a:pt x="9085" y="2489"/>
                    <a:pt x="9002" y="2132"/>
                    <a:pt x="8895" y="1774"/>
                  </a:cubicBezTo>
                  <a:cubicBezTo>
                    <a:pt x="8811" y="1441"/>
                    <a:pt x="8692" y="1108"/>
                    <a:pt x="8561" y="786"/>
                  </a:cubicBezTo>
                  <a:cubicBezTo>
                    <a:pt x="8502" y="655"/>
                    <a:pt x="8442" y="536"/>
                    <a:pt x="8371" y="417"/>
                  </a:cubicBezTo>
                  <a:cubicBezTo>
                    <a:pt x="8311" y="334"/>
                    <a:pt x="8252" y="250"/>
                    <a:pt x="8180" y="179"/>
                  </a:cubicBezTo>
                  <a:cubicBezTo>
                    <a:pt x="8121" y="108"/>
                    <a:pt x="8037" y="60"/>
                    <a:pt x="7954" y="24"/>
                  </a:cubicBezTo>
                  <a:cubicBezTo>
                    <a:pt x="7918" y="12"/>
                    <a:pt x="7882" y="12"/>
                    <a:pt x="7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99;p24">
              <a:extLst>
                <a:ext uri="{FF2B5EF4-FFF2-40B4-BE49-F238E27FC236}">
                  <a16:creationId xmlns:a16="http://schemas.microsoft.com/office/drawing/2014/main" id="{319904E3-0F33-9F95-B6AC-1A697339B955}"/>
                </a:ext>
              </a:extLst>
            </p:cNvPr>
            <p:cNvSpPr/>
            <p:nvPr/>
          </p:nvSpPr>
          <p:spPr>
            <a:xfrm>
              <a:off x="4504774" y="2332738"/>
              <a:ext cx="269406" cy="70238"/>
            </a:xfrm>
            <a:custGeom>
              <a:avLst/>
              <a:gdLst/>
              <a:ahLst/>
              <a:cxnLst/>
              <a:rect l="l" t="t" r="r" b="b"/>
              <a:pathLst>
                <a:path w="8680" h="2263" extrusionOk="0">
                  <a:moveTo>
                    <a:pt x="8680" y="1"/>
                  </a:moveTo>
                  <a:cubicBezTo>
                    <a:pt x="8585" y="36"/>
                    <a:pt x="8477" y="84"/>
                    <a:pt x="8382" y="132"/>
                  </a:cubicBezTo>
                  <a:cubicBezTo>
                    <a:pt x="8299" y="167"/>
                    <a:pt x="8215" y="215"/>
                    <a:pt x="8144" y="274"/>
                  </a:cubicBezTo>
                  <a:cubicBezTo>
                    <a:pt x="7537" y="655"/>
                    <a:pt x="6882" y="965"/>
                    <a:pt x="6191" y="1179"/>
                  </a:cubicBezTo>
                  <a:cubicBezTo>
                    <a:pt x="5358" y="1453"/>
                    <a:pt x="4501" y="1644"/>
                    <a:pt x="3632" y="1775"/>
                  </a:cubicBezTo>
                  <a:cubicBezTo>
                    <a:pt x="2786" y="1906"/>
                    <a:pt x="1929" y="1977"/>
                    <a:pt x="1072" y="2025"/>
                  </a:cubicBezTo>
                  <a:lnTo>
                    <a:pt x="810" y="2037"/>
                  </a:lnTo>
                  <a:cubicBezTo>
                    <a:pt x="714" y="2037"/>
                    <a:pt x="607" y="2037"/>
                    <a:pt x="512" y="2060"/>
                  </a:cubicBezTo>
                  <a:cubicBezTo>
                    <a:pt x="333" y="2072"/>
                    <a:pt x="167" y="2108"/>
                    <a:pt x="0" y="2167"/>
                  </a:cubicBezTo>
                  <a:lnTo>
                    <a:pt x="0" y="2179"/>
                  </a:lnTo>
                  <a:cubicBezTo>
                    <a:pt x="143" y="2215"/>
                    <a:pt x="274" y="2251"/>
                    <a:pt x="417" y="2263"/>
                  </a:cubicBezTo>
                  <a:lnTo>
                    <a:pt x="691" y="2263"/>
                  </a:lnTo>
                  <a:lnTo>
                    <a:pt x="965" y="2251"/>
                  </a:lnTo>
                  <a:cubicBezTo>
                    <a:pt x="1346" y="2227"/>
                    <a:pt x="1727" y="2203"/>
                    <a:pt x="2096" y="2167"/>
                  </a:cubicBezTo>
                  <a:cubicBezTo>
                    <a:pt x="2917" y="2108"/>
                    <a:pt x="3727" y="1989"/>
                    <a:pt x="4524" y="1834"/>
                  </a:cubicBezTo>
                  <a:cubicBezTo>
                    <a:pt x="5322" y="1691"/>
                    <a:pt x="6096" y="1465"/>
                    <a:pt x="6846" y="1179"/>
                  </a:cubicBezTo>
                  <a:cubicBezTo>
                    <a:pt x="7203" y="1036"/>
                    <a:pt x="7549" y="870"/>
                    <a:pt x="7882" y="679"/>
                  </a:cubicBezTo>
                  <a:cubicBezTo>
                    <a:pt x="8037" y="584"/>
                    <a:pt x="8192" y="489"/>
                    <a:pt x="8334" y="393"/>
                  </a:cubicBezTo>
                  <a:cubicBezTo>
                    <a:pt x="8394" y="346"/>
                    <a:pt x="8454" y="286"/>
                    <a:pt x="8513" y="227"/>
                  </a:cubicBezTo>
                  <a:cubicBezTo>
                    <a:pt x="8573" y="155"/>
                    <a:pt x="8620" y="96"/>
                    <a:pt x="8668" y="24"/>
                  </a:cubicBezTo>
                  <a:lnTo>
                    <a:pt x="8668" y="12"/>
                  </a:lnTo>
                  <a:lnTo>
                    <a:pt x="86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00;p24">
              <a:extLst>
                <a:ext uri="{FF2B5EF4-FFF2-40B4-BE49-F238E27FC236}">
                  <a16:creationId xmlns:a16="http://schemas.microsoft.com/office/drawing/2014/main" id="{B49B4201-FE22-216F-1DDF-139028D1CAE4}"/>
                </a:ext>
              </a:extLst>
            </p:cNvPr>
            <p:cNvSpPr/>
            <p:nvPr/>
          </p:nvSpPr>
          <p:spPr>
            <a:xfrm>
              <a:off x="4834392" y="1992380"/>
              <a:ext cx="58040" cy="43173"/>
            </a:xfrm>
            <a:custGeom>
              <a:avLst/>
              <a:gdLst/>
              <a:ahLst/>
              <a:cxnLst/>
              <a:rect l="l" t="t" r="r" b="b"/>
              <a:pathLst>
                <a:path w="1870" h="1391" extrusionOk="0">
                  <a:moveTo>
                    <a:pt x="1870" y="1"/>
                  </a:moveTo>
                  <a:cubicBezTo>
                    <a:pt x="1775" y="49"/>
                    <a:pt x="1679" y="108"/>
                    <a:pt x="1596" y="168"/>
                  </a:cubicBezTo>
                  <a:cubicBezTo>
                    <a:pt x="1489" y="251"/>
                    <a:pt x="1382" y="334"/>
                    <a:pt x="1298" y="430"/>
                  </a:cubicBezTo>
                  <a:cubicBezTo>
                    <a:pt x="1084" y="632"/>
                    <a:pt x="858" y="811"/>
                    <a:pt x="620" y="977"/>
                  </a:cubicBezTo>
                  <a:cubicBezTo>
                    <a:pt x="524" y="1037"/>
                    <a:pt x="417" y="1096"/>
                    <a:pt x="310" y="1168"/>
                  </a:cubicBezTo>
                  <a:cubicBezTo>
                    <a:pt x="215" y="1239"/>
                    <a:pt x="108" y="1311"/>
                    <a:pt x="0" y="1382"/>
                  </a:cubicBezTo>
                  <a:cubicBezTo>
                    <a:pt x="18" y="1388"/>
                    <a:pt x="36" y="1391"/>
                    <a:pt x="54" y="1391"/>
                  </a:cubicBezTo>
                  <a:cubicBezTo>
                    <a:pt x="72" y="1391"/>
                    <a:pt x="90" y="1388"/>
                    <a:pt x="108" y="1382"/>
                  </a:cubicBezTo>
                  <a:cubicBezTo>
                    <a:pt x="251" y="1382"/>
                    <a:pt x="381" y="1346"/>
                    <a:pt x="512" y="1287"/>
                  </a:cubicBezTo>
                  <a:cubicBezTo>
                    <a:pt x="548" y="1263"/>
                    <a:pt x="584" y="1239"/>
                    <a:pt x="620" y="1215"/>
                  </a:cubicBezTo>
                  <a:cubicBezTo>
                    <a:pt x="667" y="1192"/>
                    <a:pt x="715" y="1168"/>
                    <a:pt x="751" y="1132"/>
                  </a:cubicBezTo>
                  <a:cubicBezTo>
                    <a:pt x="846" y="1072"/>
                    <a:pt x="929" y="1013"/>
                    <a:pt x="1024" y="941"/>
                  </a:cubicBezTo>
                  <a:cubicBezTo>
                    <a:pt x="1191" y="799"/>
                    <a:pt x="1358" y="656"/>
                    <a:pt x="1513" y="489"/>
                  </a:cubicBezTo>
                  <a:cubicBezTo>
                    <a:pt x="1584" y="430"/>
                    <a:pt x="1644" y="358"/>
                    <a:pt x="1703" y="275"/>
                  </a:cubicBezTo>
                  <a:cubicBezTo>
                    <a:pt x="1763" y="191"/>
                    <a:pt x="1822" y="108"/>
                    <a:pt x="1870" y="13"/>
                  </a:cubicBez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1;p24">
              <a:extLst>
                <a:ext uri="{FF2B5EF4-FFF2-40B4-BE49-F238E27FC236}">
                  <a16:creationId xmlns:a16="http://schemas.microsoft.com/office/drawing/2014/main" id="{0CAB39BE-E277-0196-DA9E-5C0CC653FF86}"/>
                </a:ext>
              </a:extLst>
            </p:cNvPr>
            <p:cNvSpPr/>
            <p:nvPr/>
          </p:nvSpPr>
          <p:spPr>
            <a:xfrm>
              <a:off x="5035422" y="1833499"/>
              <a:ext cx="69865" cy="131940"/>
            </a:xfrm>
            <a:custGeom>
              <a:avLst/>
              <a:gdLst/>
              <a:ahLst/>
              <a:cxnLst/>
              <a:rect l="l" t="t" r="r" b="b"/>
              <a:pathLst>
                <a:path w="2251" h="4251" extrusionOk="0">
                  <a:moveTo>
                    <a:pt x="2239" y="0"/>
                  </a:moveTo>
                  <a:cubicBezTo>
                    <a:pt x="2239" y="5"/>
                    <a:pt x="2239" y="9"/>
                    <a:pt x="2240" y="14"/>
                  </a:cubicBezTo>
                  <a:lnTo>
                    <a:pt x="2240" y="14"/>
                  </a:lnTo>
                  <a:cubicBezTo>
                    <a:pt x="2243" y="9"/>
                    <a:pt x="2247" y="5"/>
                    <a:pt x="2251" y="0"/>
                  </a:cubicBezTo>
                  <a:close/>
                  <a:moveTo>
                    <a:pt x="2240" y="14"/>
                  </a:moveTo>
                  <a:cubicBezTo>
                    <a:pt x="2185" y="82"/>
                    <a:pt x="2141" y="161"/>
                    <a:pt x="2096" y="250"/>
                  </a:cubicBezTo>
                  <a:cubicBezTo>
                    <a:pt x="2072" y="298"/>
                    <a:pt x="2060" y="334"/>
                    <a:pt x="2036" y="381"/>
                  </a:cubicBezTo>
                  <a:cubicBezTo>
                    <a:pt x="2013" y="453"/>
                    <a:pt x="1989" y="512"/>
                    <a:pt x="1977" y="584"/>
                  </a:cubicBezTo>
                  <a:cubicBezTo>
                    <a:pt x="1894" y="846"/>
                    <a:pt x="1810" y="1119"/>
                    <a:pt x="1715" y="1381"/>
                  </a:cubicBezTo>
                  <a:cubicBezTo>
                    <a:pt x="1524" y="1929"/>
                    <a:pt x="1286" y="2465"/>
                    <a:pt x="989" y="2977"/>
                  </a:cubicBezTo>
                  <a:cubicBezTo>
                    <a:pt x="858" y="3203"/>
                    <a:pt x="703" y="3429"/>
                    <a:pt x="524" y="3632"/>
                  </a:cubicBezTo>
                  <a:cubicBezTo>
                    <a:pt x="441" y="3739"/>
                    <a:pt x="334" y="3846"/>
                    <a:pt x="251" y="3941"/>
                  </a:cubicBezTo>
                  <a:cubicBezTo>
                    <a:pt x="155" y="4048"/>
                    <a:pt x="84" y="4144"/>
                    <a:pt x="0" y="4239"/>
                  </a:cubicBezTo>
                  <a:lnTo>
                    <a:pt x="0" y="4251"/>
                  </a:lnTo>
                  <a:cubicBezTo>
                    <a:pt x="84" y="4227"/>
                    <a:pt x="155" y="4203"/>
                    <a:pt x="227" y="4167"/>
                  </a:cubicBezTo>
                  <a:cubicBezTo>
                    <a:pt x="310" y="4120"/>
                    <a:pt x="381" y="4072"/>
                    <a:pt x="453" y="4013"/>
                  </a:cubicBezTo>
                  <a:cubicBezTo>
                    <a:pt x="489" y="3989"/>
                    <a:pt x="512" y="3953"/>
                    <a:pt x="548" y="3929"/>
                  </a:cubicBezTo>
                  <a:lnTo>
                    <a:pt x="655" y="3810"/>
                  </a:lnTo>
                  <a:cubicBezTo>
                    <a:pt x="727" y="3727"/>
                    <a:pt x="786" y="3644"/>
                    <a:pt x="858" y="3560"/>
                  </a:cubicBezTo>
                  <a:cubicBezTo>
                    <a:pt x="977" y="3382"/>
                    <a:pt x="1096" y="3203"/>
                    <a:pt x="1203" y="3013"/>
                  </a:cubicBezTo>
                  <a:cubicBezTo>
                    <a:pt x="1322" y="2810"/>
                    <a:pt x="1429" y="2608"/>
                    <a:pt x="1524" y="2393"/>
                  </a:cubicBezTo>
                  <a:cubicBezTo>
                    <a:pt x="1703" y="1977"/>
                    <a:pt x="1870" y="1560"/>
                    <a:pt x="2001" y="1143"/>
                  </a:cubicBezTo>
                  <a:cubicBezTo>
                    <a:pt x="2036" y="1036"/>
                    <a:pt x="2072" y="929"/>
                    <a:pt x="2108" y="822"/>
                  </a:cubicBezTo>
                  <a:cubicBezTo>
                    <a:pt x="2144" y="715"/>
                    <a:pt x="2167" y="631"/>
                    <a:pt x="2191" y="536"/>
                  </a:cubicBezTo>
                  <a:cubicBezTo>
                    <a:pt x="2238" y="374"/>
                    <a:pt x="2250" y="188"/>
                    <a:pt x="2240"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02;p24">
              <a:extLst>
                <a:ext uri="{FF2B5EF4-FFF2-40B4-BE49-F238E27FC236}">
                  <a16:creationId xmlns:a16="http://schemas.microsoft.com/office/drawing/2014/main" id="{02175706-6747-DE41-4D76-22B00357FDAA}"/>
                </a:ext>
              </a:extLst>
            </p:cNvPr>
            <p:cNvSpPr/>
            <p:nvPr/>
          </p:nvSpPr>
          <p:spPr>
            <a:xfrm>
              <a:off x="3981854" y="2104736"/>
              <a:ext cx="100189" cy="60865"/>
            </a:xfrm>
            <a:custGeom>
              <a:avLst/>
              <a:gdLst/>
              <a:ahLst/>
              <a:cxnLst/>
              <a:rect l="l" t="t" r="r" b="b"/>
              <a:pathLst>
                <a:path w="3228" h="1961" extrusionOk="0">
                  <a:moveTo>
                    <a:pt x="13" y="0"/>
                  </a:moveTo>
                  <a:lnTo>
                    <a:pt x="1" y="12"/>
                  </a:lnTo>
                  <a:cubicBezTo>
                    <a:pt x="1" y="84"/>
                    <a:pt x="13" y="155"/>
                    <a:pt x="36" y="227"/>
                  </a:cubicBezTo>
                  <a:cubicBezTo>
                    <a:pt x="36" y="250"/>
                    <a:pt x="48" y="286"/>
                    <a:pt x="60" y="322"/>
                  </a:cubicBezTo>
                  <a:cubicBezTo>
                    <a:pt x="72" y="369"/>
                    <a:pt x="96" y="417"/>
                    <a:pt x="120" y="453"/>
                  </a:cubicBezTo>
                  <a:cubicBezTo>
                    <a:pt x="156" y="524"/>
                    <a:pt x="203" y="584"/>
                    <a:pt x="251" y="643"/>
                  </a:cubicBezTo>
                  <a:cubicBezTo>
                    <a:pt x="310" y="703"/>
                    <a:pt x="358" y="762"/>
                    <a:pt x="417" y="810"/>
                  </a:cubicBezTo>
                  <a:cubicBezTo>
                    <a:pt x="537" y="941"/>
                    <a:pt x="679" y="1048"/>
                    <a:pt x="822" y="1143"/>
                  </a:cubicBezTo>
                  <a:cubicBezTo>
                    <a:pt x="965" y="1239"/>
                    <a:pt x="1108" y="1334"/>
                    <a:pt x="1263" y="1405"/>
                  </a:cubicBezTo>
                  <a:cubicBezTo>
                    <a:pt x="1596" y="1572"/>
                    <a:pt x="1941" y="1703"/>
                    <a:pt x="2299" y="1810"/>
                  </a:cubicBezTo>
                  <a:cubicBezTo>
                    <a:pt x="2370" y="1834"/>
                    <a:pt x="2442" y="1858"/>
                    <a:pt x="2525" y="1882"/>
                  </a:cubicBezTo>
                  <a:cubicBezTo>
                    <a:pt x="2608" y="1905"/>
                    <a:pt x="2692" y="1929"/>
                    <a:pt x="2775" y="1941"/>
                  </a:cubicBezTo>
                  <a:cubicBezTo>
                    <a:pt x="2866" y="1955"/>
                    <a:pt x="2952" y="1961"/>
                    <a:pt x="3039" y="1961"/>
                  </a:cubicBezTo>
                  <a:cubicBezTo>
                    <a:pt x="3101" y="1961"/>
                    <a:pt x="3163" y="1958"/>
                    <a:pt x="3227" y="1953"/>
                  </a:cubicBezTo>
                  <a:lnTo>
                    <a:pt x="3227" y="1941"/>
                  </a:lnTo>
                  <a:cubicBezTo>
                    <a:pt x="3108" y="1870"/>
                    <a:pt x="3001" y="1822"/>
                    <a:pt x="2882" y="1774"/>
                  </a:cubicBezTo>
                  <a:cubicBezTo>
                    <a:pt x="2751" y="1727"/>
                    <a:pt x="2632" y="1691"/>
                    <a:pt x="2501" y="1655"/>
                  </a:cubicBezTo>
                  <a:lnTo>
                    <a:pt x="2525" y="1655"/>
                  </a:lnTo>
                  <a:cubicBezTo>
                    <a:pt x="2037" y="1524"/>
                    <a:pt x="1560" y="1334"/>
                    <a:pt x="1108" y="1084"/>
                  </a:cubicBezTo>
                  <a:lnTo>
                    <a:pt x="1120" y="1084"/>
                  </a:lnTo>
                  <a:cubicBezTo>
                    <a:pt x="1013" y="1012"/>
                    <a:pt x="918" y="953"/>
                    <a:pt x="822" y="881"/>
                  </a:cubicBezTo>
                  <a:cubicBezTo>
                    <a:pt x="730" y="800"/>
                    <a:pt x="637" y="730"/>
                    <a:pt x="555" y="650"/>
                  </a:cubicBezTo>
                  <a:lnTo>
                    <a:pt x="555" y="650"/>
                  </a:lnTo>
                  <a:cubicBezTo>
                    <a:pt x="510" y="604"/>
                    <a:pt x="475" y="558"/>
                    <a:pt x="429" y="512"/>
                  </a:cubicBezTo>
                  <a:cubicBezTo>
                    <a:pt x="382" y="465"/>
                    <a:pt x="346" y="405"/>
                    <a:pt x="298" y="346"/>
                  </a:cubicBezTo>
                  <a:cubicBezTo>
                    <a:pt x="203" y="227"/>
                    <a:pt x="108" y="108"/>
                    <a:pt x="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03;p24">
              <a:extLst>
                <a:ext uri="{FF2B5EF4-FFF2-40B4-BE49-F238E27FC236}">
                  <a16:creationId xmlns:a16="http://schemas.microsoft.com/office/drawing/2014/main" id="{B3D9498B-6A75-EDFD-6F4D-53E59184ACFF}"/>
                </a:ext>
              </a:extLst>
            </p:cNvPr>
            <p:cNvSpPr/>
            <p:nvPr/>
          </p:nvSpPr>
          <p:spPr>
            <a:xfrm>
              <a:off x="4181798" y="2108057"/>
              <a:ext cx="93144" cy="55464"/>
            </a:xfrm>
            <a:custGeom>
              <a:avLst/>
              <a:gdLst/>
              <a:ahLst/>
              <a:cxnLst/>
              <a:rect l="l" t="t" r="r" b="b"/>
              <a:pathLst>
                <a:path w="3001" h="1787" extrusionOk="0">
                  <a:moveTo>
                    <a:pt x="0" y="1"/>
                  </a:moveTo>
                  <a:lnTo>
                    <a:pt x="0" y="12"/>
                  </a:lnTo>
                  <a:cubicBezTo>
                    <a:pt x="24" y="60"/>
                    <a:pt x="36" y="96"/>
                    <a:pt x="71" y="143"/>
                  </a:cubicBezTo>
                  <a:cubicBezTo>
                    <a:pt x="107" y="203"/>
                    <a:pt x="143" y="251"/>
                    <a:pt x="179" y="310"/>
                  </a:cubicBezTo>
                  <a:cubicBezTo>
                    <a:pt x="274" y="417"/>
                    <a:pt x="393" y="524"/>
                    <a:pt x="512" y="608"/>
                  </a:cubicBezTo>
                  <a:cubicBezTo>
                    <a:pt x="750" y="798"/>
                    <a:pt x="1012" y="977"/>
                    <a:pt x="1286" y="1132"/>
                  </a:cubicBezTo>
                  <a:cubicBezTo>
                    <a:pt x="1572" y="1298"/>
                    <a:pt x="1869" y="1453"/>
                    <a:pt x="2167" y="1584"/>
                  </a:cubicBezTo>
                  <a:cubicBezTo>
                    <a:pt x="2238" y="1608"/>
                    <a:pt x="2298" y="1632"/>
                    <a:pt x="2369" y="1667"/>
                  </a:cubicBezTo>
                  <a:cubicBezTo>
                    <a:pt x="2405" y="1679"/>
                    <a:pt x="2453" y="1691"/>
                    <a:pt x="2500" y="1715"/>
                  </a:cubicBezTo>
                  <a:lnTo>
                    <a:pt x="2584" y="1739"/>
                  </a:lnTo>
                  <a:cubicBezTo>
                    <a:pt x="2715" y="1775"/>
                    <a:pt x="2858" y="1786"/>
                    <a:pt x="3000" y="1786"/>
                  </a:cubicBezTo>
                  <a:lnTo>
                    <a:pt x="3000" y="1775"/>
                  </a:lnTo>
                  <a:cubicBezTo>
                    <a:pt x="2893" y="1703"/>
                    <a:pt x="2798" y="1644"/>
                    <a:pt x="2703" y="1584"/>
                  </a:cubicBezTo>
                  <a:cubicBezTo>
                    <a:pt x="2631" y="1548"/>
                    <a:pt x="2572" y="1525"/>
                    <a:pt x="2512" y="1501"/>
                  </a:cubicBezTo>
                  <a:cubicBezTo>
                    <a:pt x="2417" y="1465"/>
                    <a:pt x="2334" y="1429"/>
                    <a:pt x="2250" y="1394"/>
                  </a:cubicBezTo>
                  <a:cubicBezTo>
                    <a:pt x="1941" y="1263"/>
                    <a:pt x="1643" y="1108"/>
                    <a:pt x="1369" y="941"/>
                  </a:cubicBezTo>
                  <a:cubicBezTo>
                    <a:pt x="1131" y="810"/>
                    <a:pt x="905" y="655"/>
                    <a:pt x="691" y="489"/>
                  </a:cubicBezTo>
                  <a:cubicBezTo>
                    <a:pt x="572" y="405"/>
                    <a:pt x="476" y="310"/>
                    <a:pt x="357" y="227"/>
                  </a:cubicBezTo>
                  <a:cubicBezTo>
                    <a:pt x="250" y="143"/>
                    <a:pt x="131" y="7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04;p24">
              <a:extLst>
                <a:ext uri="{FF2B5EF4-FFF2-40B4-BE49-F238E27FC236}">
                  <a16:creationId xmlns:a16="http://schemas.microsoft.com/office/drawing/2014/main" id="{EB461B42-4444-7B93-8AC4-C6E47C7F423D}"/>
                </a:ext>
              </a:extLst>
            </p:cNvPr>
            <p:cNvSpPr/>
            <p:nvPr/>
          </p:nvSpPr>
          <p:spPr>
            <a:xfrm>
              <a:off x="4351418" y="2190462"/>
              <a:ext cx="41404" cy="231012"/>
            </a:xfrm>
            <a:custGeom>
              <a:avLst/>
              <a:gdLst/>
              <a:ahLst/>
              <a:cxnLst/>
              <a:rect l="l" t="t" r="r" b="b"/>
              <a:pathLst>
                <a:path w="1334" h="7443" extrusionOk="0">
                  <a:moveTo>
                    <a:pt x="71" y="1"/>
                  </a:moveTo>
                  <a:lnTo>
                    <a:pt x="71" y="1"/>
                  </a:lnTo>
                  <a:cubicBezTo>
                    <a:pt x="75" y="7"/>
                    <a:pt x="78" y="13"/>
                    <a:pt x="81" y="20"/>
                  </a:cubicBezTo>
                  <a:lnTo>
                    <a:pt x="81" y="20"/>
                  </a:lnTo>
                  <a:cubicBezTo>
                    <a:pt x="81" y="17"/>
                    <a:pt x="82" y="15"/>
                    <a:pt x="83" y="13"/>
                  </a:cubicBezTo>
                  <a:lnTo>
                    <a:pt x="71" y="1"/>
                  </a:lnTo>
                  <a:close/>
                  <a:moveTo>
                    <a:pt x="81" y="20"/>
                  </a:moveTo>
                  <a:cubicBezTo>
                    <a:pt x="59" y="75"/>
                    <a:pt x="47" y="110"/>
                    <a:pt x="36" y="167"/>
                  </a:cubicBezTo>
                  <a:cubicBezTo>
                    <a:pt x="24" y="239"/>
                    <a:pt x="12" y="310"/>
                    <a:pt x="0" y="394"/>
                  </a:cubicBezTo>
                  <a:lnTo>
                    <a:pt x="0" y="572"/>
                  </a:lnTo>
                  <a:lnTo>
                    <a:pt x="0" y="715"/>
                  </a:lnTo>
                  <a:lnTo>
                    <a:pt x="0" y="870"/>
                  </a:lnTo>
                  <a:cubicBezTo>
                    <a:pt x="12" y="1191"/>
                    <a:pt x="36" y="1513"/>
                    <a:pt x="71" y="1846"/>
                  </a:cubicBezTo>
                  <a:cubicBezTo>
                    <a:pt x="119" y="2489"/>
                    <a:pt x="191" y="3120"/>
                    <a:pt x="298" y="3763"/>
                  </a:cubicBezTo>
                  <a:cubicBezTo>
                    <a:pt x="393" y="4394"/>
                    <a:pt x="524" y="5025"/>
                    <a:pt x="679" y="5644"/>
                  </a:cubicBezTo>
                  <a:cubicBezTo>
                    <a:pt x="762" y="5942"/>
                    <a:pt x="833" y="6240"/>
                    <a:pt x="929" y="6537"/>
                  </a:cubicBezTo>
                  <a:cubicBezTo>
                    <a:pt x="976" y="6704"/>
                    <a:pt x="1024" y="6882"/>
                    <a:pt x="1083" y="7049"/>
                  </a:cubicBezTo>
                  <a:cubicBezTo>
                    <a:pt x="1107" y="7097"/>
                    <a:pt x="1131" y="7144"/>
                    <a:pt x="1167" y="7192"/>
                  </a:cubicBezTo>
                  <a:cubicBezTo>
                    <a:pt x="1191" y="7240"/>
                    <a:pt x="1214" y="7275"/>
                    <a:pt x="1238" y="7323"/>
                  </a:cubicBezTo>
                  <a:cubicBezTo>
                    <a:pt x="1262" y="7359"/>
                    <a:pt x="1298" y="7394"/>
                    <a:pt x="1322" y="7442"/>
                  </a:cubicBezTo>
                  <a:lnTo>
                    <a:pt x="1334" y="7442"/>
                  </a:lnTo>
                  <a:cubicBezTo>
                    <a:pt x="1334" y="7359"/>
                    <a:pt x="1334" y="7287"/>
                    <a:pt x="1322" y="7216"/>
                  </a:cubicBezTo>
                  <a:cubicBezTo>
                    <a:pt x="1310" y="7132"/>
                    <a:pt x="1298" y="7061"/>
                    <a:pt x="1286" y="6990"/>
                  </a:cubicBezTo>
                  <a:cubicBezTo>
                    <a:pt x="1274" y="6930"/>
                    <a:pt x="1250" y="6871"/>
                    <a:pt x="1226" y="6823"/>
                  </a:cubicBezTo>
                  <a:lnTo>
                    <a:pt x="1143" y="6525"/>
                  </a:lnTo>
                  <a:cubicBezTo>
                    <a:pt x="1048" y="6204"/>
                    <a:pt x="964" y="5894"/>
                    <a:pt x="881" y="5585"/>
                  </a:cubicBezTo>
                  <a:cubicBezTo>
                    <a:pt x="881" y="5585"/>
                    <a:pt x="881" y="5597"/>
                    <a:pt x="881" y="5608"/>
                  </a:cubicBezTo>
                  <a:cubicBezTo>
                    <a:pt x="655" y="4692"/>
                    <a:pt x="488" y="3775"/>
                    <a:pt x="369" y="2846"/>
                  </a:cubicBezTo>
                  <a:cubicBezTo>
                    <a:pt x="310" y="2370"/>
                    <a:pt x="274" y="1906"/>
                    <a:pt x="238" y="1429"/>
                  </a:cubicBezTo>
                  <a:cubicBezTo>
                    <a:pt x="214" y="1179"/>
                    <a:pt x="202" y="929"/>
                    <a:pt x="191" y="679"/>
                  </a:cubicBezTo>
                  <a:lnTo>
                    <a:pt x="191" y="525"/>
                  </a:lnTo>
                  <a:cubicBezTo>
                    <a:pt x="191" y="453"/>
                    <a:pt x="179" y="370"/>
                    <a:pt x="167" y="298"/>
                  </a:cubicBezTo>
                  <a:cubicBezTo>
                    <a:pt x="144" y="198"/>
                    <a:pt x="122" y="109"/>
                    <a:pt x="81"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05;p24">
              <a:extLst>
                <a:ext uri="{FF2B5EF4-FFF2-40B4-BE49-F238E27FC236}">
                  <a16:creationId xmlns:a16="http://schemas.microsoft.com/office/drawing/2014/main" id="{0512FCC4-ECF1-7C73-9964-8191F49410C8}"/>
                </a:ext>
              </a:extLst>
            </p:cNvPr>
            <p:cNvSpPr/>
            <p:nvPr/>
          </p:nvSpPr>
          <p:spPr>
            <a:xfrm>
              <a:off x="4406478" y="2434354"/>
              <a:ext cx="32155" cy="35134"/>
            </a:xfrm>
            <a:custGeom>
              <a:avLst/>
              <a:gdLst/>
              <a:ahLst/>
              <a:cxnLst/>
              <a:rect l="l" t="t" r="r" b="b"/>
              <a:pathLst>
                <a:path w="1036" h="1132" extrusionOk="0">
                  <a:moveTo>
                    <a:pt x="0" y="1"/>
                  </a:moveTo>
                  <a:cubicBezTo>
                    <a:pt x="12" y="60"/>
                    <a:pt x="24" y="84"/>
                    <a:pt x="36" y="132"/>
                  </a:cubicBezTo>
                  <a:cubicBezTo>
                    <a:pt x="48" y="191"/>
                    <a:pt x="71" y="263"/>
                    <a:pt x="107" y="322"/>
                  </a:cubicBezTo>
                  <a:cubicBezTo>
                    <a:pt x="167" y="441"/>
                    <a:pt x="250" y="560"/>
                    <a:pt x="345" y="667"/>
                  </a:cubicBezTo>
                  <a:cubicBezTo>
                    <a:pt x="393" y="715"/>
                    <a:pt x="441" y="763"/>
                    <a:pt x="488" y="810"/>
                  </a:cubicBezTo>
                  <a:lnTo>
                    <a:pt x="560" y="882"/>
                  </a:lnTo>
                  <a:cubicBezTo>
                    <a:pt x="583" y="906"/>
                    <a:pt x="619" y="941"/>
                    <a:pt x="655" y="965"/>
                  </a:cubicBezTo>
                  <a:cubicBezTo>
                    <a:pt x="703" y="989"/>
                    <a:pt x="750" y="1013"/>
                    <a:pt x="786" y="1037"/>
                  </a:cubicBezTo>
                  <a:cubicBezTo>
                    <a:pt x="869" y="1084"/>
                    <a:pt x="953" y="1108"/>
                    <a:pt x="1036" y="1132"/>
                  </a:cubicBezTo>
                  <a:cubicBezTo>
                    <a:pt x="964" y="1048"/>
                    <a:pt x="893" y="965"/>
                    <a:pt x="822" y="882"/>
                  </a:cubicBezTo>
                  <a:cubicBezTo>
                    <a:pt x="750" y="798"/>
                    <a:pt x="691" y="727"/>
                    <a:pt x="631" y="667"/>
                  </a:cubicBezTo>
                  <a:cubicBezTo>
                    <a:pt x="595" y="620"/>
                    <a:pt x="548" y="584"/>
                    <a:pt x="512" y="537"/>
                  </a:cubicBezTo>
                  <a:cubicBezTo>
                    <a:pt x="464" y="489"/>
                    <a:pt x="393" y="394"/>
                    <a:pt x="333" y="334"/>
                  </a:cubicBezTo>
                  <a:cubicBezTo>
                    <a:pt x="286" y="275"/>
                    <a:pt x="238" y="215"/>
                    <a:pt x="191" y="167"/>
                  </a:cubicBezTo>
                  <a:cubicBezTo>
                    <a:pt x="131" y="108"/>
                    <a:pt x="60" y="4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06;p24">
              <a:extLst>
                <a:ext uri="{FF2B5EF4-FFF2-40B4-BE49-F238E27FC236}">
                  <a16:creationId xmlns:a16="http://schemas.microsoft.com/office/drawing/2014/main" id="{6248F3B0-BEA6-BD89-7127-6D86C6932402}"/>
                </a:ext>
              </a:extLst>
            </p:cNvPr>
            <p:cNvSpPr/>
            <p:nvPr/>
          </p:nvSpPr>
          <p:spPr>
            <a:xfrm>
              <a:off x="4943768" y="2596587"/>
              <a:ext cx="19616" cy="63596"/>
            </a:xfrm>
            <a:custGeom>
              <a:avLst/>
              <a:gdLst/>
              <a:ahLst/>
              <a:cxnLst/>
              <a:rect l="l" t="t" r="r" b="b"/>
              <a:pathLst>
                <a:path w="632" h="2049" extrusionOk="0">
                  <a:moveTo>
                    <a:pt x="120" y="1"/>
                  </a:moveTo>
                  <a:cubicBezTo>
                    <a:pt x="48" y="155"/>
                    <a:pt x="13" y="322"/>
                    <a:pt x="1" y="489"/>
                  </a:cubicBezTo>
                  <a:cubicBezTo>
                    <a:pt x="1" y="715"/>
                    <a:pt x="25" y="941"/>
                    <a:pt x="84" y="1155"/>
                  </a:cubicBezTo>
                  <a:cubicBezTo>
                    <a:pt x="96" y="1251"/>
                    <a:pt x="132" y="1334"/>
                    <a:pt x="156" y="1429"/>
                  </a:cubicBezTo>
                  <a:cubicBezTo>
                    <a:pt x="179" y="1513"/>
                    <a:pt x="215" y="1584"/>
                    <a:pt x="251" y="1667"/>
                  </a:cubicBezTo>
                  <a:cubicBezTo>
                    <a:pt x="298" y="1739"/>
                    <a:pt x="346" y="1810"/>
                    <a:pt x="406" y="1882"/>
                  </a:cubicBezTo>
                  <a:cubicBezTo>
                    <a:pt x="465" y="1941"/>
                    <a:pt x="548" y="2001"/>
                    <a:pt x="632" y="2048"/>
                  </a:cubicBezTo>
                  <a:cubicBezTo>
                    <a:pt x="572" y="1917"/>
                    <a:pt x="513" y="1775"/>
                    <a:pt x="453" y="1632"/>
                  </a:cubicBezTo>
                  <a:cubicBezTo>
                    <a:pt x="429" y="1560"/>
                    <a:pt x="394" y="1477"/>
                    <a:pt x="358" y="1406"/>
                  </a:cubicBezTo>
                  <a:cubicBezTo>
                    <a:pt x="322" y="1310"/>
                    <a:pt x="298" y="1215"/>
                    <a:pt x="275" y="1108"/>
                  </a:cubicBezTo>
                  <a:cubicBezTo>
                    <a:pt x="239" y="941"/>
                    <a:pt x="215" y="763"/>
                    <a:pt x="203" y="584"/>
                  </a:cubicBezTo>
                  <a:lnTo>
                    <a:pt x="203" y="465"/>
                  </a:lnTo>
                  <a:cubicBezTo>
                    <a:pt x="203" y="429"/>
                    <a:pt x="191" y="346"/>
                    <a:pt x="191" y="286"/>
                  </a:cubicBezTo>
                  <a:cubicBezTo>
                    <a:pt x="167" y="191"/>
                    <a:pt x="156" y="96"/>
                    <a:pt x="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07;p24">
              <a:extLst>
                <a:ext uri="{FF2B5EF4-FFF2-40B4-BE49-F238E27FC236}">
                  <a16:creationId xmlns:a16="http://schemas.microsoft.com/office/drawing/2014/main" id="{3E62AC1A-F5C7-F3EB-8242-3238355CE43C}"/>
                </a:ext>
              </a:extLst>
            </p:cNvPr>
            <p:cNvSpPr/>
            <p:nvPr/>
          </p:nvSpPr>
          <p:spPr>
            <a:xfrm>
              <a:off x="4508840" y="2292823"/>
              <a:ext cx="19957" cy="83181"/>
            </a:xfrm>
            <a:custGeom>
              <a:avLst/>
              <a:gdLst/>
              <a:ahLst/>
              <a:cxnLst/>
              <a:rect l="l" t="t" r="r" b="b"/>
              <a:pathLst>
                <a:path w="643" h="2680" extrusionOk="0">
                  <a:moveTo>
                    <a:pt x="24" y="1"/>
                  </a:moveTo>
                  <a:cubicBezTo>
                    <a:pt x="12" y="84"/>
                    <a:pt x="0" y="167"/>
                    <a:pt x="0" y="251"/>
                  </a:cubicBezTo>
                  <a:cubicBezTo>
                    <a:pt x="0" y="298"/>
                    <a:pt x="0" y="346"/>
                    <a:pt x="0" y="394"/>
                  </a:cubicBezTo>
                  <a:cubicBezTo>
                    <a:pt x="0" y="477"/>
                    <a:pt x="12" y="548"/>
                    <a:pt x="36" y="620"/>
                  </a:cubicBezTo>
                  <a:cubicBezTo>
                    <a:pt x="83" y="882"/>
                    <a:pt x="143" y="1132"/>
                    <a:pt x="202" y="1394"/>
                  </a:cubicBezTo>
                  <a:cubicBezTo>
                    <a:pt x="262" y="1620"/>
                    <a:pt x="322" y="1846"/>
                    <a:pt x="381" y="2072"/>
                  </a:cubicBezTo>
                  <a:lnTo>
                    <a:pt x="405" y="2168"/>
                  </a:lnTo>
                  <a:cubicBezTo>
                    <a:pt x="405" y="2203"/>
                    <a:pt x="417" y="2227"/>
                    <a:pt x="429" y="2251"/>
                  </a:cubicBezTo>
                  <a:cubicBezTo>
                    <a:pt x="441" y="2299"/>
                    <a:pt x="464" y="2346"/>
                    <a:pt x="488" y="2394"/>
                  </a:cubicBezTo>
                  <a:cubicBezTo>
                    <a:pt x="524" y="2489"/>
                    <a:pt x="572" y="2584"/>
                    <a:pt x="631" y="2680"/>
                  </a:cubicBezTo>
                  <a:lnTo>
                    <a:pt x="643" y="2680"/>
                  </a:lnTo>
                  <a:lnTo>
                    <a:pt x="643" y="2441"/>
                  </a:lnTo>
                  <a:cubicBezTo>
                    <a:pt x="643" y="2310"/>
                    <a:pt x="619" y="2180"/>
                    <a:pt x="583" y="2049"/>
                  </a:cubicBezTo>
                  <a:cubicBezTo>
                    <a:pt x="524" y="1822"/>
                    <a:pt x="464" y="1596"/>
                    <a:pt x="417" y="1370"/>
                  </a:cubicBezTo>
                  <a:cubicBezTo>
                    <a:pt x="357" y="1144"/>
                    <a:pt x="310" y="917"/>
                    <a:pt x="250" y="679"/>
                  </a:cubicBezTo>
                  <a:cubicBezTo>
                    <a:pt x="250" y="632"/>
                    <a:pt x="238" y="584"/>
                    <a:pt x="226" y="536"/>
                  </a:cubicBezTo>
                  <a:cubicBezTo>
                    <a:pt x="214" y="477"/>
                    <a:pt x="191" y="417"/>
                    <a:pt x="179" y="358"/>
                  </a:cubicBezTo>
                  <a:cubicBezTo>
                    <a:pt x="143" y="239"/>
                    <a:pt x="83" y="120"/>
                    <a:pt x="24" y="13"/>
                  </a:cubicBezTo>
                  <a:lnTo>
                    <a:pt x="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08;p24">
              <a:extLst>
                <a:ext uri="{FF2B5EF4-FFF2-40B4-BE49-F238E27FC236}">
                  <a16:creationId xmlns:a16="http://schemas.microsoft.com/office/drawing/2014/main" id="{E98D2CF2-435A-FAA9-4E78-87139D5BF0A1}"/>
                </a:ext>
              </a:extLst>
            </p:cNvPr>
            <p:cNvSpPr/>
            <p:nvPr/>
          </p:nvSpPr>
          <p:spPr>
            <a:xfrm>
              <a:off x="4529511" y="2364148"/>
              <a:ext cx="32186" cy="11608"/>
            </a:xfrm>
            <a:custGeom>
              <a:avLst/>
              <a:gdLst/>
              <a:ahLst/>
              <a:cxnLst/>
              <a:rect l="l" t="t" r="r" b="b"/>
              <a:pathLst>
                <a:path w="1037" h="374" extrusionOk="0">
                  <a:moveTo>
                    <a:pt x="1037" y="1"/>
                  </a:moveTo>
                  <a:cubicBezTo>
                    <a:pt x="941" y="12"/>
                    <a:pt x="834" y="24"/>
                    <a:pt x="739" y="48"/>
                  </a:cubicBezTo>
                  <a:cubicBezTo>
                    <a:pt x="656" y="60"/>
                    <a:pt x="572" y="84"/>
                    <a:pt x="489" y="108"/>
                  </a:cubicBezTo>
                  <a:cubicBezTo>
                    <a:pt x="441" y="132"/>
                    <a:pt x="394" y="143"/>
                    <a:pt x="346" y="167"/>
                  </a:cubicBezTo>
                  <a:cubicBezTo>
                    <a:pt x="298" y="191"/>
                    <a:pt x="251" y="215"/>
                    <a:pt x="203" y="239"/>
                  </a:cubicBezTo>
                  <a:cubicBezTo>
                    <a:pt x="132" y="274"/>
                    <a:pt x="60" y="322"/>
                    <a:pt x="1" y="358"/>
                  </a:cubicBezTo>
                  <a:lnTo>
                    <a:pt x="1" y="370"/>
                  </a:lnTo>
                  <a:cubicBezTo>
                    <a:pt x="37" y="372"/>
                    <a:pt x="75" y="374"/>
                    <a:pt x="112" y="374"/>
                  </a:cubicBezTo>
                  <a:cubicBezTo>
                    <a:pt x="234" y="374"/>
                    <a:pt x="362" y="358"/>
                    <a:pt x="489" y="322"/>
                  </a:cubicBezTo>
                  <a:cubicBezTo>
                    <a:pt x="537" y="310"/>
                    <a:pt x="584" y="298"/>
                    <a:pt x="632" y="274"/>
                  </a:cubicBezTo>
                  <a:cubicBezTo>
                    <a:pt x="679" y="251"/>
                    <a:pt x="727" y="227"/>
                    <a:pt x="775" y="203"/>
                  </a:cubicBezTo>
                  <a:cubicBezTo>
                    <a:pt x="870" y="143"/>
                    <a:pt x="953" y="84"/>
                    <a:pt x="1037" y="12"/>
                  </a:cubicBezTo>
                  <a:lnTo>
                    <a:pt x="10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09;p24">
              <a:extLst>
                <a:ext uri="{FF2B5EF4-FFF2-40B4-BE49-F238E27FC236}">
                  <a16:creationId xmlns:a16="http://schemas.microsoft.com/office/drawing/2014/main" id="{FFF8E035-E799-63D5-EA49-425B3BCC6990}"/>
                </a:ext>
              </a:extLst>
            </p:cNvPr>
            <p:cNvSpPr/>
            <p:nvPr/>
          </p:nvSpPr>
          <p:spPr>
            <a:xfrm>
              <a:off x="4508095" y="2290620"/>
              <a:ext cx="31441" cy="11111"/>
            </a:xfrm>
            <a:custGeom>
              <a:avLst/>
              <a:gdLst/>
              <a:ahLst/>
              <a:cxnLst/>
              <a:rect l="l" t="t" r="r" b="b"/>
              <a:pathLst>
                <a:path w="1013" h="358" extrusionOk="0">
                  <a:moveTo>
                    <a:pt x="1000" y="0"/>
                  </a:moveTo>
                  <a:cubicBezTo>
                    <a:pt x="834" y="36"/>
                    <a:pt x="679" y="60"/>
                    <a:pt x="512" y="107"/>
                  </a:cubicBezTo>
                  <a:cubicBezTo>
                    <a:pt x="429" y="131"/>
                    <a:pt x="346" y="167"/>
                    <a:pt x="250" y="203"/>
                  </a:cubicBezTo>
                  <a:lnTo>
                    <a:pt x="0" y="310"/>
                  </a:lnTo>
                  <a:lnTo>
                    <a:pt x="0" y="322"/>
                  </a:lnTo>
                  <a:cubicBezTo>
                    <a:pt x="48" y="322"/>
                    <a:pt x="96" y="334"/>
                    <a:pt x="131" y="346"/>
                  </a:cubicBezTo>
                  <a:cubicBezTo>
                    <a:pt x="179" y="346"/>
                    <a:pt x="226" y="357"/>
                    <a:pt x="274" y="357"/>
                  </a:cubicBezTo>
                  <a:cubicBezTo>
                    <a:pt x="357" y="357"/>
                    <a:pt x="441" y="346"/>
                    <a:pt x="524" y="322"/>
                  </a:cubicBezTo>
                  <a:cubicBezTo>
                    <a:pt x="572" y="310"/>
                    <a:pt x="607" y="298"/>
                    <a:pt x="655" y="274"/>
                  </a:cubicBezTo>
                  <a:cubicBezTo>
                    <a:pt x="703" y="250"/>
                    <a:pt x="750" y="226"/>
                    <a:pt x="798" y="191"/>
                  </a:cubicBezTo>
                  <a:cubicBezTo>
                    <a:pt x="881" y="143"/>
                    <a:pt x="941" y="72"/>
                    <a:pt x="1012" y="12"/>
                  </a:cubicBezTo>
                  <a:lnTo>
                    <a:pt x="10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10;p24">
              <a:extLst>
                <a:ext uri="{FF2B5EF4-FFF2-40B4-BE49-F238E27FC236}">
                  <a16:creationId xmlns:a16="http://schemas.microsoft.com/office/drawing/2014/main" id="{9C749900-40C1-E999-1312-075C2D3F29AB}"/>
                </a:ext>
              </a:extLst>
            </p:cNvPr>
            <p:cNvSpPr/>
            <p:nvPr/>
          </p:nvSpPr>
          <p:spPr>
            <a:xfrm>
              <a:off x="4540250" y="2293196"/>
              <a:ext cx="19988" cy="75049"/>
            </a:xfrm>
            <a:custGeom>
              <a:avLst/>
              <a:gdLst/>
              <a:ahLst/>
              <a:cxnLst/>
              <a:rect l="l" t="t" r="r" b="b"/>
              <a:pathLst>
                <a:path w="644" h="2418" extrusionOk="0">
                  <a:moveTo>
                    <a:pt x="12" y="1"/>
                  </a:moveTo>
                  <a:cubicBezTo>
                    <a:pt x="0" y="84"/>
                    <a:pt x="0" y="167"/>
                    <a:pt x="0" y="239"/>
                  </a:cubicBezTo>
                  <a:cubicBezTo>
                    <a:pt x="0" y="358"/>
                    <a:pt x="12" y="453"/>
                    <a:pt x="36" y="560"/>
                  </a:cubicBezTo>
                  <a:cubicBezTo>
                    <a:pt x="60" y="667"/>
                    <a:pt x="83" y="774"/>
                    <a:pt x="119" y="882"/>
                  </a:cubicBezTo>
                  <a:cubicBezTo>
                    <a:pt x="143" y="977"/>
                    <a:pt x="167" y="1108"/>
                    <a:pt x="203" y="1215"/>
                  </a:cubicBezTo>
                  <a:cubicBezTo>
                    <a:pt x="250" y="1429"/>
                    <a:pt x="310" y="1632"/>
                    <a:pt x="369" y="1834"/>
                  </a:cubicBezTo>
                  <a:cubicBezTo>
                    <a:pt x="381" y="1894"/>
                    <a:pt x="405" y="1941"/>
                    <a:pt x="417" y="1989"/>
                  </a:cubicBezTo>
                  <a:cubicBezTo>
                    <a:pt x="429" y="2037"/>
                    <a:pt x="453" y="2084"/>
                    <a:pt x="476" y="2132"/>
                  </a:cubicBezTo>
                  <a:cubicBezTo>
                    <a:pt x="524" y="2239"/>
                    <a:pt x="584" y="2334"/>
                    <a:pt x="643" y="2418"/>
                  </a:cubicBezTo>
                  <a:lnTo>
                    <a:pt x="643" y="2334"/>
                  </a:lnTo>
                  <a:cubicBezTo>
                    <a:pt x="643" y="2263"/>
                    <a:pt x="643" y="2179"/>
                    <a:pt x="631" y="2096"/>
                  </a:cubicBezTo>
                  <a:cubicBezTo>
                    <a:pt x="619" y="1989"/>
                    <a:pt x="595" y="1870"/>
                    <a:pt x="560" y="1763"/>
                  </a:cubicBezTo>
                  <a:cubicBezTo>
                    <a:pt x="476" y="1477"/>
                    <a:pt x="405" y="1191"/>
                    <a:pt x="322" y="905"/>
                  </a:cubicBezTo>
                  <a:lnTo>
                    <a:pt x="322" y="917"/>
                  </a:lnTo>
                  <a:cubicBezTo>
                    <a:pt x="286" y="786"/>
                    <a:pt x="262" y="644"/>
                    <a:pt x="226" y="513"/>
                  </a:cubicBezTo>
                  <a:cubicBezTo>
                    <a:pt x="214" y="489"/>
                    <a:pt x="214" y="453"/>
                    <a:pt x="203" y="429"/>
                  </a:cubicBezTo>
                  <a:cubicBezTo>
                    <a:pt x="191" y="382"/>
                    <a:pt x="167" y="334"/>
                    <a:pt x="155" y="286"/>
                  </a:cubicBezTo>
                  <a:cubicBezTo>
                    <a:pt x="107" y="191"/>
                    <a:pt x="60" y="96"/>
                    <a:pt x="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11;p24">
              <a:extLst>
                <a:ext uri="{FF2B5EF4-FFF2-40B4-BE49-F238E27FC236}">
                  <a16:creationId xmlns:a16="http://schemas.microsoft.com/office/drawing/2014/main" id="{11CDDBA0-79A3-A4EA-1D70-480AE1279A48}"/>
                </a:ext>
              </a:extLst>
            </p:cNvPr>
            <p:cNvSpPr/>
            <p:nvPr/>
          </p:nvSpPr>
          <p:spPr>
            <a:xfrm>
              <a:off x="4565359" y="2270663"/>
              <a:ext cx="38455" cy="16667"/>
            </a:xfrm>
            <a:custGeom>
              <a:avLst/>
              <a:gdLst/>
              <a:ahLst/>
              <a:cxnLst/>
              <a:rect l="l" t="t" r="r" b="b"/>
              <a:pathLst>
                <a:path w="1239" h="537" extrusionOk="0">
                  <a:moveTo>
                    <a:pt x="870" y="0"/>
                  </a:moveTo>
                  <a:lnTo>
                    <a:pt x="810" y="24"/>
                  </a:lnTo>
                  <a:cubicBezTo>
                    <a:pt x="751" y="24"/>
                    <a:pt x="691" y="36"/>
                    <a:pt x="632" y="48"/>
                  </a:cubicBezTo>
                  <a:cubicBezTo>
                    <a:pt x="537" y="72"/>
                    <a:pt x="465" y="107"/>
                    <a:pt x="382" y="155"/>
                  </a:cubicBezTo>
                  <a:cubicBezTo>
                    <a:pt x="358" y="167"/>
                    <a:pt x="322" y="179"/>
                    <a:pt x="298" y="203"/>
                  </a:cubicBezTo>
                  <a:cubicBezTo>
                    <a:pt x="251" y="227"/>
                    <a:pt x="215" y="262"/>
                    <a:pt x="179" y="298"/>
                  </a:cubicBezTo>
                  <a:cubicBezTo>
                    <a:pt x="108" y="357"/>
                    <a:pt x="48" y="417"/>
                    <a:pt x="1" y="500"/>
                  </a:cubicBezTo>
                  <a:cubicBezTo>
                    <a:pt x="120" y="465"/>
                    <a:pt x="227" y="429"/>
                    <a:pt x="334" y="381"/>
                  </a:cubicBezTo>
                  <a:cubicBezTo>
                    <a:pt x="453" y="334"/>
                    <a:pt x="572" y="274"/>
                    <a:pt x="691" y="238"/>
                  </a:cubicBezTo>
                  <a:lnTo>
                    <a:pt x="667" y="238"/>
                  </a:lnTo>
                  <a:cubicBezTo>
                    <a:pt x="727" y="227"/>
                    <a:pt x="775" y="215"/>
                    <a:pt x="834" y="215"/>
                  </a:cubicBezTo>
                  <a:lnTo>
                    <a:pt x="882" y="215"/>
                  </a:lnTo>
                  <a:lnTo>
                    <a:pt x="929" y="227"/>
                  </a:lnTo>
                  <a:cubicBezTo>
                    <a:pt x="965" y="238"/>
                    <a:pt x="989" y="250"/>
                    <a:pt x="1025" y="274"/>
                  </a:cubicBezTo>
                  <a:lnTo>
                    <a:pt x="1001" y="262"/>
                  </a:lnTo>
                  <a:lnTo>
                    <a:pt x="1001" y="262"/>
                  </a:lnTo>
                  <a:cubicBezTo>
                    <a:pt x="1037" y="286"/>
                    <a:pt x="1060" y="310"/>
                    <a:pt x="1084" y="334"/>
                  </a:cubicBezTo>
                  <a:cubicBezTo>
                    <a:pt x="1144" y="393"/>
                    <a:pt x="1191" y="465"/>
                    <a:pt x="1227" y="536"/>
                  </a:cubicBezTo>
                  <a:lnTo>
                    <a:pt x="1239" y="536"/>
                  </a:lnTo>
                  <a:cubicBezTo>
                    <a:pt x="1239" y="512"/>
                    <a:pt x="1239" y="500"/>
                    <a:pt x="1239" y="477"/>
                  </a:cubicBezTo>
                  <a:lnTo>
                    <a:pt x="1239" y="417"/>
                  </a:lnTo>
                  <a:cubicBezTo>
                    <a:pt x="1239" y="381"/>
                    <a:pt x="1227" y="346"/>
                    <a:pt x="1227" y="322"/>
                  </a:cubicBezTo>
                  <a:cubicBezTo>
                    <a:pt x="1215" y="250"/>
                    <a:pt x="1179" y="191"/>
                    <a:pt x="1132" y="131"/>
                  </a:cubicBezTo>
                  <a:cubicBezTo>
                    <a:pt x="1060" y="60"/>
                    <a:pt x="965" y="12"/>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12;p24">
              <a:extLst>
                <a:ext uri="{FF2B5EF4-FFF2-40B4-BE49-F238E27FC236}">
                  <a16:creationId xmlns:a16="http://schemas.microsoft.com/office/drawing/2014/main" id="{908E4E31-5F02-8FE9-ED94-B7815E130106}"/>
                </a:ext>
              </a:extLst>
            </p:cNvPr>
            <p:cNvSpPr/>
            <p:nvPr/>
          </p:nvSpPr>
          <p:spPr>
            <a:xfrm>
              <a:off x="4565359" y="2287640"/>
              <a:ext cx="37369" cy="14463"/>
            </a:xfrm>
            <a:custGeom>
              <a:avLst/>
              <a:gdLst/>
              <a:ahLst/>
              <a:cxnLst/>
              <a:rect l="l" t="t" r="r" b="b"/>
              <a:pathLst>
                <a:path w="1204" h="466" extrusionOk="0">
                  <a:moveTo>
                    <a:pt x="13" y="1"/>
                  </a:moveTo>
                  <a:cubicBezTo>
                    <a:pt x="13" y="37"/>
                    <a:pt x="13" y="72"/>
                    <a:pt x="13" y="108"/>
                  </a:cubicBezTo>
                  <a:cubicBezTo>
                    <a:pt x="1" y="144"/>
                    <a:pt x="1" y="180"/>
                    <a:pt x="13" y="215"/>
                  </a:cubicBezTo>
                  <a:cubicBezTo>
                    <a:pt x="13" y="263"/>
                    <a:pt x="36" y="311"/>
                    <a:pt x="60" y="346"/>
                  </a:cubicBezTo>
                  <a:cubicBezTo>
                    <a:pt x="84" y="382"/>
                    <a:pt x="120" y="418"/>
                    <a:pt x="156" y="430"/>
                  </a:cubicBezTo>
                  <a:cubicBezTo>
                    <a:pt x="179" y="442"/>
                    <a:pt x="191" y="453"/>
                    <a:pt x="215" y="453"/>
                  </a:cubicBezTo>
                  <a:cubicBezTo>
                    <a:pt x="239" y="465"/>
                    <a:pt x="275" y="465"/>
                    <a:pt x="298" y="465"/>
                  </a:cubicBezTo>
                  <a:cubicBezTo>
                    <a:pt x="441" y="442"/>
                    <a:pt x="572" y="406"/>
                    <a:pt x="691" y="358"/>
                  </a:cubicBezTo>
                  <a:cubicBezTo>
                    <a:pt x="775" y="322"/>
                    <a:pt x="846" y="287"/>
                    <a:pt x="929" y="251"/>
                  </a:cubicBezTo>
                  <a:lnTo>
                    <a:pt x="977" y="215"/>
                  </a:lnTo>
                  <a:cubicBezTo>
                    <a:pt x="1025" y="180"/>
                    <a:pt x="1060" y="156"/>
                    <a:pt x="1096" y="132"/>
                  </a:cubicBezTo>
                  <a:cubicBezTo>
                    <a:pt x="1132" y="96"/>
                    <a:pt x="1156" y="61"/>
                    <a:pt x="1191" y="25"/>
                  </a:cubicBezTo>
                  <a:lnTo>
                    <a:pt x="1191" y="13"/>
                  </a:lnTo>
                  <a:lnTo>
                    <a:pt x="1203" y="1"/>
                  </a:lnTo>
                  <a:cubicBezTo>
                    <a:pt x="1179" y="1"/>
                    <a:pt x="1156" y="13"/>
                    <a:pt x="1132" y="13"/>
                  </a:cubicBezTo>
                  <a:cubicBezTo>
                    <a:pt x="989" y="49"/>
                    <a:pt x="858" y="72"/>
                    <a:pt x="715" y="108"/>
                  </a:cubicBezTo>
                  <a:cubicBezTo>
                    <a:pt x="656" y="132"/>
                    <a:pt x="596" y="156"/>
                    <a:pt x="525" y="180"/>
                  </a:cubicBezTo>
                  <a:cubicBezTo>
                    <a:pt x="477" y="203"/>
                    <a:pt x="417" y="215"/>
                    <a:pt x="370" y="239"/>
                  </a:cubicBezTo>
                  <a:lnTo>
                    <a:pt x="394" y="239"/>
                  </a:lnTo>
                  <a:cubicBezTo>
                    <a:pt x="346" y="251"/>
                    <a:pt x="310" y="251"/>
                    <a:pt x="263" y="251"/>
                  </a:cubicBezTo>
                  <a:lnTo>
                    <a:pt x="227" y="251"/>
                  </a:lnTo>
                  <a:lnTo>
                    <a:pt x="203" y="239"/>
                  </a:lnTo>
                  <a:cubicBezTo>
                    <a:pt x="185" y="230"/>
                    <a:pt x="168" y="215"/>
                    <a:pt x="155" y="203"/>
                  </a:cubicBezTo>
                  <a:lnTo>
                    <a:pt x="155" y="203"/>
                  </a:lnTo>
                  <a:cubicBezTo>
                    <a:pt x="119" y="155"/>
                    <a:pt x="84" y="96"/>
                    <a:pt x="48" y="49"/>
                  </a:cubicBezTo>
                  <a:cubicBezTo>
                    <a:pt x="48" y="37"/>
                    <a:pt x="36" y="13"/>
                    <a:pt x="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3;p24">
              <a:extLst>
                <a:ext uri="{FF2B5EF4-FFF2-40B4-BE49-F238E27FC236}">
                  <a16:creationId xmlns:a16="http://schemas.microsoft.com/office/drawing/2014/main" id="{B27CC618-DB87-9585-ABAE-93B70F100290}"/>
                </a:ext>
              </a:extLst>
            </p:cNvPr>
            <p:cNvSpPr/>
            <p:nvPr/>
          </p:nvSpPr>
          <p:spPr>
            <a:xfrm>
              <a:off x="4573491" y="2299124"/>
              <a:ext cx="40318" cy="28461"/>
            </a:xfrm>
            <a:custGeom>
              <a:avLst/>
              <a:gdLst/>
              <a:ahLst/>
              <a:cxnLst/>
              <a:rect l="l" t="t" r="r" b="b"/>
              <a:pathLst>
                <a:path w="1299" h="917" extrusionOk="0">
                  <a:moveTo>
                    <a:pt x="917" y="0"/>
                  </a:moveTo>
                  <a:lnTo>
                    <a:pt x="917" y="24"/>
                  </a:lnTo>
                  <a:cubicBezTo>
                    <a:pt x="870" y="24"/>
                    <a:pt x="822" y="36"/>
                    <a:pt x="786" y="48"/>
                  </a:cubicBezTo>
                  <a:cubicBezTo>
                    <a:pt x="739" y="60"/>
                    <a:pt x="691" y="72"/>
                    <a:pt x="656" y="83"/>
                  </a:cubicBezTo>
                  <a:cubicBezTo>
                    <a:pt x="560" y="107"/>
                    <a:pt x="465" y="143"/>
                    <a:pt x="382" y="191"/>
                  </a:cubicBezTo>
                  <a:cubicBezTo>
                    <a:pt x="310" y="214"/>
                    <a:pt x="251" y="250"/>
                    <a:pt x="179" y="286"/>
                  </a:cubicBezTo>
                  <a:cubicBezTo>
                    <a:pt x="120" y="310"/>
                    <a:pt x="72" y="345"/>
                    <a:pt x="36" y="393"/>
                  </a:cubicBezTo>
                  <a:cubicBezTo>
                    <a:pt x="13" y="417"/>
                    <a:pt x="13" y="441"/>
                    <a:pt x="1" y="464"/>
                  </a:cubicBezTo>
                  <a:cubicBezTo>
                    <a:pt x="1" y="488"/>
                    <a:pt x="1" y="524"/>
                    <a:pt x="1" y="548"/>
                  </a:cubicBezTo>
                  <a:cubicBezTo>
                    <a:pt x="1" y="583"/>
                    <a:pt x="13" y="619"/>
                    <a:pt x="24" y="655"/>
                  </a:cubicBezTo>
                  <a:cubicBezTo>
                    <a:pt x="36" y="691"/>
                    <a:pt x="48" y="738"/>
                    <a:pt x="60" y="774"/>
                  </a:cubicBezTo>
                  <a:cubicBezTo>
                    <a:pt x="60" y="798"/>
                    <a:pt x="84" y="822"/>
                    <a:pt x="120" y="822"/>
                  </a:cubicBezTo>
                  <a:cubicBezTo>
                    <a:pt x="125" y="823"/>
                    <a:pt x="130" y="824"/>
                    <a:pt x="135" y="824"/>
                  </a:cubicBezTo>
                  <a:cubicBezTo>
                    <a:pt x="167" y="824"/>
                    <a:pt x="203" y="793"/>
                    <a:pt x="203" y="762"/>
                  </a:cubicBezTo>
                  <a:lnTo>
                    <a:pt x="203" y="536"/>
                  </a:lnTo>
                  <a:cubicBezTo>
                    <a:pt x="203" y="524"/>
                    <a:pt x="203" y="524"/>
                    <a:pt x="203" y="524"/>
                  </a:cubicBezTo>
                  <a:lnTo>
                    <a:pt x="203" y="512"/>
                  </a:lnTo>
                  <a:cubicBezTo>
                    <a:pt x="215" y="500"/>
                    <a:pt x="215" y="488"/>
                    <a:pt x="227" y="488"/>
                  </a:cubicBezTo>
                  <a:lnTo>
                    <a:pt x="215" y="500"/>
                  </a:lnTo>
                  <a:cubicBezTo>
                    <a:pt x="227" y="488"/>
                    <a:pt x="251" y="476"/>
                    <a:pt x="263" y="464"/>
                  </a:cubicBezTo>
                  <a:cubicBezTo>
                    <a:pt x="441" y="369"/>
                    <a:pt x="632" y="298"/>
                    <a:pt x="822" y="250"/>
                  </a:cubicBezTo>
                  <a:lnTo>
                    <a:pt x="822" y="250"/>
                  </a:lnTo>
                  <a:lnTo>
                    <a:pt x="798" y="262"/>
                  </a:lnTo>
                  <a:cubicBezTo>
                    <a:pt x="858" y="238"/>
                    <a:pt x="917" y="238"/>
                    <a:pt x="977" y="238"/>
                  </a:cubicBezTo>
                  <a:lnTo>
                    <a:pt x="1025" y="238"/>
                  </a:lnTo>
                  <a:cubicBezTo>
                    <a:pt x="1037" y="262"/>
                    <a:pt x="1048" y="298"/>
                    <a:pt x="1060" y="333"/>
                  </a:cubicBezTo>
                  <a:cubicBezTo>
                    <a:pt x="1072" y="417"/>
                    <a:pt x="1084" y="488"/>
                    <a:pt x="1084" y="572"/>
                  </a:cubicBezTo>
                  <a:cubicBezTo>
                    <a:pt x="1084" y="583"/>
                    <a:pt x="1084" y="595"/>
                    <a:pt x="1084" y="595"/>
                  </a:cubicBezTo>
                  <a:cubicBezTo>
                    <a:pt x="1072" y="607"/>
                    <a:pt x="1060" y="619"/>
                    <a:pt x="1048" y="631"/>
                  </a:cubicBezTo>
                  <a:cubicBezTo>
                    <a:pt x="1001" y="643"/>
                    <a:pt x="965" y="667"/>
                    <a:pt x="917" y="679"/>
                  </a:cubicBezTo>
                  <a:cubicBezTo>
                    <a:pt x="846" y="691"/>
                    <a:pt x="763" y="703"/>
                    <a:pt x="703" y="714"/>
                  </a:cubicBezTo>
                  <a:cubicBezTo>
                    <a:pt x="644" y="726"/>
                    <a:pt x="548" y="738"/>
                    <a:pt x="489" y="762"/>
                  </a:cubicBezTo>
                  <a:cubicBezTo>
                    <a:pt x="370" y="786"/>
                    <a:pt x="263" y="834"/>
                    <a:pt x="167" y="893"/>
                  </a:cubicBezTo>
                  <a:lnTo>
                    <a:pt x="167" y="905"/>
                  </a:lnTo>
                  <a:lnTo>
                    <a:pt x="203" y="905"/>
                  </a:lnTo>
                  <a:lnTo>
                    <a:pt x="370" y="917"/>
                  </a:lnTo>
                  <a:lnTo>
                    <a:pt x="620" y="917"/>
                  </a:lnTo>
                  <a:cubicBezTo>
                    <a:pt x="715" y="917"/>
                    <a:pt x="810" y="905"/>
                    <a:pt x="906" y="881"/>
                  </a:cubicBezTo>
                  <a:cubicBezTo>
                    <a:pt x="977" y="857"/>
                    <a:pt x="1060" y="845"/>
                    <a:pt x="1132" y="810"/>
                  </a:cubicBezTo>
                  <a:lnTo>
                    <a:pt x="1179" y="786"/>
                  </a:lnTo>
                  <a:lnTo>
                    <a:pt x="1203" y="762"/>
                  </a:lnTo>
                  <a:lnTo>
                    <a:pt x="1239" y="726"/>
                  </a:lnTo>
                  <a:cubicBezTo>
                    <a:pt x="1263" y="703"/>
                    <a:pt x="1275" y="679"/>
                    <a:pt x="1287" y="667"/>
                  </a:cubicBezTo>
                  <a:cubicBezTo>
                    <a:pt x="1287" y="631"/>
                    <a:pt x="1298" y="607"/>
                    <a:pt x="1298" y="572"/>
                  </a:cubicBezTo>
                  <a:cubicBezTo>
                    <a:pt x="1298" y="488"/>
                    <a:pt x="1298" y="405"/>
                    <a:pt x="1275" y="322"/>
                  </a:cubicBezTo>
                  <a:cubicBezTo>
                    <a:pt x="1263" y="250"/>
                    <a:pt x="1239" y="191"/>
                    <a:pt x="1215" y="119"/>
                  </a:cubicBezTo>
                  <a:cubicBezTo>
                    <a:pt x="1203" y="107"/>
                    <a:pt x="1203" y="95"/>
                    <a:pt x="1191" y="83"/>
                  </a:cubicBezTo>
                  <a:lnTo>
                    <a:pt x="1167" y="60"/>
                  </a:lnTo>
                  <a:cubicBezTo>
                    <a:pt x="1156" y="48"/>
                    <a:pt x="1144" y="36"/>
                    <a:pt x="1120" y="36"/>
                  </a:cubicBezTo>
                  <a:cubicBezTo>
                    <a:pt x="1084" y="24"/>
                    <a:pt x="1060" y="12"/>
                    <a:pt x="10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14;p24">
              <a:extLst>
                <a:ext uri="{FF2B5EF4-FFF2-40B4-BE49-F238E27FC236}">
                  <a16:creationId xmlns:a16="http://schemas.microsoft.com/office/drawing/2014/main" id="{926319C5-DFB9-1EFA-1C4C-C6F0DE4AB691}"/>
                </a:ext>
              </a:extLst>
            </p:cNvPr>
            <p:cNvSpPr/>
            <p:nvPr/>
          </p:nvSpPr>
          <p:spPr>
            <a:xfrm>
              <a:off x="4577557" y="2332365"/>
              <a:ext cx="40318" cy="27903"/>
            </a:xfrm>
            <a:custGeom>
              <a:avLst/>
              <a:gdLst/>
              <a:ahLst/>
              <a:cxnLst/>
              <a:rect l="l" t="t" r="r" b="b"/>
              <a:pathLst>
                <a:path w="1299" h="899" extrusionOk="0">
                  <a:moveTo>
                    <a:pt x="239" y="429"/>
                  </a:moveTo>
                  <a:cubicBezTo>
                    <a:pt x="227" y="429"/>
                    <a:pt x="227" y="429"/>
                    <a:pt x="227" y="441"/>
                  </a:cubicBezTo>
                  <a:lnTo>
                    <a:pt x="239" y="429"/>
                  </a:lnTo>
                  <a:close/>
                  <a:moveTo>
                    <a:pt x="1013" y="203"/>
                  </a:moveTo>
                  <a:cubicBezTo>
                    <a:pt x="1048" y="322"/>
                    <a:pt x="1084" y="441"/>
                    <a:pt x="1096" y="572"/>
                  </a:cubicBezTo>
                  <a:cubicBezTo>
                    <a:pt x="1060" y="584"/>
                    <a:pt x="1025" y="596"/>
                    <a:pt x="989" y="608"/>
                  </a:cubicBezTo>
                  <a:cubicBezTo>
                    <a:pt x="917" y="620"/>
                    <a:pt x="834" y="644"/>
                    <a:pt x="763" y="644"/>
                  </a:cubicBezTo>
                  <a:cubicBezTo>
                    <a:pt x="691" y="667"/>
                    <a:pt x="620" y="679"/>
                    <a:pt x="548" y="691"/>
                  </a:cubicBezTo>
                  <a:cubicBezTo>
                    <a:pt x="453" y="727"/>
                    <a:pt x="358" y="763"/>
                    <a:pt x="274" y="810"/>
                  </a:cubicBezTo>
                  <a:lnTo>
                    <a:pt x="274" y="739"/>
                  </a:lnTo>
                  <a:cubicBezTo>
                    <a:pt x="274" y="715"/>
                    <a:pt x="263" y="655"/>
                    <a:pt x="263" y="620"/>
                  </a:cubicBezTo>
                  <a:cubicBezTo>
                    <a:pt x="251" y="572"/>
                    <a:pt x="239" y="525"/>
                    <a:pt x="227" y="477"/>
                  </a:cubicBezTo>
                  <a:lnTo>
                    <a:pt x="227" y="429"/>
                  </a:lnTo>
                  <a:lnTo>
                    <a:pt x="239" y="417"/>
                  </a:lnTo>
                  <a:cubicBezTo>
                    <a:pt x="322" y="382"/>
                    <a:pt x="417" y="358"/>
                    <a:pt x="501" y="322"/>
                  </a:cubicBezTo>
                  <a:cubicBezTo>
                    <a:pt x="608" y="298"/>
                    <a:pt x="703" y="263"/>
                    <a:pt x="810" y="239"/>
                  </a:cubicBezTo>
                  <a:cubicBezTo>
                    <a:pt x="882" y="227"/>
                    <a:pt x="941" y="215"/>
                    <a:pt x="1013" y="203"/>
                  </a:cubicBezTo>
                  <a:close/>
                  <a:moveTo>
                    <a:pt x="941" y="1"/>
                  </a:moveTo>
                  <a:cubicBezTo>
                    <a:pt x="906" y="1"/>
                    <a:pt x="858" y="13"/>
                    <a:pt x="822" y="24"/>
                  </a:cubicBezTo>
                  <a:cubicBezTo>
                    <a:pt x="667" y="48"/>
                    <a:pt x="525" y="96"/>
                    <a:pt x="382" y="144"/>
                  </a:cubicBezTo>
                  <a:cubicBezTo>
                    <a:pt x="298" y="167"/>
                    <a:pt x="215" y="203"/>
                    <a:pt x="132" y="239"/>
                  </a:cubicBezTo>
                  <a:cubicBezTo>
                    <a:pt x="108" y="251"/>
                    <a:pt x="84" y="263"/>
                    <a:pt x="60" y="286"/>
                  </a:cubicBezTo>
                  <a:cubicBezTo>
                    <a:pt x="48" y="298"/>
                    <a:pt x="36" y="322"/>
                    <a:pt x="24" y="346"/>
                  </a:cubicBezTo>
                  <a:cubicBezTo>
                    <a:pt x="13" y="358"/>
                    <a:pt x="13" y="382"/>
                    <a:pt x="13" y="405"/>
                  </a:cubicBezTo>
                  <a:cubicBezTo>
                    <a:pt x="1" y="429"/>
                    <a:pt x="1" y="441"/>
                    <a:pt x="13" y="465"/>
                  </a:cubicBezTo>
                  <a:cubicBezTo>
                    <a:pt x="13" y="489"/>
                    <a:pt x="24" y="513"/>
                    <a:pt x="24" y="548"/>
                  </a:cubicBezTo>
                  <a:lnTo>
                    <a:pt x="48" y="620"/>
                  </a:lnTo>
                  <a:cubicBezTo>
                    <a:pt x="48" y="644"/>
                    <a:pt x="48" y="655"/>
                    <a:pt x="60" y="679"/>
                  </a:cubicBezTo>
                  <a:cubicBezTo>
                    <a:pt x="60" y="715"/>
                    <a:pt x="60" y="763"/>
                    <a:pt x="72" y="810"/>
                  </a:cubicBezTo>
                  <a:cubicBezTo>
                    <a:pt x="72" y="858"/>
                    <a:pt x="108" y="894"/>
                    <a:pt x="155" y="894"/>
                  </a:cubicBezTo>
                  <a:cubicBezTo>
                    <a:pt x="162" y="897"/>
                    <a:pt x="169" y="899"/>
                    <a:pt x="176" y="899"/>
                  </a:cubicBezTo>
                  <a:cubicBezTo>
                    <a:pt x="193" y="899"/>
                    <a:pt x="210" y="890"/>
                    <a:pt x="227" y="882"/>
                  </a:cubicBezTo>
                  <a:cubicBezTo>
                    <a:pt x="239" y="870"/>
                    <a:pt x="239" y="870"/>
                    <a:pt x="251" y="858"/>
                  </a:cubicBezTo>
                  <a:lnTo>
                    <a:pt x="274" y="858"/>
                  </a:lnTo>
                  <a:cubicBezTo>
                    <a:pt x="346" y="858"/>
                    <a:pt x="405" y="858"/>
                    <a:pt x="477" y="870"/>
                  </a:cubicBezTo>
                  <a:cubicBezTo>
                    <a:pt x="519" y="876"/>
                    <a:pt x="560" y="879"/>
                    <a:pt x="603" y="879"/>
                  </a:cubicBezTo>
                  <a:cubicBezTo>
                    <a:pt x="647" y="879"/>
                    <a:pt x="691" y="876"/>
                    <a:pt x="739" y="870"/>
                  </a:cubicBezTo>
                  <a:cubicBezTo>
                    <a:pt x="786" y="870"/>
                    <a:pt x="834" y="858"/>
                    <a:pt x="882" y="846"/>
                  </a:cubicBezTo>
                  <a:lnTo>
                    <a:pt x="1013" y="822"/>
                  </a:lnTo>
                  <a:cubicBezTo>
                    <a:pt x="1084" y="810"/>
                    <a:pt x="1144" y="786"/>
                    <a:pt x="1191" y="751"/>
                  </a:cubicBezTo>
                  <a:cubicBezTo>
                    <a:pt x="1239" y="727"/>
                    <a:pt x="1275" y="691"/>
                    <a:pt x="1287" y="655"/>
                  </a:cubicBezTo>
                  <a:cubicBezTo>
                    <a:pt x="1298" y="596"/>
                    <a:pt x="1298" y="536"/>
                    <a:pt x="1287" y="477"/>
                  </a:cubicBezTo>
                  <a:cubicBezTo>
                    <a:pt x="1275" y="394"/>
                    <a:pt x="1263" y="322"/>
                    <a:pt x="1239" y="239"/>
                  </a:cubicBezTo>
                  <a:cubicBezTo>
                    <a:pt x="1227" y="179"/>
                    <a:pt x="1203" y="120"/>
                    <a:pt x="1167" y="72"/>
                  </a:cubicBezTo>
                  <a:cubicBezTo>
                    <a:pt x="1156" y="48"/>
                    <a:pt x="1132" y="36"/>
                    <a:pt x="1120" y="24"/>
                  </a:cubicBezTo>
                  <a:cubicBezTo>
                    <a:pt x="1096" y="13"/>
                    <a:pt x="1072" y="13"/>
                    <a:pt x="1036" y="13"/>
                  </a:cubicBezTo>
                  <a:lnTo>
                    <a:pt x="941" y="13"/>
                  </a:lnTo>
                  <a:lnTo>
                    <a:pt x="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5;p24">
              <a:extLst>
                <a:ext uri="{FF2B5EF4-FFF2-40B4-BE49-F238E27FC236}">
                  <a16:creationId xmlns:a16="http://schemas.microsoft.com/office/drawing/2014/main" id="{BBB98095-7C86-FCA5-817F-46F3753E528B}"/>
                </a:ext>
              </a:extLst>
            </p:cNvPr>
            <p:cNvSpPr/>
            <p:nvPr/>
          </p:nvSpPr>
          <p:spPr>
            <a:xfrm>
              <a:off x="4626348" y="2254771"/>
              <a:ext cx="26630" cy="24054"/>
            </a:xfrm>
            <a:custGeom>
              <a:avLst/>
              <a:gdLst/>
              <a:ahLst/>
              <a:cxnLst/>
              <a:rect l="l" t="t" r="r" b="b"/>
              <a:pathLst>
                <a:path w="858" h="775" extrusionOk="0">
                  <a:moveTo>
                    <a:pt x="417" y="215"/>
                  </a:moveTo>
                  <a:cubicBezTo>
                    <a:pt x="441" y="215"/>
                    <a:pt x="477" y="215"/>
                    <a:pt x="500" y="227"/>
                  </a:cubicBezTo>
                  <a:cubicBezTo>
                    <a:pt x="524" y="227"/>
                    <a:pt x="548" y="238"/>
                    <a:pt x="560" y="250"/>
                  </a:cubicBezTo>
                  <a:lnTo>
                    <a:pt x="596" y="286"/>
                  </a:lnTo>
                  <a:lnTo>
                    <a:pt x="619" y="298"/>
                  </a:lnTo>
                  <a:cubicBezTo>
                    <a:pt x="619" y="322"/>
                    <a:pt x="619" y="334"/>
                    <a:pt x="631" y="346"/>
                  </a:cubicBezTo>
                  <a:lnTo>
                    <a:pt x="631" y="358"/>
                  </a:lnTo>
                  <a:cubicBezTo>
                    <a:pt x="631" y="381"/>
                    <a:pt x="619" y="405"/>
                    <a:pt x="619" y="429"/>
                  </a:cubicBezTo>
                  <a:cubicBezTo>
                    <a:pt x="619" y="429"/>
                    <a:pt x="619" y="441"/>
                    <a:pt x="619" y="441"/>
                  </a:cubicBezTo>
                  <a:cubicBezTo>
                    <a:pt x="607" y="453"/>
                    <a:pt x="596" y="477"/>
                    <a:pt x="584" y="488"/>
                  </a:cubicBezTo>
                  <a:cubicBezTo>
                    <a:pt x="560" y="500"/>
                    <a:pt x="548" y="512"/>
                    <a:pt x="524" y="524"/>
                  </a:cubicBezTo>
                  <a:cubicBezTo>
                    <a:pt x="465" y="548"/>
                    <a:pt x="417" y="572"/>
                    <a:pt x="357" y="584"/>
                  </a:cubicBezTo>
                  <a:cubicBezTo>
                    <a:pt x="310" y="596"/>
                    <a:pt x="262" y="608"/>
                    <a:pt x="226" y="608"/>
                  </a:cubicBezTo>
                  <a:lnTo>
                    <a:pt x="179" y="608"/>
                  </a:lnTo>
                  <a:cubicBezTo>
                    <a:pt x="167" y="608"/>
                    <a:pt x="155" y="596"/>
                    <a:pt x="143" y="584"/>
                  </a:cubicBezTo>
                  <a:lnTo>
                    <a:pt x="155" y="584"/>
                  </a:lnTo>
                  <a:lnTo>
                    <a:pt x="143" y="572"/>
                  </a:lnTo>
                  <a:cubicBezTo>
                    <a:pt x="143" y="564"/>
                    <a:pt x="143" y="556"/>
                    <a:pt x="143" y="548"/>
                  </a:cubicBezTo>
                  <a:cubicBezTo>
                    <a:pt x="143" y="500"/>
                    <a:pt x="143" y="453"/>
                    <a:pt x="155" y="417"/>
                  </a:cubicBezTo>
                  <a:lnTo>
                    <a:pt x="155" y="405"/>
                  </a:lnTo>
                  <a:cubicBezTo>
                    <a:pt x="167" y="381"/>
                    <a:pt x="167" y="358"/>
                    <a:pt x="191" y="334"/>
                  </a:cubicBezTo>
                  <a:lnTo>
                    <a:pt x="191" y="334"/>
                  </a:lnTo>
                  <a:lnTo>
                    <a:pt x="167" y="358"/>
                  </a:lnTo>
                  <a:cubicBezTo>
                    <a:pt x="179" y="334"/>
                    <a:pt x="203" y="310"/>
                    <a:pt x="215" y="298"/>
                  </a:cubicBezTo>
                  <a:cubicBezTo>
                    <a:pt x="238" y="286"/>
                    <a:pt x="262" y="262"/>
                    <a:pt x="286" y="250"/>
                  </a:cubicBezTo>
                  <a:cubicBezTo>
                    <a:pt x="298" y="238"/>
                    <a:pt x="322" y="227"/>
                    <a:pt x="357" y="227"/>
                  </a:cubicBezTo>
                  <a:lnTo>
                    <a:pt x="429" y="227"/>
                  </a:lnTo>
                  <a:lnTo>
                    <a:pt x="417" y="215"/>
                  </a:lnTo>
                  <a:close/>
                  <a:moveTo>
                    <a:pt x="393" y="0"/>
                  </a:moveTo>
                  <a:cubicBezTo>
                    <a:pt x="334" y="0"/>
                    <a:pt x="286" y="12"/>
                    <a:pt x="226" y="36"/>
                  </a:cubicBezTo>
                  <a:cubicBezTo>
                    <a:pt x="131" y="72"/>
                    <a:pt x="48" y="155"/>
                    <a:pt x="24" y="250"/>
                  </a:cubicBezTo>
                  <a:cubicBezTo>
                    <a:pt x="0" y="310"/>
                    <a:pt x="0" y="369"/>
                    <a:pt x="24" y="429"/>
                  </a:cubicBezTo>
                  <a:cubicBezTo>
                    <a:pt x="24" y="465"/>
                    <a:pt x="36" y="500"/>
                    <a:pt x="60" y="536"/>
                  </a:cubicBezTo>
                  <a:cubicBezTo>
                    <a:pt x="60" y="560"/>
                    <a:pt x="60" y="584"/>
                    <a:pt x="60" y="608"/>
                  </a:cubicBezTo>
                  <a:cubicBezTo>
                    <a:pt x="72" y="643"/>
                    <a:pt x="96" y="679"/>
                    <a:pt x="119" y="703"/>
                  </a:cubicBezTo>
                  <a:cubicBezTo>
                    <a:pt x="143" y="715"/>
                    <a:pt x="167" y="727"/>
                    <a:pt x="191" y="739"/>
                  </a:cubicBezTo>
                  <a:cubicBezTo>
                    <a:pt x="215" y="750"/>
                    <a:pt x="238" y="762"/>
                    <a:pt x="262" y="762"/>
                  </a:cubicBezTo>
                  <a:cubicBezTo>
                    <a:pt x="298" y="774"/>
                    <a:pt x="334" y="774"/>
                    <a:pt x="357" y="774"/>
                  </a:cubicBezTo>
                  <a:cubicBezTo>
                    <a:pt x="393" y="774"/>
                    <a:pt x="441" y="774"/>
                    <a:pt x="477" y="762"/>
                  </a:cubicBezTo>
                  <a:cubicBezTo>
                    <a:pt x="536" y="750"/>
                    <a:pt x="596" y="715"/>
                    <a:pt x="655" y="679"/>
                  </a:cubicBezTo>
                  <a:cubicBezTo>
                    <a:pt x="715" y="655"/>
                    <a:pt x="762" y="608"/>
                    <a:pt x="798" y="548"/>
                  </a:cubicBezTo>
                  <a:cubicBezTo>
                    <a:pt x="858" y="441"/>
                    <a:pt x="858" y="310"/>
                    <a:pt x="810" y="203"/>
                  </a:cubicBezTo>
                  <a:cubicBezTo>
                    <a:pt x="750" y="107"/>
                    <a:pt x="667" y="48"/>
                    <a:pt x="560" y="12"/>
                  </a:cubicBezTo>
                  <a:cubicBezTo>
                    <a:pt x="536" y="12"/>
                    <a:pt x="512"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6;p24">
              <a:extLst>
                <a:ext uri="{FF2B5EF4-FFF2-40B4-BE49-F238E27FC236}">
                  <a16:creationId xmlns:a16="http://schemas.microsoft.com/office/drawing/2014/main" id="{288BCCA4-58C2-8C40-1153-F4E27BABE578}"/>
                </a:ext>
              </a:extLst>
            </p:cNvPr>
            <p:cNvSpPr/>
            <p:nvPr/>
          </p:nvSpPr>
          <p:spPr>
            <a:xfrm>
              <a:off x="4637801" y="2288385"/>
              <a:ext cx="21447" cy="19616"/>
            </a:xfrm>
            <a:custGeom>
              <a:avLst/>
              <a:gdLst/>
              <a:ahLst/>
              <a:cxnLst/>
              <a:rect l="l" t="t" r="r" b="b"/>
              <a:pathLst>
                <a:path w="691" h="632" extrusionOk="0">
                  <a:moveTo>
                    <a:pt x="346" y="203"/>
                  </a:moveTo>
                  <a:lnTo>
                    <a:pt x="346" y="215"/>
                  </a:lnTo>
                  <a:lnTo>
                    <a:pt x="405" y="215"/>
                  </a:lnTo>
                  <a:cubicBezTo>
                    <a:pt x="429" y="227"/>
                    <a:pt x="441" y="239"/>
                    <a:pt x="453" y="239"/>
                  </a:cubicBezTo>
                  <a:lnTo>
                    <a:pt x="477" y="251"/>
                  </a:lnTo>
                  <a:cubicBezTo>
                    <a:pt x="477" y="263"/>
                    <a:pt x="477" y="263"/>
                    <a:pt x="489" y="275"/>
                  </a:cubicBezTo>
                  <a:lnTo>
                    <a:pt x="489" y="298"/>
                  </a:lnTo>
                  <a:lnTo>
                    <a:pt x="489" y="322"/>
                  </a:lnTo>
                  <a:cubicBezTo>
                    <a:pt x="477" y="334"/>
                    <a:pt x="477" y="346"/>
                    <a:pt x="477" y="346"/>
                  </a:cubicBezTo>
                  <a:cubicBezTo>
                    <a:pt x="465" y="370"/>
                    <a:pt x="453" y="382"/>
                    <a:pt x="441" y="394"/>
                  </a:cubicBezTo>
                  <a:cubicBezTo>
                    <a:pt x="429" y="406"/>
                    <a:pt x="417" y="406"/>
                    <a:pt x="405" y="418"/>
                  </a:cubicBezTo>
                  <a:lnTo>
                    <a:pt x="358" y="441"/>
                  </a:lnTo>
                  <a:lnTo>
                    <a:pt x="191" y="441"/>
                  </a:lnTo>
                  <a:cubicBezTo>
                    <a:pt x="179" y="429"/>
                    <a:pt x="155" y="418"/>
                    <a:pt x="143" y="406"/>
                  </a:cubicBezTo>
                  <a:lnTo>
                    <a:pt x="155" y="406"/>
                  </a:lnTo>
                  <a:lnTo>
                    <a:pt x="131" y="394"/>
                  </a:lnTo>
                  <a:cubicBezTo>
                    <a:pt x="131" y="382"/>
                    <a:pt x="131" y="358"/>
                    <a:pt x="143" y="346"/>
                  </a:cubicBezTo>
                  <a:cubicBezTo>
                    <a:pt x="143" y="322"/>
                    <a:pt x="155" y="310"/>
                    <a:pt x="167" y="287"/>
                  </a:cubicBezTo>
                  <a:cubicBezTo>
                    <a:pt x="167" y="275"/>
                    <a:pt x="179" y="263"/>
                    <a:pt x="191" y="263"/>
                  </a:cubicBezTo>
                  <a:cubicBezTo>
                    <a:pt x="203" y="251"/>
                    <a:pt x="215" y="239"/>
                    <a:pt x="227" y="239"/>
                  </a:cubicBezTo>
                  <a:cubicBezTo>
                    <a:pt x="238" y="227"/>
                    <a:pt x="262" y="227"/>
                    <a:pt x="274" y="215"/>
                  </a:cubicBezTo>
                  <a:cubicBezTo>
                    <a:pt x="298" y="215"/>
                    <a:pt x="322" y="215"/>
                    <a:pt x="346" y="203"/>
                  </a:cubicBezTo>
                  <a:close/>
                  <a:moveTo>
                    <a:pt x="286" y="1"/>
                  </a:moveTo>
                  <a:cubicBezTo>
                    <a:pt x="238" y="13"/>
                    <a:pt x="191" y="25"/>
                    <a:pt x="143" y="60"/>
                  </a:cubicBezTo>
                  <a:cubicBezTo>
                    <a:pt x="108" y="84"/>
                    <a:pt x="84" y="108"/>
                    <a:pt x="60" y="144"/>
                  </a:cubicBezTo>
                  <a:cubicBezTo>
                    <a:pt x="36" y="179"/>
                    <a:pt x="24" y="215"/>
                    <a:pt x="12" y="251"/>
                  </a:cubicBezTo>
                  <a:cubicBezTo>
                    <a:pt x="0" y="298"/>
                    <a:pt x="0" y="334"/>
                    <a:pt x="24" y="382"/>
                  </a:cubicBezTo>
                  <a:cubicBezTo>
                    <a:pt x="24" y="418"/>
                    <a:pt x="48" y="441"/>
                    <a:pt x="60" y="477"/>
                  </a:cubicBezTo>
                  <a:cubicBezTo>
                    <a:pt x="84" y="501"/>
                    <a:pt x="96" y="537"/>
                    <a:pt x="119" y="560"/>
                  </a:cubicBezTo>
                  <a:lnTo>
                    <a:pt x="131" y="560"/>
                  </a:lnTo>
                  <a:lnTo>
                    <a:pt x="179" y="596"/>
                  </a:lnTo>
                  <a:cubicBezTo>
                    <a:pt x="215" y="608"/>
                    <a:pt x="238" y="620"/>
                    <a:pt x="274" y="632"/>
                  </a:cubicBezTo>
                  <a:lnTo>
                    <a:pt x="381" y="632"/>
                  </a:lnTo>
                  <a:cubicBezTo>
                    <a:pt x="417" y="620"/>
                    <a:pt x="453" y="620"/>
                    <a:pt x="489" y="596"/>
                  </a:cubicBezTo>
                  <a:cubicBezTo>
                    <a:pt x="500" y="596"/>
                    <a:pt x="524" y="584"/>
                    <a:pt x="548" y="572"/>
                  </a:cubicBezTo>
                  <a:cubicBezTo>
                    <a:pt x="572" y="548"/>
                    <a:pt x="596" y="525"/>
                    <a:pt x="619" y="489"/>
                  </a:cubicBezTo>
                  <a:cubicBezTo>
                    <a:pt x="631" y="477"/>
                    <a:pt x="643" y="453"/>
                    <a:pt x="655" y="441"/>
                  </a:cubicBezTo>
                  <a:cubicBezTo>
                    <a:pt x="667" y="418"/>
                    <a:pt x="679" y="382"/>
                    <a:pt x="679" y="358"/>
                  </a:cubicBezTo>
                  <a:cubicBezTo>
                    <a:pt x="691" y="322"/>
                    <a:pt x="691" y="275"/>
                    <a:pt x="679" y="239"/>
                  </a:cubicBezTo>
                  <a:cubicBezTo>
                    <a:pt x="679" y="191"/>
                    <a:pt x="655" y="156"/>
                    <a:pt x="619" y="120"/>
                  </a:cubicBezTo>
                  <a:cubicBezTo>
                    <a:pt x="560" y="60"/>
                    <a:pt x="489" y="25"/>
                    <a:pt x="405" y="13"/>
                  </a:cubicBezTo>
                  <a:lnTo>
                    <a:pt x="369" y="13"/>
                  </a:lnTo>
                  <a:cubicBezTo>
                    <a:pt x="358" y="7"/>
                    <a:pt x="343" y="4"/>
                    <a:pt x="328" y="4"/>
                  </a:cubicBezTo>
                  <a:cubicBezTo>
                    <a:pt x="313" y="4"/>
                    <a:pt x="298" y="7"/>
                    <a:pt x="286" y="13"/>
                  </a:cubicBez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7;p24">
              <a:extLst>
                <a:ext uri="{FF2B5EF4-FFF2-40B4-BE49-F238E27FC236}">
                  <a16:creationId xmlns:a16="http://schemas.microsoft.com/office/drawing/2014/main" id="{FE10DD54-CA8A-79CE-B993-FF361B9DDF0B}"/>
                </a:ext>
              </a:extLst>
            </p:cNvPr>
            <p:cNvSpPr/>
            <p:nvPr/>
          </p:nvSpPr>
          <p:spPr>
            <a:xfrm>
              <a:off x="4644070" y="2321657"/>
              <a:ext cx="19616" cy="19988"/>
            </a:xfrm>
            <a:custGeom>
              <a:avLst/>
              <a:gdLst/>
              <a:ahLst/>
              <a:cxnLst/>
              <a:rect l="l" t="t" r="r" b="b"/>
              <a:pathLst>
                <a:path w="632" h="644" extrusionOk="0">
                  <a:moveTo>
                    <a:pt x="406" y="227"/>
                  </a:moveTo>
                  <a:cubicBezTo>
                    <a:pt x="406" y="227"/>
                    <a:pt x="417" y="227"/>
                    <a:pt x="417" y="238"/>
                  </a:cubicBezTo>
                  <a:cubicBezTo>
                    <a:pt x="417" y="227"/>
                    <a:pt x="417" y="227"/>
                    <a:pt x="417" y="227"/>
                  </a:cubicBezTo>
                  <a:close/>
                  <a:moveTo>
                    <a:pt x="406" y="215"/>
                  </a:moveTo>
                  <a:lnTo>
                    <a:pt x="417" y="227"/>
                  </a:lnTo>
                  <a:lnTo>
                    <a:pt x="429" y="238"/>
                  </a:lnTo>
                  <a:cubicBezTo>
                    <a:pt x="429" y="250"/>
                    <a:pt x="429" y="250"/>
                    <a:pt x="429" y="250"/>
                  </a:cubicBezTo>
                  <a:cubicBezTo>
                    <a:pt x="429" y="262"/>
                    <a:pt x="429" y="262"/>
                    <a:pt x="429" y="274"/>
                  </a:cubicBezTo>
                  <a:lnTo>
                    <a:pt x="429" y="298"/>
                  </a:lnTo>
                  <a:cubicBezTo>
                    <a:pt x="429" y="310"/>
                    <a:pt x="429" y="322"/>
                    <a:pt x="429" y="322"/>
                  </a:cubicBezTo>
                  <a:cubicBezTo>
                    <a:pt x="417" y="346"/>
                    <a:pt x="406" y="381"/>
                    <a:pt x="382" y="393"/>
                  </a:cubicBezTo>
                  <a:cubicBezTo>
                    <a:pt x="382" y="381"/>
                    <a:pt x="382" y="381"/>
                    <a:pt x="382" y="381"/>
                  </a:cubicBezTo>
                  <a:lnTo>
                    <a:pt x="358" y="405"/>
                  </a:lnTo>
                  <a:lnTo>
                    <a:pt x="322" y="429"/>
                  </a:lnTo>
                  <a:cubicBezTo>
                    <a:pt x="298" y="441"/>
                    <a:pt x="275" y="441"/>
                    <a:pt x="239" y="441"/>
                  </a:cubicBezTo>
                  <a:lnTo>
                    <a:pt x="203" y="441"/>
                  </a:lnTo>
                  <a:cubicBezTo>
                    <a:pt x="179" y="429"/>
                    <a:pt x="167" y="429"/>
                    <a:pt x="144" y="417"/>
                  </a:cubicBezTo>
                  <a:lnTo>
                    <a:pt x="120" y="393"/>
                  </a:lnTo>
                  <a:lnTo>
                    <a:pt x="96" y="369"/>
                  </a:lnTo>
                  <a:cubicBezTo>
                    <a:pt x="96" y="358"/>
                    <a:pt x="84" y="334"/>
                    <a:pt x="84" y="322"/>
                  </a:cubicBezTo>
                  <a:cubicBezTo>
                    <a:pt x="84" y="310"/>
                    <a:pt x="96" y="298"/>
                    <a:pt x="108" y="298"/>
                  </a:cubicBezTo>
                  <a:lnTo>
                    <a:pt x="96" y="298"/>
                  </a:lnTo>
                  <a:cubicBezTo>
                    <a:pt x="120" y="274"/>
                    <a:pt x="156" y="262"/>
                    <a:pt x="179" y="238"/>
                  </a:cubicBezTo>
                  <a:cubicBezTo>
                    <a:pt x="203" y="227"/>
                    <a:pt x="215" y="227"/>
                    <a:pt x="239" y="215"/>
                  </a:cubicBezTo>
                  <a:close/>
                  <a:moveTo>
                    <a:pt x="310" y="0"/>
                  </a:moveTo>
                  <a:cubicBezTo>
                    <a:pt x="263" y="0"/>
                    <a:pt x="227" y="12"/>
                    <a:pt x="191" y="36"/>
                  </a:cubicBezTo>
                  <a:cubicBezTo>
                    <a:pt x="144" y="60"/>
                    <a:pt x="108" y="84"/>
                    <a:pt x="72" y="119"/>
                  </a:cubicBezTo>
                  <a:lnTo>
                    <a:pt x="48" y="167"/>
                  </a:lnTo>
                  <a:cubicBezTo>
                    <a:pt x="36" y="191"/>
                    <a:pt x="25" y="215"/>
                    <a:pt x="13" y="238"/>
                  </a:cubicBezTo>
                  <a:cubicBezTo>
                    <a:pt x="1" y="262"/>
                    <a:pt x="1" y="298"/>
                    <a:pt x="1" y="322"/>
                  </a:cubicBezTo>
                  <a:cubicBezTo>
                    <a:pt x="1" y="334"/>
                    <a:pt x="1" y="358"/>
                    <a:pt x="1" y="369"/>
                  </a:cubicBezTo>
                  <a:cubicBezTo>
                    <a:pt x="1" y="393"/>
                    <a:pt x="1" y="417"/>
                    <a:pt x="13" y="441"/>
                  </a:cubicBezTo>
                  <a:cubicBezTo>
                    <a:pt x="13" y="465"/>
                    <a:pt x="25" y="477"/>
                    <a:pt x="36" y="489"/>
                  </a:cubicBezTo>
                  <a:cubicBezTo>
                    <a:pt x="36" y="512"/>
                    <a:pt x="60" y="536"/>
                    <a:pt x="72" y="548"/>
                  </a:cubicBezTo>
                  <a:cubicBezTo>
                    <a:pt x="108" y="584"/>
                    <a:pt x="156" y="608"/>
                    <a:pt x="203" y="619"/>
                  </a:cubicBezTo>
                  <a:cubicBezTo>
                    <a:pt x="239" y="631"/>
                    <a:pt x="287" y="643"/>
                    <a:pt x="322" y="643"/>
                  </a:cubicBezTo>
                  <a:cubicBezTo>
                    <a:pt x="346" y="643"/>
                    <a:pt x="370" y="631"/>
                    <a:pt x="382" y="631"/>
                  </a:cubicBezTo>
                  <a:lnTo>
                    <a:pt x="417" y="608"/>
                  </a:lnTo>
                  <a:lnTo>
                    <a:pt x="477" y="584"/>
                  </a:lnTo>
                  <a:lnTo>
                    <a:pt x="525" y="536"/>
                  </a:lnTo>
                  <a:lnTo>
                    <a:pt x="560" y="512"/>
                  </a:lnTo>
                  <a:cubicBezTo>
                    <a:pt x="572" y="489"/>
                    <a:pt x="584" y="465"/>
                    <a:pt x="596" y="453"/>
                  </a:cubicBezTo>
                  <a:cubicBezTo>
                    <a:pt x="608" y="429"/>
                    <a:pt x="620" y="393"/>
                    <a:pt x="620" y="369"/>
                  </a:cubicBezTo>
                  <a:cubicBezTo>
                    <a:pt x="632" y="346"/>
                    <a:pt x="632" y="310"/>
                    <a:pt x="632" y="274"/>
                  </a:cubicBezTo>
                  <a:cubicBezTo>
                    <a:pt x="632" y="238"/>
                    <a:pt x="632" y="203"/>
                    <a:pt x="620" y="167"/>
                  </a:cubicBezTo>
                  <a:cubicBezTo>
                    <a:pt x="608" y="155"/>
                    <a:pt x="608" y="143"/>
                    <a:pt x="596" y="119"/>
                  </a:cubicBezTo>
                  <a:cubicBezTo>
                    <a:pt x="572" y="108"/>
                    <a:pt x="560" y="84"/>
                    <a:pt x="537" y="60"/>
                  </a:cubicBezTo>
                  <a:cubicBezTo>
                    <a:pt x="525" y="48"/>
                    <a:pt x="513" y="48"/>
                    <a:pt x="501" y="36"/>
                  </a:cubicBezTo>
                  <a:cubicBezTo>
                    <a:pt x="477" y="24"/>
                    <a:pt x="465" y="12"/>
                    <a:pt x="441" y="12"/>
                  </a:cubicBezTo>
                  <a:cubicBezTo>
                    <a:pt x="417" y="0"/>
                    <a:pt x="394" y="0"/>
                    <a:pt x="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8;p24">
              <a:extLst>
                <a:ext uri="{FF2B5EF4-FFF2-40B4-BE49-F238E27FC236}">
                  <a16:creationId xmlns:a16="http://schemas.microsoft.com/office/drawing/2014/main" id="{16560D6D-FF74-65FD-92FD-1DE9D12E8517}"/>
                </a:ext>
              </a:extLst>
            </p:cNvPr>
            <p:cNvSpPr/>
            <p:nvPr/>
          </p:nvSpPr>
          <p:spPr>
            <a:xfrm>
              <a:off x="4679174" y="2230004"/>
              <a:ext cx="51771" cy="48450"/>
            </a:xfrm>
            <a:custGeom>
              <a:avLst/>
              <a:gdLst/>
              <a:ahLst/>
              <a:cxnLst/>
              <a:rect l="l" t="t" r="r" b="b"/>
              <a:pathLst>
                <a:path w="1668" h="1561" extrusionOk="0">
                  <a:moveTo>
                    <a:pt x="1049" y="203"/>
                  </a:moveTo>
                  <a:cubicBezTo>
                    <a:pt x="1084" y="215"/>
                    <a:pt x="1120" y="215"/>
                    <a:pt x="1144" y="227"/>
                  </a:cubicBezTo>
                  <a:cubicBezTo>
                    <a:pt x="1168" y="239"/>
                    <a:pt x="1191" y="251"/>
                    <a:pt x="1215" y="263"/>
                  </a:cubicBezTo>
                  <a:cubicBezTo>
                    <a:pt x="1251" y="286"/>
                    <a:pt x="1263" y="298"/>
                    <a:pt x="1287" y="322"/>
                  </a:cubicBezTo>
                  <a:cubicBezTo>
                    <a:pt x="1322" y="358"/>
                    <a:pt x="1346" y="394"/>
                    <a:pt x="1370" y="429"/>
                  </a:cubicBezTo>
                  <a:cubicBezTo>
                    <a:pt x="1406" y="489"/>
                    <a:pt x="1430" y="548"/>
                    <a:pt x="1442" y="608"/>
                  </a:cubicBezTo>
                  <a:cubicBezTo>
                    <a:pt x="1453" y="667"/>
                    <a:pt x="1465" y="727"/>
                    <a:pt x="1465" y="786"/>
                  </a:cubicBezTo>
                  <a:cubicBezTo>
                    <a:pt x="1465" y="822"/>
                    <a:pt x="1453" y="858"/>
                    <a:pt x="1442" y="894"/>
                  </a:cubicBezTo>
                  <a:cubicBezTo>
                    <a:pt x="1430" y="941"/>
                    <a:pt x="1418" y="977"/>
                    <a:pt x="1394" y="1013"/>
                  </a:cubicBezTo>
                  <a:cubicBezTo>
                    <a:pt x="1370" y="1048"/>
                    <a:pt x="1334" y="1084"/>
                    <a:pt x="1299" y="1120"/>
                  </a:cubicBezTo>
                  <a:cubicBezTo>
                    <a:pt x="1251" y="1167"/>
                    <a:pt x="1191" y="1215"/>
                    <a:pt x="1132" y="1239"/>
                  </a:cubicBezTo>
                  <a:cubicBezTo>
                    <a:pt x="1061" y="1286"/>
                    <a:pt x="977" y="1310"/>
                    <a:pt x="906" y="1334"/>
                  </a:cubicBezTo>
                  <a:cubicBezTo>
                    <a:pt x="822" y="1346"/>
                    <a:pt x="739" y="1358"/>
                    <a:pt x="656" y="1358"/>
                  </a:cubicBezTo>
                  <a:cubicBezTo>
                    <a:pt x="584" y="1358"/>
                    <a:pt x="525" y="1346"/>
                    <a:pt x="453" y="1322"/>
                  </a:cubicBezTo>
                  <a:lnTo>
                    <a:pt x="477" y="1322"/>
                  </a:lnTo>
                  <a:cubicBezTo>
                    <a:pt x="429" y="1310"/>
                    <a:pt x="370" y="1286"/>
                    <a:pt x="322" y="1263"/>
                  </a:cubicBezTo>
                  <a:lnTo>
                    <a:pt x="299" y="1239"/>
                  </a:lnTo>
                  <a:cubicBezTo>
                    <a:pt x="275" y="1227"/>
                    <a:pt x="263" y="1203"/>
                    <a:pt x="251" y="1179"/>
                  </a:cubicBezTo>
                  <a:cubicBezTo>
                    <a:pt x="239" y="1156"/>
                    <a:pt x="227" y="1132"/>
                    <a:pt x="227" y="1108"/>
                  </a:cubicBezTo>
                  <a:cubicBezTo>
                    <a:pt x="215" y="1072"/>
                    <a:pt x="215" y="1036"/>
                    <a:pt x="215" y="989"/>
                  </a:cubicBezTo>
                  <a:cubicBezTo>
                    <a:pt x="215" y="965"/>
                    <a:pt x="215" y="929"/>
                    <a:pt x="227" y="894"/>
                  </a:cubicBezTo>
                  <a:cubicBezTo>
                    <a:pt x="251" y="810"/>
                    <a:pt x="287" y="739"/>
                    <a:pt x="334" y="667"/>
                  </a:cubicBezTo>
                  <a:lnTo>
                    <a:pt x="334" y="667"/>
                  </a:lnTo>
                  <a:lnTo>
                    <a:pt x="322" y="691"/>
                  </a:lnTo>
                  <a:cubicBezTo>
                    <a:pt x="370" y="608"/>
                    <a:pt x="440" y="537"/>
                    <a:pt x="511" y="467"/>
                  </a:cubicBezTo>
                  <a:lnTo>
                    <a:pt x="511" y="467"/>
                  </a:lnTo>
                  <a:lnTo>
                    <a:pt x="501" y="477"/>
                  </a:lnTo>
                  <a:cubicBezTo>
                    <a:pt x="501" y="465"/>
                    <a:pt x="501" y="465"/>
                    <a:pt x="513" y="465"/>
                  </a:cubicBezTo>
                  <a:cubicBezTo>
                    <a:pt x="584" y="394"/>
                    <a:pt x="668" y="334"/>
                    <a:pt x="751" y="286"/>
                  </a:cubicBezTo>
                  <a:cubicBezTo>
                    <a:pt x="810" y="263"/>
                    <a:pt x="858" y="239"/>
                    <a:pt x="930" y="227"/>
                  </a:cubicBezTo>
                  <a:lnTo>
                    <a:pt x="894" y="227"/>
                  </a:lnTo>
                  <a:cubicBezTo>
                    <a:pt x="941" y="215"/>
                    <a:pt x="1001" y="215"/>
                    <a:pt x="1049" y="203"/>
                  </a:cubicBezTo>
                  <a:close/>
                  <a:moveTo>
                    <a:pt x="977" y="1"/>
                  </a:moveTo>
                  <a:lnTo>
                    <a:pt x="977" y="13"/>
                  </a:lnTo>
                  <a:cubicBezTo>
                    <a:pt x="918" y="13"/>
                    <a:pt x="870" y="24"/>
                    <a:pt x="810" y="48"/>
                  </a:cubicBezTo>
                  <a:cubicBezTo>
                    <a:pt x="703" y="84"/>
                    <a:pt x="596" y="132"/>
                    <a:pt x="501" y="215"/>
                  </a:cubicBezTo>
                  <a:cubicBezTo>
                    <a:pt x="394" y="286"/>
                    <a:pt x="310" y="370"/>
                    <a:pt x="227" y="465"/>
                  </a:cubicBezTo>
                  <a:cubicBezTo>
                    <a:pt x="156" y="560"/>
                    <a:pt x="96" y="655"/>
                    <a:pt x="48" y="763"/>
                  </a:cubicBezTo>
                  <a:cubicBezTo>
                    <a:pt x="13" y="870"/>
                    <a:pt x="1" y="965"/>
                    <a:pt x="13" y="1072"/>
                  </a:cubicBezTo>
                  <a:cubicBezTo>
                    <a:pt x="25" y="1167"/>
                    <a:pt x="72" y="1251"/>
                    <a:pt x="144" y="1310"/>
                  </a:cubicBezTo>
                  <a:cubicBezTo>
                    <a:pt x="191" y="1406"/>
                    <a:pt x="275" y="1477"/>
                    <a:pt x="370" y="1513"/>
                  </a:cubicBezTo>
                  <a:cubicBezTo>
                    <a:pt x="394" y="1525"/>
                    <a:pt x="418" y="1537"/>
                    <a:pt x="453" y="1537"/>
                  </a:cubicBezTo>
                  <a:cubicBezTo>
                    <a:pt x="477" y="1548"/>
                    <a:pt x="513" y="1548"/>
                    <a:pt x="537" y="1560"/>
                  </a:cubicBezTo>
                  <a:lnTo>
                    <a:pt x="727" y="1560"/>
                  </a:lnTo>
                  <a:cubicBezTo>
                    <a:pt x="870" y="1548"/>
                    <a:pt x="1001" y="1525"/>
                    <a:pt x="1132" y="1465"/>
                  </a:cubicBezTo>
                  <a:cubicBezTo>
                    <a:pt x="1191" y="1441"/>
                    <a:pt x="1251" y="1406"/>
                    <a:pt x="1311" y="1370"/>
                  </a:cubicBezTo>
                  <a:cubicBezTo>
                    <a:pt x="1358" y="1346"/>
                    <a:pt x="1406" y="1298"/>
                    <a:pt x="1453" y="1251"/>
                  </a:cubicBezTo>
                  <a:cubicBezTo>
                    <a:pt x="1549" y="1167"/>
                    <a:pt x="1608" y="1048"/>
                    <a:pt x="1644" y="917"/>
                  </a:cubicBezTo>
                  <a:cubicBezTo>
                    <a:pt x="1656" y="894"/>
                    <a:pt x="1668" y="858"/>
                    <a:pt x="1668" y="822"/>
                  </a:cubicBezTo>
                  <a:cubicBezTo>
                    <a:pt x="1668" y="786"/>
                    <a:pt x="1668" y="751"/>
                    <a:pt x="1668" y="727"/>
                  </a:cubicBezTo>
                  <a:cubicBezTo>
                    <a:pt x="1656" y="644"/>
                    <a:pt x="1644" y="572"/>
                    <a:pt x="1620" y="501"/>
                  </a:cubicBezTo>
                  <a:cubicBezTo>
                    <a:pt x="1608" y="429"/>
                    <a:pt x="1572" y="370"/>
                    <a:pt x="1537" y="298"/>
                  </a:cubicBezTo>
                  <a:cubicBezTo>
                    <a:pt x="1501" y="251"/>
                    <a:pt x="1465" y="191"/>
                    <a:pt x="1418" y="155"/>
                  </a:cubicBezTo>
                  <a:cubicBezTo>
                    <a:pt x="1382" y="108"/>
                    <a:pt x="1334" y="84"/>
                    <a:pt x="1287" y="48"/>
                  </a:cubicBezTo>
                  <a:cubicBezTo>
                    <a:pt x="1239" y="24"/>
                    <a:pt x="1180" y="13"/>
                    <a:pt x="11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19;p24">
              <a:extLst>
                <a:ext uri="{FF2B5EF4-FFF2-40B4-BE49-F238E27FC236}">
                  <a16:creationId xmlns:a16="http://schemas.microsoft.com/office/drawing/2014/main" id="{B0E8A914-0A14-855E-47E1-2B5F3AC748DE}"/>
                </a:ext>
              </a:extLst>
            </p:cNvPr>
            <p:cNvSpPr/>
            <p:nvPr/>
          </p:nvSpPr>
          <p:spPr>
            <a:xfrm>
              <a:off x="4684357" y="2289130"/>
              <a:ext cx="55092" cy="34017"/>
            </a:xfrm>
            <a:custGeom>
              <a:avLst/>
              <a:gdLst/>
              <a:ahLst/>
              <a:cxnLst/>
              <a:rect l="l" t="t" r="r" b="b"/>
              <a:pathLst>
                <a:path w="1775" h="1096" extrusionOk="0">
                  <a:moveTo>
                    <a:pt x="1370" y="1"/>
                  </a:moveTo>
                  <a:cubicBezTo>
                    <a:pt x="1322" y="1"/>
                    <a:pt x="1275" y="13"/>
                    <a:pt x="1227" y="24"/>
                  </a:cubicBezTo>
                  <a:cubicBezTo>
                    <a:pt x="1096" y="48"/>
                    <a:pt x="965" y="84"/>
                    <a:pt x="834" y="120"/>
                  </a:cubicBezTo>
                  <a:cubicBezTo>
                    <a:pt x="691" y="155"/>
                    <a:pt x="548" y="203"/>
                    <a:pt x="417" y="263"/>
                  </a:cubicBezTo>
                  <a:cubicBezTo>
                    <a:pt x="310" y="310"/>
                    <a:pt x="215" y="358"/>
                    <a:pt x="120" y="417"/>
                  </a:cubicBezTo>
                  <a:cubicBezTo>
                    <a:pt x="48" y="453"/>
                    <a:pt x="1" y="524"/>
                    <a:pt x="1" y="608"/>
                  </a:cubicBezTo>
                  <a:cubicBezTo>
                    <a:pt x="1" y="632"/>
                    <a:pt x="1" y="655"/>
                    <a:pt x="12" y="679"/>
                  </a:cubicBezTo>
                  <a:cubicBezTo>
                    <a:pt x="12" y="691"/>
                    <a:pt x="24" y="703"/>
                    <a:pt x="24" y="715"/>
                  </a:cubicBezTo>
                  <a:cubicBezTo>
                    <a:pt x="36" y="751"/>
                    <a:pt x="48" y="786"/>
                    <a:pt x="60" y="810"/>
                  </a:cubicBezTo>
                  <a:cubicBezTo>
                    <a:pt x="96" y="882"/>
                    <a:pt x="132" y="953"/>
                    <a:pt x="167" y="1036"/>
                  </a:cubicBezTo>
                  <a:cubicBezTo>
                    <a:pt x="179" y="1072"/>
                    <a:pt x="227" y="1096"/>
                    <a:pt x="262" y="1096"/>
                  </a:cubicBezTo>
                  <a:cubicBezTo>
                    <a:pt x="322" y="1084"/>
                    <a:pt x="358" y="1036"/>
                    <a:pt x="358" y="989"/>
                  </a:cubicBezTo>
                  <a:cubicBezTo>
                    <a:pt x="358" y="965"/>
                    <a:pt x="346" y="941"/>
                    <a:pt x="346" y="917"/>
                  </a:cubicBezTo>
                  <a:cubicBezTo>
                    <a:pt x="334" y="894"/>
                    <a:pt x="322" y="858"/>
                    <a:pt x="298" y="834"/>
                  </a:cubicBezTo>
                  <a:cubicBezTo>
                    <a:pt x="286" y="798"/>
                    <a:pt x="274" y="763"/>
                    <a:pt x="262" y="739"/>
                  </a:cubicBezTo>
                  <a:cubicBezTo>
                    <a:pt x="239" y="703"/>
                    <a:pt x="227" y="655"/>
                    <a:pt x="215" y="620"/>
                  </a:cubicBezTo>
                  <a:lnTo>
                    <a:pt x="215" y="608"/>
                  </a:lnTo>
                  <a:cubicBezTo>
                    <a:pt x="239" y="584"/>
                    <a:pt x="274" y="560"/>
                    <a:pt x="298" y="548"/>
                  </a:cubicBezTo>
                  <a:cubicBezTo>
                    <a:pt x="417" y="489"/>
                    <a:pt x="536" y="441"/>
                    <a:pt x="655" y="394"/>
                  </a:cubicBezTo>
                  <a:cubicBezTo>
                    <a:pt x="810" y="346"/>
                    <a:pt x="941" y="310"/>
                    <a:pt x="1096" y="263"/>
                  </a:cubicBezTo>
                  <a:lnTo>
                    <a:pt x="1096" y="263"/>
                  </a:lnTo>
                  <a:lnTo>
                    <a:pt x="1060" y="274"/>
                  </a:lnTo>
                  <a:cubicBezTo>
                    <a:pt x="1179" y="239"/>
                    <a:pt x="1286" y="227"/>
                    <a:pt x="1405" y="215"/>
                  </a:cubicBezTo>
                  <a:cubicBezTo>
                    <a:pt x="1429" y="215"/>
                    <a:pt x="1441" y="227"/>
                    <a:pt x="1465" y="227"/>
                  </a:cubicBezTo>
                  <a:lnTo>
                    <a:pt x="1441" y="227"/>
                  </a:lnTo>
                  <a:lnTo>
                    <a:pt x="1465" y="239"/>
                  </a:lnTo>
                  <a:cubicBezTo>
                    <a:pt x="1489" y="263"/>
                    <a:pt x="1501" y="274"/>
                    <a:pt x="1525" y="286"/>
                  </a:cubicBezTo>
                  <a:lnTo>
                    <a:pt x="1501" y="274"/>
                  </a:lnTo>
                  <a:lnTo>
                    <a:pt x="1501" y="274"/>
                  </a:lnTo>
                  <a:cubicBezTo>
                    <a:pt x="1525" y="298"/>
                    <a:pt x="1548" y="334"/>
                    <a:pt x="1572" y="370"/>
                  </a:cubicBezTo>
                  <a:cubicBezTo>
                    <a:pt x="1632" y="489"/>
                    <a:pt x="1679" y="608"/>
                    <a:pt x="1739" y="727"/>
                  </a:cubicBezTo>
                  <a:lnTo>
                    <a:pt x="1751" y="727"/>
                  </a:lnTo>
                  <a:cubicBezTo>
                    <a:pt x="1763" y="667"/>
                    <a:pt x="1763" y="596"/>
                    <a:pt x="1775" y="524"/>
                  </a:cubicBezTo>
                  <a:cubicBezTo>
                    <a:pt x="1775" y="441"/>
                    <a:pt x="1763" y="370"/>
                    <a:pt x="1739" y="298"/>
                  </a:cubicBezTo>
                  <a:cubicBezTo>
                    <a:pt x="1727" y="239"/>
                    <a:pt x="1691" y="179"/>
                    <a:pt x="1656" y="132"/>
                  </a:cubicBezTo>
                  <a:cubicBezTo>
                    <a:pt x="1632" y="108"/>
                    <a:pt x="1608" y="84"/>
                    <a:pt x="1584" y="72"/>
                  </a:cubicBezTo>
                  <a:cubicBezTo>
                    <a:pt x="1560" y="60"/>
                    <a:pt x="1536" y="36"/>
                    <a:pt x="1501" y="36"/>
                  </a:cubicBezTo>
                  <a:cubicBezTo>
                    <a:pt x="1477" y="24"/>
                    <a:pt x="1465" y="24"/>
                    <a:pt x="1441" y="24"/>
                  </a:cubicBezTo>
                  <a:lnTo>
                    <a:pt x="1370" y="24"/>
                  </a:lnTo>
                  <a:lnTo>
                    <a:pt x="1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0;p24">
              <a:extLst>
                <a:ext uri="{FF2B5EF4-FFF2-40B4-BE49-F238E27FC236}">
                  <a16:creationId xmlns:a16="http://schemas.microsoft.com/office/drawing/2014/main" id="{A06856EC-5CDB-09C6-5068-56218B11DD8B}"/>
                </a:ext>
              </a:extLst>
            </p:cNvPr>
            <p:cNvSpPr/>
            <p:nvPr/>
          </p:nvSpPr>
          <p:spPr>
            <a:xfrm>
              <a:off x="4691371" y="2309832"/>
              <a:ext cx="45873" cy="13439"/>
            </a:xfrm>
            <a:custGeom>
              <a:avLst/>
              <a:gdLst/>
              <a:ahLst/>
              <a:cxnLst/>
              <a:rect l="l" t="t" r="r" b="b"/>
              <a:pathLst>
                <a:path w="1478" h="433" extrusionOk="0">
                  <a:moveTo>
                    <a:pt x="1418" y="0"/>
                  </a:moveTo>
                  <a:cubicBezTo>
                    <a:pt x="1346" y="0"/>
                    <a:pt x="1287" y="0"/>
                    <a:pt x="1215" y="12"/>
                  </a:cubicBezTo>
                  <a:cubicBezTo>
                    <a:pt x="1096" y="24"/>
                    <a:pt x="977" y="60"/>
                    <a:pt x="870" y="96"/>
                  </a:cubicBezTo>
                  <a:cubicBezTo>
                    <a:pt x="763" y="131"/>
                    <a:pt x="656" y="167"/>
                    <a:pt x="548" y="203"/>
                  </a:cubicBezTo>
                  <a:cubicBezTo>
                    <a:pt x="429" y="238"/>
                    <a:pt x="310" y="274"/>
                    <a:pt x="179" y="298"/>
                  </a:cubicBezTo>
                  <a:cubicBezTo>
                    <a:pt x="120" y="322"/>
                    <a:pt x="72" y="322"/>
                    <a:pt x="13" y="334"/>
                  </a:cubicBezTo>
                  <a:cubicBezTo>
                    <a:pt x="13" y="334"/>
                    <a:pt x="1" y="346"/>
                    <a:pt x="13" y="346"/>
                  </a:cubicBezTo>
                  <a:cubicBezTo>
                    <a:pt x="48" y="369"/>
                    <a:pt x="84" y="381"/>
                    <a:pt x="132" y="405"/>
                  </a:cubicBezTo>
                  <a:lnTo>
                    <a:pt x="191" y="417"/>
                  </a:lnTo>
                  <a:cubicBezTo>
                    <a:pt x="227" y="429"/>
                    <a:pt x="275" y="429"/>
                    <a:pt x="310" y="429"/>
                  </a:cubicBezTo>
                  <a:cubicBezTo>
                    <a:pt x="334" y="431"/>
                    <a:pt x="357" y="432"/>
                    <a:pt x="380" y="432"/>
                  </a:cubicBezTo>
                  <a:cubicBezTo>
                    <a:pt x="487" y="432"/>
                    <a:pt x="593" y="411"/>
                    <a:pt x="691" y="381"/>
                  </a:cubicBezTo>
                  <a:cubicBezTo>
                    <a:pt x="751" y="358"/>
                    <a:pt x="822" y="334"/>
                    <a:pt x="882" y="322"/>
                  </a:cubicBezTo>
                  <a:cubicBezTo>
                    <a:pt x="965" y="286"/>
                    <a:pt x="1060" y="250"/>
                    <a:pt x="1132" y="215"/>
                  </a:cubicBezTo>
                  <a:cubicBezTo>
                    <a:pt x="1251" y="155"/>
                    <a:pt x="1370" y="84"/>
                    <a:pt x="1477" y="24"/>
                  </a:cubicBezTo>
                  <a:lnTo>
                    <a:pt x="1477" y="12"/>
                  </a:lnTo>
                  <a:lnTo>
                    <a:pt x="1453" y="12"/>
                  </a:lnTo>
                  <a:lnTo>
                    <a:pt x="1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1;p24">
              <a:extLst>
                <a:ext uri="{FF2B5EF4-FFF2-40B4-BE49-F238E27FC236}">
                  <a16:creationId xmlns:a16="http://schemas.microsoft.com/office/drawing/2014/main" id="{8F4A6FBF-CB3E-3E15-9CBC-7A82E5C903AC}"/>
                </a:ext>
              </a:extLst>
            </p:cNvPr>
            <p:cNvSpPr/>
            <p:nvPr/>
          </p:nvSpPr>
          <p:spPr>
            <a:xfrm>
              <a:off x="3960811" y="1358626"/>
              <a:ext cx="1223188" cy="1414255"/>
            </a:xfrm>
            <a:custGeom>
              <a:avLst/>
              <a:gdLst/>
              <a:ahLst/>
              <a:cxnLst/>
              <a:rect l="l" t="t" r="r" b="b"/>
              <a:pathLst>
                <a:path w="39410" h="45566" extrusionOk="0">
                  <a:moveTo>
                    <a:pt x="11917" y="218"/>
                  </a:moveTo>
                  <a:cubicBezTo>
                    <a:pt x="11954" y="218"/>
                    <a:pt x="11990" y="221"/>
                    <a:pt x="12025" y="227"/>
                  </a:cubicBezTo>
                  <a:lnTo>
                    <a:pt x="12121" y="239"/>
                  </a:lnTo>
                  <a:cubicBezTo>
                    <a:pt x="12192" y="251"/>
                    <a:pt x="12275" y="275"/>
                    <a:pt x="12347" y="298"/>
                  </a:cubicBezTo>
                  <a:cubicBezTo>
                    <a:pt x="12395" y="334"/>
                    <a:pt x="12454" y="358"/>
                    <a:pt x="12502" y="382"/>
                  </a:cubicBezTo>
                  <a:cubicBezTo>
                    <a:pt x="12537" y="406"/>
                    <a:pt x="12573" y="441"/>
                    <a:pt x="12621" y="477"/>
                  </a:cubicBezTo>
                  <a:cubicBezTo>
                    <a:pt x="12680" y="537"/>
                    <a:pt x="12752" y="596"/>
                    <a:pt x="12799" y="667"/>
                  </a:cubicBezTo>
                  <a:lnTo>
                    <a:pt x="12847" y="739"/>
                  </a:lnTo>
                  <a:lnTo>
                    <a:pt x="12883" y="787"/>
                  </a:lnTo>
                  <a:cubicBezTo>
                    <a:pt x="12895" y="810"/>
                    <a:pt x="12906" y="846"/>
                    <a:pt x="12918" y="882"/>
                  </a:cubicBezTo>
                  <a:lnTo>
                    <a:pt x="12978" y="1013"/>
                  </a:lnTo>
                  <a:cubicBezTo>
                    <a:pt x="12990" y="1060"/>
                    <a:pt x="13002" y="1120"/>
                    <a:pt x="13002" y="1168"/>
                  </a:cubicBezTo>
                  <a:cubicBezTo>
                    <a:pt x="13002" y="1215"/>
                    <a:pt x="13002" y="1263"/>
                    <a:pt x="13002" y="1310"/>
                  </a:cubicBezTo>
                  <a:cubicBezTo>
                    <a:pt x="13002" y="1358"/>
                    <a:pt x="13002" y="1406"/>
                    <a:pt x="12990" y="1453"/>
                  </a:cubicBezTo>
                  <a:cubicBezTo>
                    <a:pt x="12966" y="1537"/>
                    <a:pt x="12942" y="1608"/>
                    <a:pt x="12906" y="1691"/>
                  </a:cubicBezTo>
                  <a:cubicBezTo>
                    <a:pt x="12895" y="1727"/>
                    <a:pt x="12883" y="1763"/>
                    <a:pt x="12859" y="1787"/>
                  </a:cubicBezTo>
                  <a:lnTo>
                    <a:pt x="12811" y="1858"/>
                  </a:lnTo>
                  <a:cubicBezTo>
                    <a:pt x="12764" y="1930"/>
                    <a:pt x="12704" y="2001"/>
                    <a:pt x="12645" y="2061"/>
                  </a:cubicBezTo>
                  <a:cubicBezTo>
                    <a:pt x="12597" y="2108"/>
                    <a:pt x="12549" y="2144"/>
                    <a:pt x="12490" y="2180"/>
                  </a:cubicBezTo>
                  <a:lnTo>
                    <a:pt x="12442" y="2203"/>
                  </a:lnTo>
                  <a:lnTo>
                    <a:pt x="12371" y="2251"/>
                  </a:lnTo>
                  <a:lnTo>
                    <a:pt x="12323" y="2287"/>
                  </a:lnTo>
                  <a:lnTo>
                    <a:pt x="12228" y="2322"/>
                  </a:lnTo>
                  <a:lnTo>
                    <a:pt x="12109" y="2358"/>
                  </a:lnTo>
                  <a:cubicBezTo>
                    <a:pt x="12049" y="2370"/>
                    <a:pt x="11978" y="2382"/>
                    <a:pt x="11918" y="2394"/>
                  </a:cubicBezTo>
                  <a:lnTo>
                    <a:pt x="11621" y="2394"/>
                  </a:lnTo>
                  <a:lnTo>
                    <a:pt x="11573" y="2370"/>
                  </a:lnTo>
                  <a:lnTo>
                    <a:pt x="11502" y="2322"/>
                  </a:lnTo>
                  <a:lnTo>
                    <a:pt x="11430" y="2275"/>
                  </a:lnTo>
                  <a:cubicBezTo>
                    <a:pt x="11371" y="2239"/>
                    <a:pt x="11311" y="2203"/>
                    <a:pt x="11252" y="2156"/>
                  </a:cubicBezTo>
                  <a:lnTo>
                    <a:pt x="11216" y="2120"/>
                  </a:lnTo>
                  <a:cubicBezTo>
                    <a:pt x="11180" y="2084"/>
                    <a:pt x="11156" y="2061"/>
                    <a:pt x="11132" y="2037"/>
                  </a:cubicBezTo>
                  <a:cubicBezTo>
                    <a:pt x="11097" y="2001"/>
                    <a:pt x="11073" y="1965"/>
                    <a:pt x="11037" y="1918"/>
                  </a:cubicBezTo>
                  <a:cubicBezTo>
                    <a:pt x="10990" y="1846"/>
                    <a:pt x="10954" y="1775"/>
                    <a:pt x="10918" y="1691"/>
                  </a:cubicBezTo>
                  <a:cubicBezTo>
                    <a:pt x="10894" y="1644"/>
                    <a:pt x="10882" y="1596"/>
                    <a:pt x="10871" y="1549"/>
                  </a:cubicBezTo>
                  <a:cubicBezTo>
                    <a:pt x="10847" y="1489"/>
                    <a:pt x="10847" y="1441"/>
                    <a:pt x="10835" y="1394"/>
                  </a:cubicBezTo>
                  <a:cubicBezTo>
                    <a:pt x="10835" y="1346"/>
                    <a:pt x="10835" y="1287"/>
                    <a:pt x="10835" y="1239"/>
                  </a:cubicBezTo>
                  <a:cubicBezTo>
                    <a:pt x="10847" y="1191"/>
                    <a:pt x="10847" y="1144"/>
                    <a:pt x="10859" y="1084"/>
                  </a:cubicBezTo>
                  <a:cubicBezTo>
                    <a:pt x="10871" y="1048"/>
                    <a:pt x="10871" y="1013"/>
                    <a:pt x="10882" y="977"/>
                  </a:cubicBezTo>
                  <a:cubicBezTo>
                    <a:pt x="10894" y="929"/>
                    <a:pt x="10918" y="882"/>
                    <a:pt x="10942" y="834"/>
                  </a:cubicBezTo>
                  <a:cubicBezTo>
                    <a:pt x="10978" y="751"/>
                    <a:pt x="11025" y="667"/>
                    <a:pt x="11085" y="596"/>
                  </a:cubicBezTo>
                  <a:cubicBezTo>
                    <a:pt x="11144" y="525"/>
                    <a:pt x="11216" y="465"/>
                    <a:pt x="11287" y="417"/>
                  </a:cubicBezTo>
                  <a:cubicBezTo>
                    <a:pt x="11359" y="370"/>
                    <a:pt x="11430" y="334"/>
                    <a:pt x="11502" y="298"/>
                  </a:cubicBezTo>
                  <a:cubicBezTo>
                    <a:pt x="11597" y="263"/>
                    <a:pt x="11704" y="239"/>
                    <a:pt x="11799" y="227"/>
                  </a:cubicBezTo>
                  <a:cubicBezTo>
                    <a:pt x="11841" y="221"/>
                    <a:pt x="11880" y="218"/>
                    <a:pt x="11917" y="218"/>
                  </a:cubicBezTo>
                  <a:close/>
                  <a:moveTo>
                    <a:pt x="15764" y="3918"/>
                  </a:moveTo>
                  <a:cubicBezTo>
                    <a:pt x="15800" y="3918"/>
                    <a:pt x="15835" y="3930"/>
                    <a:pt x="15871" y="3930"/>
                  </a:cubicBezTo>
                  <a:cubicBezTo>
                    <a:pt x="15919" y="3942"/>
                    <a:pt x="15966" y="3954"/>
                    <a:pt x="16014" y="3966"/>
                  </a:cubicBezTo>
                  <a:cubicBezTo>
                    <a:pt x="16050" y="3977"/>
                    <a:pt x="16085" y="4001"/>
                    <a:pt x="16121" y="4013"/>
                  </a:cubicBezTo>
                  <a:cubicBezTo>
                    <a:pt x="16181" y="4037"/>
                    <a:pt x="16240" y="4073"/>
                    <a:pt x="16288" y="4108"/>
                  </a:cubicBezTo>
                  <a:cubicBezTo>
                    <a:pt x="16347" y="4144"/>
                    <a:pt x="16395" y="4180"/>
                    <a:pt x="16443" y="4216"/>
                  </a:cubicBezTo>
                  <a:cubicBezTo>
                    <a:pt x="16562" y="4323"/>
                    <a:pt x="16669" y="4430"/>
                    <a:pt x="16776" y="4537"/>
                  </a:cubicBezTo>
                  <a:lnTo>
                    <a:pt x="16967" y="4716"/>
                  </a:lnTo>
                  <a:cubicBezTo>
                    <a:pt x="17002" y="4751"/>
                    <a:pt x="17050" y="4787"/>
                    <a:pt x="17086" y="4823"/>
                  </a:cubicBezTo>
                  <a:cubicBezTo>
                    <a:pt x="17145" y="4870"/>
                    <a:pt x="17193" y="4906"/>
                    <a:pt x="17252" y="4942"/>
                  </a:cubicBezTo>
                  <a:lnTo>
                    <a:pt x="17205" y="4942"/>
                  </a:lnTo>
                  <a:cubicBezTo>
                    <a:pt x="17038" y="4930"/>
                    <a:pt x="16871" y="4930"/>
                    <a:pt x="16705" y="4930"/>
                  </a:cubicBezTo>
                  <a:cubicBezTo>
                    <a:pt x="16276" y="4930"/>
                    <a:pt x="15835" y="4954"/>
                    <a:pt x="15407" y="5001"/>
                  </a:cubicBezTo>
                  <a:cubicBezTo>
                    <a:pt x="15312" y="5013"/>
                    <a:pt x="15204" y="5037"/>
                    <a:pt x="15097" y="5049"/>
                  </a:cubicBezTo>
                  <a:lnTo>
                    <a:pt x="14859" y="5085"/>
                  </a:lnTo>
                  <a:cubicBezTo>
                    <a:pt x="14121" y="5228"/>
                    <a:pt x="13407" y="5442"/>
                    <a:pt x="12728" y="5751"/>
                  </a:cubicBezTo>
                  <a:cubicBezTo>
                    <a:pt x="12692" y="5763"/>
                    <a:pt x="12645" y="5787"/>
                    <a:pt x="12609" y="5811"/>
                  </a:cubicBezTo>
                  <a:lnTo>
                    <a:pt x="12514" y="5847"/>
                  </a:lnTo>
                  <a:cubicBezTo>
                    <a:pt x="12156" y="6013"/>
                    <a:pt x="11799" y="6204"/>
                    <a:pt x="11466" y="6418"/>
                  </a:cubicBezTo>
                  <a:lnTo>
                    <a:pt x="11418" y="6454"/>
                  </a:lnTo>
                  <a:lnTo>
                    <a:pt x="11371" y="6478"/>
                  </a:lnTo>
                  <a:lnTo>
                    <a:pt x="11323" y="6502"/>
                  </a:lnTo>
                  <a:cubicBezTo>
                    <a:pt x="11252" y="6549"/>
                    <a:pt x="11192" y="6597"/>
                    <a:pt x="11132" y="6632"/>
                  </a:cubicBezTo>
                  <a:lnTo>
                    <a:pt x="11085" y="6668"/>
                  </a:lnTo>
                  <a:lnTo>
                    <a:pt x="11013" y="6716"/>
                  </a:lnTo>
                  <a:cubicBezTo>
                    <a:pt x="11049" y="6585"/>
                    <a:pt x="11061" y="6466"/>
                    <a:pt x="11049" y="6335"/>
                  </a:cubicBezTo>
                  <a:cubicBezTo>
                    <a:pt x="11049" y="6299"/>
                    <a:pt x="11049" y="6251"/>
                    <a:pt x="11037" y="6216"/>
                  </a:cubicBezTo>
                  <a:lnTo>
                    <a:pt x="11025" y="6049"/>
                  </a:lnTo>
                  <a:cubicBezTo>
                    <a:pt x="11025" y="5942"/>
                    <a:pt x="11025" y="5823"/>
                    <a:pt x="11037" y="5704"/>
                  </a:cubicBezTo>
                  <a:cubicBezTo>
                    <a:pt x="11049" y="5668"/>
                    <a:pt x="11049" y="5644"/>
                    <a:pt x="11061" y="5609"/>
                  </a:cubicBezTo>
                  <a:cubicBezTo>
                    <a:pt x="11061" y="5585"/>
                    <a:pt x="11073" y="5561"/>
                    <a:pt x="11085" y="5537"/>
                  </a:cubicBezTo>
                  <a:cubicBezTo>
                    <a:pt x="11109" y="5501"/>
                    <a:pt x="11132" y="5454"/>
                    <a:pt x="11156" y="5430"/>
                  </a:cubicBezTo>
                  <a:cubicBezTo>
                    <a:pt x="11216" y="5370"/>
                    <a:pt x="11275" y="5311"/>
                    <a:pt x="11347" y="5263"/>
                  </a:cubicBezTo>
                  <a:cubicBezTo>
                    <a:pt x="11502" y="5168"/>
                    <a:pt x="11680" y="5073"/>
                    <a:pt x="11871" y="5001"/>
                  </a:cubicBezTo>
                  <a:cubicBezTo>
                    <a:pt x="12335" y="4835"/>
                    <a:pt x="12811" y="4704"/>
                    <a:pt x="13299" y="4608"/>
                  </a:cubicBezTo>
                  <a:cubicBezTo>
                    <a:pt x="13526" y="4549"/>
                    <a:pt x="13728" y="4501"/>
                    <a:pt x="13907" y="4454"/>
                  </a:cubicBezTo>
                  <a:cubicBezTo>
                    <a:pt x="14038" y="4418"/>
                    <a:pt x="14157" y="4382"/>
                    <a:pt x="14276" y="4335"/>
                  </a:cubicBezTo>
                  <a:lnTo>
                    <a:pt x="14514" y="4239"/>
                  </a:lnTo>
                  <a:lnTo>
                    <a:pt x="14764" y="4144"/>
                  </a:lnTo>
                  <a:lnTo>
                    <a:pt x="14823" y="4120"/>
                  </a:lnTo>
                  <a:cubicBezTo>
                    <a:pt x="14942" y="4073"/>
                    <a:pt x="15038" y="4037"/>
                    <a:pt x="15145" y="4013"/>
                  </a:cubicBezTo>
                  <a:cubicBezTo>
                    <a:pt x="15264" y="3977"/>
                    <a:pt x="15395" y="3942"/>
                    <a:pt x="15514" y="3930"/>
                  </a:cubicBezTo>
                  <a:cubicBezTo>
                    <a:pt x="15573" y="3918"/>
                    <a:pt x="15621" y="3918"/>
                    <a:pt x="15669" y="3918"/>
                  </a:cubicBezTo>
                  <a:close/>
                  <a:moveTo>
                    <a:pt x="24562" y="7666"/>
                  </a:moveTo>
                  <a:lnTo>
                    <a:pt x="24562" y="7666"/>
                  </a:lnTo>
                  <a:cubicBezTo>
                    <a:pt x="24572" y="7671"/>
                    <a:pt x="24585" y="7676"/>
                    <a:pt x="24598" y="7680"/>
                  </a:cubicBezTo>
                  <a:cubicBezTo>
                    <a:pt x="24634" y="7680"/>
                    <a:pt x="24682" y="7692"/>
                    <a:pt x="24717" y="7704"/>
                  </a:cubicBezTo>
                  <a:lnTo>
                    <a:pt x="24777" y="7716"/>
                  </a:lnTo>
                  <a:cubicBezTo>
                    <a:pt x="24884" y="7764"/>
                    <a:pt x="24991" y="7835"/>
                    <a:pt x="25075" y="7906"/>
                  </a:cubicBezTo>
                  <a:cubicBezTo>
                    <a:pt x="25253" y="8049"/>
                    <a:pt x="25408" y="8228"/>
                    <a:pt x="25539" y="8418"/>
                  </a:cubicBezTo>
                  <a:cubicBezTo>
                    <a:pt x="25765" y="8740"/>
                    <a:pt x="25968" y="9073"/>
                    <a:pt x="26134" y="9430"/>
                  </a:cubicBezTo>
                  <a:cubicBezTo>
                    <a:pt x="26289" y="9752"/>
                    <a:pt x="26456" y="10133"/>
                    <a:pt x="26622" y="10585"/>
                  </a:cubicBezTo>
                  <a:cubicBezTo>
                    <a:pt x="26765" y="10943"/>
                    <a:pt x="26896" y="11312"/>
                    <a:pt x="27015" y="11705"/>
                  </a:cubicBezTo>
                  <a:cubicBezTo>
                    <a:pt x="27063" y="11859"/>
                    <a:pt x="27111" y="12014"/>
                    <a:pt x="27158" y="12169"/>
                  </a:cubicBezTo>
                  <a:cubicBezTo>
                    <a:pt x="27170" y="12240"/>
                    <a:pt x="27194" y="12312"/>
                    <a:pt x="27218" y="12383"/>
                  </a:cubicBezTo>
                  <a:cubicBezTo>
                    <a:pt x="27230" y="12455"/>
                    <a:pt x="27242" y="12538"/>
                    <a:pt x="27254" y="12621"/>
                  </a:cubicBezTo>
                  <a:cubicBezTo>
                    <a:pt x="27265" y="12776"/>
                    <a:pt x="27265" y="12931"/>
                    <a:pt x="27254" y="13086"/>
                  </a:cubicBezTo>
                  <a:cubicBezTo>
                    <a:pt x="27254" y="13109"/>
                    <a:pt x="27242" y="13145"/>
                    <a:pt x="27230" y="13169"/>
                  </a:cubicBezTo>
                  <a:lnTo>
                    <a:pt x="27230" y="13157"/>
                  </a:lnTo>
                  <a:cubicBezTo>
                    <a:pt x="27230" y="13014"/>
                    <a:pt x="27218" y="12883"/>
                    <a:pt x="27194" y="12752"/>
                  </a:cubicBezTo>
                  <a:cubicBezTo>
                    <a:pt x="27134" y="12467"/>
                    <a:pt x="27075" y="12205"/>
                    <a:pt x="26980" y="11907"/>
                  </a:cubicBezTo>
                  <a:cubicBezTo>
                    <a:pt x="26813" y="11335"/>
                    <a:pt x="26587" y="10764"/>
                    <a:pt x="26325" y="10228"/>
                  </a:cubicBezTo>
                  <a:cubicBezTo>
                    <a:pt x="26063" y="9692"/>
                    <a:pt x="25765" y="9180"/>
                    <a:pt x="25420" y="8692"/>
                  </a:cubicBezTo>
                  <a:cubicBezTo>
                    <a:pt x="25277" y="8478"/>
                    <a:pt x="25110" y="8264"/>
                    <a:pt x="24932" y="8049"/>
                  </a:cubicBezTo>
                  <a:lnTo>
                    <a:pt x="24813" y="7906"/>
                  </a:lnTo>
                  <a:cubicBezTo>
                    <a:pt x="24777" y="7871"/>
                    <a:pt x="24753" y="7835"/>
                    <a:pt x="24729" y="7811"/>
                  </a:cubicBezTo>
                  <a:cubicBezTo>
                    <a:pt x="24694" y="7775"/>
                    <a:pt x="24658" y="7752"/>
                    <a:pt x="24634" y="7728"/>
                  </a:cubicBezTo>
                  <a:cubicBezTo>
                    <a:pt x="24613" y="7706"/>
                    <a:pt x="24587" y="7685"/>
                    <a:pt x="24562" y="7666"/>
                  </a:cubicBezTo>
                  <a:close/>
                  <a:moveTo>
                    <a:pt x="36267" y="13705"/>
                  </a:moveTo>
                  <a:cubicBezTo>
                    <a:pt x="36338" y="13705"/>
                    <a:pt x="36386" y="13717"/>
                    <a:pt x="36445" y="13729"/>
                  </a:cubicBezTo>
                  <a:cubicBezTo>
                    <a:pt x="36540" y="13752"/>
                    <a:pt x="36636" y="13776"/>
                    <a:pt x="36731" y="13824"/>
                  </a:cubicBezTo>
                  <a:cubicBezTo>
                    <a:pt x="36790" y="13860"/>
                    <a:pt x="36850" y="13907"/>
                    <a:pt x="36909" y="13967"/>
                  </a:cubicBezTo>
                  <a:cubicBezTo>
                    <a:pt x="36969" y="14014"/>
                    <a:pt x="37029" y="14086"/>
                    <a:pt x="37076" y="14157"/>
                  </a:cubicBezTo>
                  <a:cubicBezTo>
                    <a:pt x="37124" y="14241"/>
                    <a:pt x="37171" y="14348"/>
                    <a:pt x="37207" y="14455"/>
                  </a:cubicBezTo>
                  <a:cubicBezTo>
                    <a:pt x="37255" y="14610"/>
                    <a:pt x="37279" y="14776"/>
                    <a:pt x="37290" y="14943"/>
                  </a:cubicBezTo>
                  <a:cubicBezTo>
                    <a:pt x="37302" y="15241"/>
                    <a:pt x="37279" y="15550"/>
                    <a:pt x="37207" y="15836"/>
                  </a:cubicBezTo>
                  <a:cubicBezTo>
                    <a:pt x="37148" y="16086"/>
                    <a:pt x="37076" y="16324"/>
                    <a:pt x="36981" y="16562"/>
                  </a:cubicBezTo>
                  <a:cubicBezTo>
                    <a:pt x="36862" y="16884"/>
                    <a:pt x="36719" y="17205"/>
                    <a:pt x="36564" y="17503"/>
                  </a:cubicBezTo>
                  <a:cubicBezTo>
                    <a:pt x="36171" y="18253"/>
                    <a:pt x="35695" y="18944"/>
                    <a:pt x="35147" y="19563"/>
                  </a:cubicBezTo>
                  <a:cubicBezTo>
                    <a:pt x="35004" y="19717"/>
                    <a:pt x="34862" y="19860"/>
                    <a:pt x="34695" y="20015"/>
                  </a:cubicBezTo>
                  <a:cubicBezTo>
                    <a:pt x="34612" y="20087"/>
                    <a:pt x="34528" y="20170"/>
                    <a:pt x="34457" y="20265"/>
                  </a:cubicBezTo>
                  <a:lnTo>
                    <a:pt x="34481" y="20217"/>
                  </a:lnTo>
                  <a:lnTo>
                    <a:pt x="34469" y="20146"/>
                  </a:lnTo>
                  <a:cubicBezTo>
                    <a:pt x="34433" y="20146"/>
                    <a:pt x="34397" y="20158"/>
                    <a:pt x="34385" y="20194"/>
                  </a:cubicBezTo>
                  <a:cubicBezTo>
                    <a:pt x="34385" y="20158"/>
                    <a:pt x="34362" y="20098"/>
                    <a:pt x="34302" y="20027"/>
                  </a:cubicBezTo>
                  <a:cubicBezTo>
                    <a:pt x="34231" y="19956"/>
                    <a:pt x="34207" y="19932"/>
                    <a:pt x="34159" y="19884"/>
                  </a:cubicBezTo>
                  <a:lnTo>
                    <a:pt x="34112" y="19836"/>
                  </a:lnTo>
                  <a:lnTo>
                    <a:pt x="33909" y="19646"/>
                  </a:lnTo>
                  <a:cubicBezTo>
                    <a:pt x="33611" y="19372"/>
                    <a:pt x="33373" y="19146"/>
                    <a:pt x="33111" y="18920"/>
                  </a:cubicBezTo>
                  <a:cubicBezTo>
                    <a:pt x="32838" y="18682"/>
                    <a:pt x="32528" y="18467"/>
                    <a:pt x="32218" y="18265"/>
                  </a:cubicBezTo>
                  <a:cubicBezTo>
                    <a:pt x="32076" y="18182"/>
                    <a:pt x="31933" y="18098"/>
                    <a:pt x="31790" y="18027"/>
                  </a:cubicBezTo>
                  <a:cubicBezTo>
                    <a:pt x="31718" y="18003"/>
                    <a:pt x="31659" y="17979"/>
                    <a:pt x="31587" y="17967"/>
                  </a:cubicBezTo>
                  <a:cubicBezTo>
                    <a:pt x="31552" y="17955"/>
                    <a:pt x="31516" y="17955"/>
                    <a:pt x="31480" y="17943"/>
                  </a:cubicBezTo>
                  <a:lnTo>
                    <a:pt x="31516" y="17920"/>
                  </a:lnTo>
                  <a:cubicBezTo>
                    <a:pt x="31528" y="17836"/>
                    <a:pt x="31552" y="17753"/>
                    <a:pt x="31564" y="17658"/>
                  </a:cubicBezTo>
                  <a:cubicBezTo>
                    <a:pt x="31575" y="17551"/>
                    <a:pt x="31575" y="17443"/>
                    <a:pt x="31587" y="17324"/>
                  </a:cubicBezTo>
                  <a:lnTo>
                    <a:pt x="31587" y="17158"/>
                  </a:lnTo>
                  <a:cubicBezTo>
                    <a:pt x="31611" y="16777"/>
                    <a:pt x="31659" y="16396"/>
                    <a:pt x="31742" y="16027"/>
                  </a:cubicBezTo>
                  <a:cubicBezTo>
                    <a:pt x="31790" y="15741"/>
                    <a:pt x="31885" y="15467"/>
                    <a:pt x="32004" y="15217"/>
                  </a:cubicBezTo>
                  <a:cubicBezTo>
                    <a:pt x="32052" y="15122"/>
                    <a:pt x="32111" y="15038"/>
                    <a:pt x="32171" y="14967"/>
                  </a:cubicBezTo>
                  <a:cubicBezTo>
                    <a:pt x="32207" y="14931"/>
                    <a:pt x="32242" y="14907"/>
                    <a:pt x="32278" y="14884"/>
                  </a:cubicBezTo>
                  <a:cubicBezTo>
                    <a:pt x="32326" y="14860"/>
                    <a:pt x="32373" y="14836"/>
                    <a:pt x="32421" y="14812"/>
                  </a:cubicBezTo>
                  <a:cubicBezTo>
                    <a:pt x="32457" y="14812"/>
                    <a:pt x="32492" y="14800"/>
                    <a:pt x="32528" y="14800"/>
                  </a:cubicBezTo>
                  <a:lnTo>
                    <a:pt x="32576" y="14800"/>
                  </a:lnTo>
                  <a:lnTo>
                    <a:pt x="32647" y="14824"/>
                  </a:lnTo>
                  <a:cubicBezTo>
                    <a:pt x="32683" y="14848"/>
                    <a:pt x="32707" y="14872"/>
                    <a:pt x="32730" y="14884"/>
                  </a:cubicBezTo>
                  <a:cubicBezTo>
                    <a:pt x="32814" y="14979"/>
                    <a:pt x="32885" y="15062"/>
                    <a:pt x="32945" y="15169"/>
                  </a:cubicBezTo>
                  <a:lnTo>
                    <a:pt x="33016" y="15253"/>
                  </a:lnTo>
                  <a:cubicBezTo>
                    <a:pt x="33099" y="15384"/>
                    <a:pt x="33207" y="15503"/>
                    <a:pt x="33338" y="15598"/>
                  </a:cubicBezTo>
                  <a:cubicBezTo>
                    <a:pt x="33350" y="15610"/>
                    <a:pt x="33373" y="15610"/>
                    <a:pt x="33397" y="15622"/>
                  </a:cubicBezTo>
                  <a:cubicBezTo>
                    <a:pt x="33445" y="15622"/>
                    <a:pt x="33504" y="15586"/>
                    <a:pt x="33528" y="15538"/>
                  </a:cubicBezTo>
                  <a:cubicBezTo>
                    <a:pt x="33552" y="15455"/>
                    <a:pt x="33588" y="15372"/>
                    <a:pt x="33635" y="15288"/>
                  </a:cubicBezTo>
                  <a:cubicBezTo>
                    <a:pt x="33671" y="15205"/>
                    <a:pt x="33731" y="15110"/>
                    <a:pt x="33790" y="15026"/>
                  </a:cubicBezTo>
                  <a:cubicBezTo>
                    <a:pt x="33861" y="14931"/>
                    <a:pt x="33933" y="14836"/>
                    <a:pt x="34004" y="14741"/>
                  </a:cubicBezTo>
                  <a:cubicBezTo>
                    <a:pt x="34112" y="14633"/>
                    <a:pt x="34219" y="14538"/>
                    <a:pt x="34326" y="14431"/>
                  </a:cubicBezTo>
                  <a:cubicBezTo>
                    <a:pt x="34445" y="14336"/>
                    <a:pt x="34552" y="14252"/>
                    <a:pt x="34671" y="14169"/>
                  </a:cubicBezTo>
                  <a:cubicBezTo>
                    <a:pt x="34802" y="14098"/>
                    <a:pt x="34897" y="14038"/>
                    <a:pt x="35016" y="13979"/>
                  </a:cubicBezTo>
                  <a:cubicBezTo>
                    <a:pt x="35135" y="13919"/>
                    <a:pt x="35266" y="13860"/>
                    <a:pt x="35409" y="13824"/>
                  </a:cubicBezTo>
                  <a:cubicBezTo>
                    <a:pt x="35409" y="13812"/>
                    <a:pt x="35409" y="13812"/>
                    <a:pt x="35409" y="13812"/>
                  </a:cubicBezTo>
                  <a:cubicBezTo>
                    <a:pt x="35493" y="13788"/>
                    <a:pt x="35600" y="13764"/>
                    <a:pt x="35695" y="13741"/>
                  </a:cubicBezTo>
                  <a:cubicBezTo>
                    <a:pt x="35802" y="13717"/>
                    <a:pt x="35921" y="13705"/>
                    <a:pt x="36040" y="13705"/>
                  </a:cubicBezTo>
                  <a:close/>
                  <a:moveTo>
                    <a:pt x="7001" y="13312"/>
                  </a:moveTo>
                  <a:cubicBezTo>
                    <a:pt x="6965" y="13371"/>
                    <a:pt x="6941" y="13431"/>
                    <a:pt x="6941" y="13490"/>
                  </a:cubicBezTo>
                  <a:lnTo>
                    <a:pt x="6941" y="13550"/>
                  </a:lnTo>
                  <a:cubicBezTo>
                    <a:pt x="6930" y="13729"/>
                    <a:pt x="6906" y="13848"/>
                    <a:pt x="6906" y="13979"/>
                  </a:cubicBezTo>
                  <a:cubicBezTo>
                    <a:pt x="6894" y="14133"/>
                    <a:pt x="6882" y="14300"/>
                    <a:pt x="6882" y="14455"/>
                  </a:cubicBezTo>
                  <a:cubicBezTo>
                    <a:pt x="6870" y="14895"/>
                    <a:pt x="6882" y="15336"/>
                    <a:pt x="6930" y="15776"/>
                  </a:cubicBezTo>
                  <a:lnTo>
                    <a:pt x="6930" y="15824"/>
                  </a:lnTo>
                  <a:cubicBezTo>
                    <a:pt x="6953" y="15991"/>
                    <a:pt x="6977" y="16146"/>
                    <a:pt x="7001" y="16312"/>
                  </a:cubicBezTo>
                  <a:cubicBezTo>
                    <a:pt x="7072" y="16717"/>
                    <a:pt x="7156" y="17110"/>
                    <a:pt x="7275" y="17503"/>
                  </a:cubicBezTo>
                  <a:lnTo>
                    <a:pt x="7322" y="17658"/>
                  </a:lnTo>
                  <a:cubicBezTo>
                    <a:pt x="7430" y="17979"/>
                    <a:pt x="7549" y="18301"/>
                    <a:pt x="7692" y="18622"/>
                  </a:cubicBezTo>
                  <a:cubicBezTo>
                    <a:pt x="7787" y="18848"/>
                    <a:pt x="7906" y="19086"/>
                    <a:pt x="8025" y="19325"/>
                  </a:cubicBezTo>
                  <a:cubicBezTo>
                    <a:pt x="8120" y="19503"/>
                    <a:pt x="8227" y="19682"/>
                    <a:pt x="8334" y="19860"/>
                  </a:cubicBezTo>
                  <a:lnTo>
                    <a:pt x="8358" y="19896"/>
                  </a:lnTo>
                  <a:cubicBezTo>
                    <a:pt x="8430" y="20015"/>
                    <a:pt x="8489" y="20098"/>
                    <a:pt x="8549" y="20182"/>
                  </a:cubicBezTo>
                  <a:lnTo>
                    <a:pt x="8525" y="20182"/>
                  </a:lnTo>
                  <a:cubicBezTo>
                    <a:pt x="8510" y="20180"/>
                    <a:pt x="8494" y="20179"/>
                    <a:pt x="8479" y="20179"/>
                  </a:cubicBezTo>
                  <a:cubicBezTo>
                    <a:pt x="8411" y="20179"/>
                    <a:pt x="8343" y="20198"/>
                    <a:pt x="8275" y="20217"/>
                  </a:cubicBezTo>
                  <a:lnTo>
                    <a:pt x="8180" y="20253"/>
                  </a:lnTo>
                  <a:cubicBezTo>
                    <a:pt x="8132" y="20277"/>
                    <a:pt x="8096" y="20289"/>
                    <a:pt x="8049" y="20301"/>
                  </a:cubicBezTo>
                  <a:cubicBezTo>
                    <a:pt x="8013" y="20313"/>
                    <a:pt x="7965" y="20313"/>
                    <a:pt x="7930" y="20325"/>
                  </a:cubicBezTo>
                  <a:cubicBezTo>
                    <a:pt x="7918" y="20265"/>
                    <a:pt x="7906" y="20194"/>
                    <a:pt x="7870" y="20134"/>
                  </a:cubicBezTo>
                  <a:cubicBezTo>
                    <a:pt x="7846" y="20087"/>
                    <a:pt x="7823" y="20039"/>
                    <a:pt x="7799" y="19991"/>
                  </a:cubicBezTo>
                  <a:lnTo>
                    <a:pt x="7763" y="19920"/>
                  </a:lnTo>
                  <a:cubicBezTo>
                    <a:pt x="7727" y="19860"/>
                    <a:pt x="7703" y="19801"/>
                    <a:pt x="7668" y="19729"/>
                  </a:cubicBezTo>
                  <a:lnTo>
                    <a:pt x="7632" y="19658"/>
                  </a:lnTo>
                  <a:cubicBezTo>
                    <a:pt x="7477" y="19336"/>
                    <a:pt x="7322" y="18967"/>
                    <a:pt x="7156" y="18551"/>
                  </a:cubicBezTo>
                  <a:cubicBezTo>
                    <a:pt x="6727" y="17443"/>
                    <a:pt x="6429" y="16288"/>
                    <a:pt x="6299" y="15110"/>
                  </a:cubicBezTo>
                  <a:cubicBezTo>
                    <a:pt x="6263" y="14812"/>
                    <a:pt x="6251" y="14562"/>
                    <a:pt x="6239" y="14348"/>
                  </a:cubicBezTo>
                  <a:cubicBezTo>
                    <a:pt x="6239" y="14217"/>
                    <a:pt x="6239" y="14133"/>
                    <a:pt x="6227" y="14038"/>
                  </a:cubicBezTo>
                  <a:cubicBezTo>
                    <a:pt x="6215" y="13943"/>
                    <a:pt x="6203" y="13836"/>
                    <a:pt x="6179" y="13741"/>
                  </a:cubicBezTo>
                  <a:lnTo>
                    <a:pt x="6203" y="13741"/>
                  </a:lnTo>
                  <a:cubicBezTo>
                    <a:pt x="6263" y="13693"/>
                    <a:pt x="6322" y="13657"/>
                    <a:pt x="6382" y="13621"/>
                  </a:cubicBezTo>
                  <a:cubicBezTo>
                    <a:pt x="6441" y="13586"/>
                    <a:pt x="6501" y="13574"/>
                    <a:pt x="6560" y="13538"/>
                  </a:cubicBezTo>
                  <a:cubicBezTo>
                    <a:pt x="6727" y="13467"/>
                    <a:pt x="6858" y="13395"/>
                    <a:pt x="7001" y="13312"/>
                  </a:cubicBezTo>
                  <a:close/>
                  <a:moveTo>
                    <a:pt x="6084" y="13860"/>
                  </a:moveTo>
                  <a:cubicBezTo>
                    <a:pt x="6048" y="13907"/>
                    <a:pt x="6025" y="13967"/>
                    <a:pt x="6013" y="14038"/>
                  </a:cubicBezTo>
                  <a:cubicBezTo>
                    <a:pt x="6001" y="14169"/>
                    <a:pt x="5989" y="14312"/>
                    <a:pt x="6001" y="14443"/>
                  </a:cubicBezTo>
                  <a:cubicBezTo>
                    <a:pt x="6013" y="14741"/>
                    <a:pt x="6037" y="15038"/>
                    <a:pt x="6072" y="15336"/>
                  </a:cubicBezTo>
                  <a:cubicBezTo>
                    <a:pt x="6156" y="15991"/>
                    <a:pt x="6287" y="16634"/>
                    <a:pt x="6465" y="17265"/>
                  </a:cubicBezTo>
                  <a:cubicBezTo>
                    <a:pt x="6644" y="17884"/>
                    <a:pt x="6858" y="18491"/>
                    <a:pt x="7108" y="19086"/>
                  </a:cubicBezTo>
                  <a:cubicBezTo>
                    <a:pt x="7215" y="19360"/>
                    <a:pt x="7346" y="19634"/>
                    <a:pt x="7489" y="19944"/>
                  </a:cubicBezTo>
                  <a:lnTo>
                    <a:pt x="7537" y="20015"/>
                  </a:lnTo>
                  <a:lnTo>
                    <a:pt x="7572" y="20098"/>
                  </a:lnTo>
                  <a:cubicBezTo>
                    <a:pt x="7608" y="20170"/>
                    <a:pt x="7656" y="20241"/>
                    <a:pt x="7692" y="20301"/>
                  </a:cubicBezTo>
                  <a:lnTo>
                    <a:pt x="7727" y="20337"/>
                  </a:lnTo>
                  <a:lnTo>
                    <a:pt x="7668" y="20313"/>
                  </a:lnTo>
                  <a:cubicBezTo>
                    <a:pt x="7608" y="20289"/>
                    <a:pt x="7549" y="20253"/>
                    <a:pt x="7501" y="20217"/>
                  </a:cubicBezTo>
                  <a:cubicBezTo>
                    <a:pt x="7465" y="20182"/>
                    <a:pt x="7442" y="20146"/>
                    <a:pt x="7406" y="20122"/>
                  </a:cubicBezTo>
                  <a:lnTo>
                    <a:pt x="7346" y="20051"/>
                  </a:lnTo>
                  <a:cubicBezTo>
                    <a:pt x="7287" y="19956"/>
                    <a:pt x="7227" y="19872"/>
                    <a:pt x="7180" y="19777"/>
                  </a:cubicBezTo>
                  <a:cubicBezTo>
                    <a:pt x="7132" y="19694"/>
                    <a:pt x="7096" y="19598"/>
                    <a:pt x="7061" y="19515"/>
                  </a:cubicBezTo>
                  <a:cubicBezTo>
                    <a:pt x="6977" y="19289"/>
                    <a:pt x="6906" y="19039"/>
                    <a:pt x="6846" y="18848"/>
                  </a:cubicBezTo>
                  <a:lnTo>
                    <a:pt x="6834" y="18801"/>
                  </a:lnTo>
                  <a:lnTo>
                    <a:pt x="6822" y="18753"/>
                  </a:lnTo>
                  <a:lnTo>
                    <a:pt x="6739" y="18455"/>
                  </a:lnTo>
                  <a:cubicBezTo>
                    <a:pt x="6668" y="18182"/>
                    <a:pt x="6572" y="17908"/>
                    <a:pt x="6477" y="17634"/>
                  </a:cubicBezTo>
                  <a:lnTo>
                    <a:pt x="6465" y="17598"/>
                  </a:lnTo>
                  <a:lnTo>
                    <a:pt x="6453" y="17551"/>
                  </a:lnTo>
                  <a:lnTo>
                    <a:pt x="6382" y="17360"/>
                  </a:lnTo>
                  <a:cubicBezTo>
                    <a:pt x="6263" y="16991"/>
                    <a:pt x="6132" y="16622"/>
                    <a:pt x="6025" y="16241"/>
                  </a:cubicBezTo>
                  <a:cubicBezTo>
                    <a:pt x="5906" y="15872"/>
                    <a:pt x="5822" y="15479"/>
                    <a:pt x="5775" y="15098"/>
                  </a:cubicBezTo>
                  <a:cubicBezTo>
                    <a:pt x="5751" y="14884"/>
                    <a:pt x="5751" y="14669"/>
                    <a:pt x="5775" y="14467"/>
                  </a:cubicBezTo>
                  <a:cubicBezTo>
                    <a:pt x="5775" y="14431"/>
                    <a:pt x="5787" y="14383"/>
                    <a:pt x="5798" y="14336"/>
                  </a:cubicBezTo>
                  <a:cubicBezTo>
                    <a:pt x="5822" y="14276"/>
                    <a:pt x="5834" y="14217"/>
                    <a:pt x="5870" y="14169"/>
                  </a:cubicBezTo>
                  <a:cubicBezTo>
                    <a:pt x="5906" y="14086"/>
                    <a:pt x="5953" y="14014"/>
                    <a:pt x="6001" y="13943"/>
                  </a:cubicBezTo>
                  <a:cubicBezTo>
                    <a:pt x="6025" y="13919"/>
                    <a:pt x="6048" y="13883"/>
                    <a:pt x="6084" y="13860"/>
                  </a:cubicBezTo>
                  <a:close/>
                  <a:moveTo>
                    <a:pt x="16564" y="5176"/>
                  </a:moveTo>
                  <a:cubicBezTo>
                    <a:pt x="16663" y="5176"/>
                    <a:pt x="16761" y="5177"/>
                    <a:pt x="16859" y="5180"/>
                  </a:cubicBezTo>
                  <a:cubicBezTo>
                    <a:pt x="17026" y="5180"/>
                    <a:pt x="17193" y="5192"/>
                    <a:pt x="17359" y="5204"/>
                  </a:cubicBezTo>
                  <a:cubicBezTo>
                    <a:pt x="17609" y="5216"/>
                    <a:pt x="17859" y="5251"/>
                    <a:pt x="18110" y="5287"/>
                  </a:cubicBezTo>
                  <a:cubicBezTo>
                    <a:pt x="18217" y="5311"/>
                    <a:pt x="18348" y="5335"/>
                    <a:pt x="18479" y="5359"/>
                  </a:cubicBezTo>
                  <a:lnTo>
                    <a:pt x="18538" y="5370"/>
                  </a:lnTo>
                  <a:cubicBezTo>
                    <a:pt x="18776" y="5418"/>
                    <a:pt x="19026" y="5478"/>
                    <a:pt x="19300" y="5561"/>
                  </a:cubicBezTo>
                  <a:cubicBezTo>
                    <a:pt x="19657" y="5668"/>
                    <a:pt x="20003" y="5787"/>
                    <a:pt x="20348" y="5942"/>
                  </a:cubicBezTo>
                  <a:lnTo>
                    <a:pt x="20550" y="6025"/>
                  </a:lnTo>
                  <a:cubicBezTo>
                    <a:pt x="20907" y="6192"/>
                    <a:pt x="21253" y="6371"/>
                    <a:pt x="21586" y="6573"/>
                  </a:cubicBezTo>
                  <a:lnTo>
                    <a:pt x="21634" y="6609"/>
                  </a:lnTo>
                  <a:lnTo>
                    <a:pt x="21693" y="6644"/>
                  </a:lnTo>
                  <a:lnTo>
                    <a:pt x="21753" y="6680"/>
                  </a:lnTo>
                  <a:lnTo>
                    <a:pt x="21812" y="6716"/>
                  </a:lnTo>
                  <a:lnTo>
                    <a:pt x="21848" y="6752"/>
                  </a:lnTo>
                  <a:lnTo>
                    <a:pt x="21908" y="6775"/>
                  </a:lnTo>
                  <a:cubicBezTo>
                    <a:pt x="22229" y="7002"/>
                    <a:pt x="22479" y="7192"/>
                    <a:pt x="22717" y="7394"/>
                  </a:cubicBezTo>
                  <a:cubicBezTo>
                    <a:pt x="22896" y="7537"/>
                    <a:pt x="23086" y="7716"/>
                    <a:pt x="23301" y="7918"/>
                  </a:cubicBezTo>
                  <a:lnTo>
                    <a:pt x="23336" y="7954"/>
                  </a:lnTo>
                  <a:lnTo>
                    <a:pt x="23420" y="8037"/>
                  </a:lnTo>
                  <a:lnTo>
                    <a:pt x="23610" y="8240"/>
                  </a:lnTo>
                  <a:lnTo>
                    <a:pt x="23646" y="8287"/>
                  </a:lnTo>
                  <a:lnTo>
                    <a:pt x="23694" y="8335"/>
                  </a:lnTo>
                  <a:lnTo>
                    <a:pt x="23729" y="8371"/>
                  </a:lnTo>
                  <a:cubicBezTo>
                    <a:pt x="23848" y="8502"/>
                    <a:pt x="23955" y="8645"/>
                    <a:pt x="24075" y="8788"/>
                  </a:cubicBezTo>
                  <a:lnTo>
                    <a:pt x="24110" y="8835"/>
                  </a:lnTo>
                  <a:cubicBezTo>
                    <a:pt x="24217" y="8966"/>
                    <a:pt x="24289" y="9061"/>
                    <a:pt x="24360" y="9157"/>
                  </a:cubicBezTo>
                  <a:cubicBezTo>
                    <a:pt x="24515" y="9383"/>
                    <a:pt x="24670" y="9621"/>
                    <a:pt x="24801" y="9859"/>
                  </a:cubicBezTo>
                  <a:lnTo>
                    <a:pt x="24837" y="9907"/>
                  </a:lnTo>
                  <a:cubicBezTo>
                    <a:pt x="24848" y="9942"/>
                    <a:pt x="24872" y="9966"/>
                    <a:pt x="24884" y="10002"/>
                  </a:cubicBezTo>
                  <a:lnTo>
                    <a:pt x="24932" y="10085"/>
                  </a:lnTo>
                  <a:lnTo>
                    <a:pt x="24968" y="10145"/>
                  </a:lnTo>
                  <a:cubicBezTo>
                    <a:pt x="25170" y="10514"/>
                    <a:pt x="25349" y="10907"/>
                    <a:pt x="25503" y="11312"/>
                  </a:cubicBezTo>
                  <a:cubicBezTo>
                    <a:pt x="25575" y="11502"/>
                    <a:pt x="25646" y="11716"/>
                    <a:pt x="25706" y="11931"/>
                  </a:cubicBezTo>
                  <a:cubicBezTo>
                    <a:pt x="25765" y="12109"/>
                    <a:pt x="25813" y="12300"/>
                    <a:pt x="25860" y="12478"/>
                  </a:cubicBezTo>
                  <a:cubicBezTo>
                    <a:pt x="25956" y="12883"/>
                    <a:pt x="26027" y="13288"/>
                    <a:pt x="26075" y="13705"/>
                  </a:cubicBezTo>
                  <a:cubicBezTo>
                    <a:pt x="26111" y="14122"/>
                    <a:pt x="26134" y="14562"/>
                    <a:pt x="26122" y="14991"/>
                  </a:cubicBezTo>
                  <a:cubicBezTo>
                    <a:pt x="26099" y="15800"/>
                    <a:pt x="25968" y="16610"/>
                    <a:pt x="25741" y="17384"/>
                  </a:cubicBezTo>
                  <a:cubicBezTo>
                    <a:pt x="25682" y="17574"/>
                    <a:pt x="25622" y="17753"/>
                    <a:pt x="25551" y="17943"/>
                  </a:cubicBezTo>
                  <a:lnTo>
                    <a:pt x="25539" y="17979"/>
                  </a:lnTo>
                  <a:lnTo>
                    <a:pt x="25515" y="18051"/>
                  </a:lnTo>
                  <a:cubicBezTo>
                    <a:pt x="25444" y="18253"/>
                    <a:pt x="25360" y="18432"/>
                    <a:pt x="25277" y="18622"/>
                  </a:cubicBezTo>
                  <a:cubicBezTo>
                    <a:pt x="25218" y="18753"/>
                    <a:pt x="25158" y="18884"/>
                    <a:pt x="25087" y="19015"/>
                  </a:cubicBezTo>
                  <a:cubicBezTo>
                    <a:pt x="24956" y="19277"/>
                    <a:pt x="24813" y="19527"/>
                    <a:pt x="24670" y="19765"/>
                  </a:cubicBezTo>
                  <a:cubicBezTo>
                    <a:pt x="24563" y="19944"/>
                    <a:pt x="24444" y="20110"/>
                    <a:pt x="24325" y="20277"/>
                  </a:cubicBezTo>
                  <a:cubicBezTo>
                    <a:pt x="24206" y="20432"/>
                    <a:pt x="24063" y="20634"/>
                    <a:pt x="23920" y="20801"/>
                  </a:cubicBezTo>
                  <a:cubicBezTo>
                    <a:pt x="23670" y="21099"/>
                    <a:pt x="23396" y="21384"/>
                    <a:pt x="23110" y="21658"/>
                  </a:cubicBezTo>
                  <a:cubicBezTo>
                    <a:pt x="22812" y="21932"/>
                    <a:pt x="22491" y="22194"/>
                    <a:pt x="22158" y="22444"/>
                  </a:cubicBezTo>
                  <a:lnTo>
                    <a:pt x="22110" y="22468"/>
                  </a:lnTo>
                  <a:cubicBezTo>
                    <a:pt x="22003" y="22551"/>
                    <a:pt x="21884" y="22623"/>
                    <a:pt x="21777" y="22706"/>
                  </a:cubicBezTo>
                  <a:lnTo>
                    <a:pt x="21741" y="22718"/>
                  </a:lnTo>
                  <a:lnTo>
                    <a:pt x="21705" y="22754"/>
                  </a:lnTo>
                  <a:lnTo>
                    <a:pt x="21658" y="22777"/>
                  </a:lnTo>
                  <a:lnTo>
                    <a:pt x="21622" y="22801"/>
                  </a:lnTo>
                  <a:lnTo>
                    <a:pt x="21550" y="22837"/>
                  </a:lnTo>
                  <a:lnTo>
                    <a:pt x="21503" y="22861"/>
                  </a:lnTo>
                  <a:lnTo>
                    <a:pt x="21467" y="22896"/>
                  </a:lnTo>
                  <a:lnTo>
                    <a:pt x="21312" y="22980"/>
                  </a:lnTo>
                  <a:lnTo>
                    <a:pt x="21098" y="23099"/>
                  </a:lnTo>
                  <a:cubicBezTo>
                    <a:pt x="20741" y="23289"/>
                    <a:pt x="20372" y="23456"/>
                    <a:pt x="19991" y="23611"/>
                  </a:cubicBezTo>
                  <a:lnTo>
                    <a:pt x="19943" y="23623"/>
                  </a:lnTo>
                  <a:lnTo>
                    <a:pt x="19884" y="23646"/>
                  </a:lnTo>
                  <a:lnTo>
                    <a:pt x="19788" y="23682"/>
                  </a:lnTo>
                  <a:cubicBezTo>
                    <a:pt x="19455" y="23801"/>
                    <a:pt x="19133" y="23897"/>
                    <a:pt x="18848" y="23968"/>
                  </a:cubicBezTo>
                  <a:cubicBezTo>
                    <a:pt x="18443" y="24063"/>
                    <a:pt x="18038" y="24135"/>
                    <a:pt x="17621" y="24182"/>
                  </a:cubicBezTo>
                  <a:cubicBezTo>
                    <a:pt x="17288" y="24212"/>
                    <a:pt x="16947" y="24233"/>
                    <a:pt x="16611" y="24233"/>
                  </a:cubicBezTo>
                  <a:cubicBezTo>
                    <a:pt x="16539" y="24233"/>
                    <a:pt x="16467" y="24232"/>
                    <a:pt x="16395" y="24230"/>
                  </a:cubicBezTo>
                  <a:cubicBezTo>
                    <a:pt x="16240" y="24230"/>
                    <a:pt x="16085" y="24218"/>
                    <a:pt x="15931" y="24206"/>
                  </a:cubicBezTo>
                  <a:lnTo>
                    <a:pt x="15824" y="24206"/>
                  </a:lnTo>
                  <a:cubicBezTo>
                    <a:pt x="15740" y="24206"/>
                    <a:pt x="15657" y="24194"/>
                    <a:pt x="15573" y="24182"/>
                  </a:cubicBezTo>
                  <a:lnTo>
                    <a:pt x="15454" y="24182"/>
                  </a:lnTo>
                  <a:lnTo>
                    <a:pt x="15097" y="24135"/>
                  </a:lnTo>
                  <a:cubicBezTo>
                    <a:pt x="14669" y="24063"/>
                    <a:pt x="14252" y="23968"/>
                    <a:pt x="13835" y="23837"/>
                  </a:cubicBezTo>
                  <a:lnTo>
                    <a:pt x="13764" y="23813"/>
                  </a:lnTo>
                  <a:lnTo>
                    <a:pt x="13680" y="23789"/>
                  </a:lnTo>
                  <a:lnTo>
                    <a:pt x="13633" y="23777"/>
                  </a:lnTo>
                  <a:lnTo>
                    <a:pt x="13549" y="23742"/>
                  </a:lnTo>
                  <a:lnTo>
                    <a:pt x="13466" y="23718"/>
                  </a:lnTo>
                  <a:cubicBezTo>
                    <a:pt x="13347" y="23670"/>
                    <a:pt x="13216" y="23623"/>
                    <a:pt x="13097" y="23575"/>
                  </a:cubicBezTo>
                  <a:lnTo>
                    <a:pt x="13026" y="23551"/>
                  </a:lnTo>
                  <a:lnTo>
                    <a:pt x="12990" y="23539"/>
                  </a:lnTo>
                  <a:lnTo>
                    <a:pt x="12930" y="23516"/>
                  </a:lnTo>
                  <a:lnTo>
                    <a:pt x="12847" y="23480"/>
                  </a:lnTo>
                  <a:lnTo>
                    <a:pt x="12609" y="23373"/>
                  </a:lnTo>
                  <a:cubicBezTo>
                    <a:pt x="12323" y="23230"/>
                    <a:pt x="12037" y="23063"/>
                    <a:pt x="11763" y="22884"/>
                  </a:cubicBezTo>
                  <a:cubicBezTo>
                    <a:pt x="11704" y="22849"/>
                    <a:pt x="11644" y="22813"/>
                    <a:pt x="11585" y="22777"/>
                  </a:cubicBezTo>
                  <a:cubicBezTo>
                    <a:pt x="11275" y="22587"/>
                    <a:pt x="10978" y="22373"/>
                    <a:pt x="10692" y="22146"/>
                  </a:cubicBezTo>
                  <a:lnTo>
                    <a:pt x="10549" y="22039"/>
                  </a:lnTo>
                  <a:cubicBezTo>
                    <a:pt x="10239" y="21777"/>
                    <a:pt x="9954" y="21491"/>
                    <a:pt x="9680" y="21206"/>
                  </a:cubicBezTo>
                  <a:cubicBezTo>
                    <a:pt x="9489" y="21003"/>
                    <a:pt x="9311" y="20801"/>
                    <a:pt x="9132" y="20563"/>
                  </a:cubicBezTo>
                  <a:cubicBezTo>
                    <a:pt x="9037" y="20444"/>
                    <a:pt x="8966" y="20348"/>
                    <a:pt x="8894" y="20241"/>
                  </a:cubicBezTo>
                  <a:lnTo>
                    <a:pt x="8858" y="20194"/>
                  </a:lnTo>
                  <a:cubicBezTo>
                    <a:pt x="8811" y="20110"/>
                    <a:pt x="8751" y="20027"/>
                    <a:pt x="8692" y="19944"/>
                  </a:cubicBezTo>
                  <a:lnTo>
                    <a:pt x="8668" y="19908"/>
                  </a:lnTo>
                  <a:lnTo>
                    <a:pt x="8632" y="19848"/>
                  </a:lnTo>
                  <a:lnTo>
                    <a:pt x="8596" y="19813"/>
                  </a:lnTo>
                  <a:lnTo>
                    <a:pt x="8573" y="19753"/>
                  </a:lnTo>
                  <a:cubicBezTo>
                    <a:pt x="8454" y="19563"/>
                    <a:pt x="8346" y="19384"/>
                    <a:pt x="8251" y="19194"/>
                  </a:cubicBezTo>
                  <a:cubicBezTo>
                    <a:pt x="8204" y="19110"/>
                    <a:pt x="8156" y="19027"/>
                    <a:pt x="8108" y="18944"/>
                  </a:cubicBezTo>
                  <a:cubicBezTo>
                    <a:pt x="8037" y="18777"/>
                    <a:pt x="7965" y="18610"/>
                    <a:pt x="7882" y="18443"/>
                  </a:cubicBezTo>
                  <a:lnTo>
                    <a:pt x="7858" y="18396"/>
                  </a:lnTo>
                  <a:lnTo>
                    <a:pt x="7846" y="18348"/>
                  </a:lnTo>
                  <a:lnTo>
                    <a:pt x="7823" y="18301"/>
                  </a:lnTo>
                  <a:lnTo>
                    <a:pt x="7787" y="18193"/>
                  </a:lnTo>
                  <a:lnTo>
                    <a:pt x="7763" y="18146"/>
                  </a:lnTo>
                  <a:lnTo>
                    <a:pt x="7727" y="18074"/>
                  </a:lnTo>
                  <a:cubicBezTo>
                    <a:pt x="7608" y="17753"/>
                    <a:pt x="7513" y="17431"/>
                    <a:pt x="7430" y="17110"/>
                  </a:cubicBezTo>
                  <a:cubicBezTo>
                    <a:pt x="7406" y="17039"/>
                    <a:pt x="7394" y="16991"/>
                    <a:pt x="7382" y="16943"/>
                  </a:cubicBezTo>
                  <a:cubicBezTo>
                    <a:pt x="7334" y="16741"/>
                    <a:pt x="7287" y="16538"/>
                    <a:pt x="7251" y="16336"/>
                  </a:cubicBezTo>
                  <a:cubicBezTo>
                    <a:pt x="7215" y="16122"/>
                    <a:pt x="7191" y="15896"/>
                    <a:pt x="7168" y="15681"/>
                  </a:cubicBezTo>
                  <a:cubicBezTo>
                    <a:pt x="7120" y="15300"/>
                    <a:pt x="7108" y="14907"/>
                    <a:pt x="7120" y="14526"/>
                  </a:cubicBezTo>
                  <a:lnTo>
                    <a:pt x="7120" y="14479"/>
                  </a:lnTo>
                  <a:lnTo>
                    <a:pt x="7120" y="14407"/>
                  </a:lnTo>
                  <a:cubicBezTo>
                    <a:pt x="7120" y="14395"/>
                    <a:pt x="7120" y="14372"/>
                    <a:pt x="7120" y="14360"/>
                  </a:cubicBezTo>
                  <a:lnTo>
                    <a:pt x="7120" y="14288"/>
                  </a:lnTo>
                  <a:lnTo>
                    <a:pt x="7120" y="14217"/>
                  </a:lnTo>
                  <a:lnTo>
                    <a:pt x="7120" y="14157"/>
                  </a:lnTo>
                  <a:lnTo>
                    <a:pt x="7120" y="14098"/>
                  </a:lnTo>
                  <a:lnTo>
                    <a:pt x="7120" y="14014"/>
                  </a:lnTo>
                  <a:lnTo>
                    <a:pt x="7120" y="13931"/>
                  </a:lnTo>
                  <a:cubicBezTo>
                    <a:pt x="7144" y="13693"/>
                    <a:pt x="7180" y="13455"/>
                    <a:pt x="7215" y="13229"/>
                  </a:cubicBezTo>
                  <a:cubicBezTo>
                    <a:pt x="7287" y="12788"/>
                    <a:pt x="7382" y="12359"/>
                    <a:pt x="7513" y="11943"/>
                  </a:cubicBezTo>
                  <a:cubicBezTo>
                    <a:pt x="7525" y="11895"/>
                    <a:pt x="7537" y="11847"/>
                    <a:pt x="7549" y="11800"/>
                  </a:cubicBezTo>
                  <a:lnTo>
                    <a:pt x="7561" y="11764"/>
                  </a:lnTo>
                  <a:cubicBezTo>
                    <a:pt x="7656" y="11478"/>
                    <a:pt x="7763" y="11204"/>
                    <a:pt x="7882" y="10907"/>
                  </a:cubicBezTo>
                  <a:cubicBezTo>
                    <a:pt x="7906" y="10871"/>
                    <a:pt x="7918" y="10835"/>
                    <a:pt x="7942" y="10788"/>
                  </a:cubicBezTo>
                  <a:lnTo>
                    <a:pt x="7953" y="10740"/>
                  </a:lnTo>
                  <a:lnTo>
                    <a:pt x="8037" y="10573"/>
                  </a:lnTo>
                  <a:lnTo>
                    <a:pt x="8096" y="10466"/>
                  </a:lnTo>
                  <a:lnTo>
                    <a:pt x="8108" y="10431"/>
                  </a:lnTo>
                  <a:cubicBezTo>
                    <a:pt x="8263" y="10133"/>
                    <a:pt x="8406" y="9871"/>
                    <a:pt x="8561" y="9633"/>
                  </a:cubicBezTo>
                  <a:cubicBezTo>
                    <a:pt x="8644" y="9502"/>
                    <a:pt x="8727" y="9383"/>
                    <a:pt x="8811" y="9252"/>
                  </a:cubicBezTo>
                  <a:cubicBezTo>
                    <a:pt x="8954" y="9038"/>
                    <a:pt x="9120" y="8823"/>
                    <a:pt x="9299" y="8609"/>
                  </a:cubicBezTo>
                  <a:cubicBezTo>
                    <a:pt x="9430" y="8454"/>
                    <a:pt x="9573" y="8299"/>
                    <a:pt x="9716" y="8145"/>
                  </a:cubicBezTo>
                  <a:cubicBezTo>
                    <a:pt x="9835" y="8014"/>
                    <a:pt x="9930" y="7918"/>
                    <a:pt x="10037" y="7823"/>
                  </a:cubicBezTo>
                  <a:lnTo>
                    <a:pt x="10120" y="7740"/>
                  </a:lnTo>
                  <a:cubicBezTo>
                    <a:pt x="10239" y="7633"/>
                    <a:pt x="10359" y="7537"/>
                    <a:pt x="10478" y="7430"/>
                  </a:cubicBezTo>
                  <a:lnTo>
                    <a:pt x="10525" y="7394"/>
                  </a:lnTo>
                  <a:cubicBezTo>
                    <a:pt x="10704" y="7240"/>
                    <a:pt x="10882" y="7097"/>
                    <a:pt x="11073" y="6966"/>
                  </a:cubicBezTo>
                  <a:cubicBezTo>
                    <a:pt x="11228" y="6847"/>
                    <a:pt x="11382" y="6752"/>
                    <a:pt x="11537" y="6644"/>
                  </a:cubicBezTo>
                  <a:lnTo>
                    <a:pt x="11597" y="6621"/>
                  </a:lnTo>
                  <a:cubicBezTo>
                    <a:pt x="11763" y="6513"/>
                    <a:pt x="11942" y="6406"/>
                    <a:pt x="12121" y="6311"/>
                  </a:cubicBezTo>
                  <a:cubicBezTo>
                    <a:pt x="12299" y="6216"/>
                    <a:pt x="12514" y="6109"/>
                    <a:pt x="12716" y="6013"/>
                  </a:cubicBezTo>
                  <a:lnTo>
                    <a:pt x="12787" y="5978"/>
                  </a:lnTo>
                  <a:cubicBezTo>
                    <a:pt x="12930" y="5918"/>
                    <a:pt x="13085" y="5859"/>
                    <a:pt x="13252" y="5799"/>
                  </a:cubicBezTo>
                  <a:cubicBezTo>
                    <a:pt x="13609" y="5656"/>
                    <a:pt x="13990" y="5537"/>
                    <a:pt x="14371" y="5442"/>
                  </a:cubicBezTo>
                  <a:cubicBezTo>
                    <a:pt x="14526" y="5406"/>
                    <a:pt x="14669" y="5370"/>
                    <a:pt x="14823" y="5347"/>
                  </a:cubicBezTo>
                  <a:lnTo>
                    <a:pt x="14859" y="5335"/>
                  </a:lnTo>
                  <a:cubicBezTo>
                    <a:pt x="15085" y="5299"/>
                    <a:pt x="15335" y="5251"/>
                    <a:pt x="15621" y="5228"/>
                  </a:cubicBezTo>
                  <a:cubicBezTo>
                    <a:pt x="15930" y="5191"/>
                    <a:pt x="16247" y="5176"/>
                    <a:pt x="16564" y="5176"/>
                  </a:cubicBezTo>
                  <a:close/>
                  <a:moveTo>
                    <a:pt x="33135" y="22706"/>
                  </a:moveTo>
                  <a:lnTo>
                    <a:pt x="33028" y="22789"/>
                  </a:lnTo>
                  <a:lnTo>
                    <a:pt x="32957" y="22908"/>
                  </a:lnTo>
                  <a:lnTo>
                    <a:pt x="32754" y="23206"/>
                  </a:lnTo>
                  <a:cubicBezTo>
                    <a:pt x="32421" y="23682"/>
                    <a:pt x="32064" y="24147"/>
                    <a:pt x="31671" y="24575"/>
                  </a:cubicBezTo>
                  <a:cubicBezTo>
                    <a:pt x="31540" y="24730"/>
                    <a:pt x="31373" y="24885"/>
                    <a:pt x="31218" y="25051"/>
                  </a:cubicBezTo>
                  <a:cubicBezTo>
                    <a:pt x="31230" y="24980"/>
                    <a:pt x="31242" y="24909"/>
                    <a:pt x="31242" y="24837"/>
                  </a:cubicBezTo>
                  <a:lnTo>
                    <a:pt x="31254" y="24718"/>
                  </a:lnTo>
                  <a:lnTo>
                    <a:pt x="31266" y="24599"/>
                  </a:lnTo>
                  <a:cubicBezTo>
                    <a:pt x="31278" y="24539"/>
                    <a:pt x="31290" y="24468"/>
                    <a:pt x="31302" y="24408"/>
                  </a:cubicBezTo>
                  <a:cubicBezTo>
                    <a:pt x="31314" y="24325"/>
                    <a:pt x="31349" y="24230"/>
                    <a:pt x="31373" y="24147"/>
                  </a:cubicBezTo>
                  <a:cubicBezTo>
                    <a:pt x="31409" y="24063"/>
                    <a:pt x="31445" y="23980"/>
                    <a:pt x="31492" y="23897"/>
                  </a:cubicBezTo>
                  <a:cubicBezTo>
                    <a:pt x="31575" y="23730"/>
                    <a:pt x="31695" y="23587"/>
                    <a:pt x="31814" y="23444"/>
                  </a:cubicBezTo>
                  <a:cubicBezTo>
                    <a:pt x="31873" y="23385"/>
                    <a:pt x="31933" y="23325"/>
                    <a:pt x="31992" y="23277"/>
                  </a:cubicBezTo>
                  <a:cubicBezTo>
                    <a:pt x="32064" y="23218"/>
                    <a:pt x="32135" y="23158"/>
                    <a:pt x="32207" y="23111"/>
                  </a:cubicBezTo>
                  <a:cubicBezTo>
                    <a:pt x="32290" y="23051"/>
                    <a:pt x="32385" y="23004"/>
                    <a:pt x="32468" y="22956"/>
                  </a:cubicBezTo>
                  <a:cubicBezTo>
                    <a:pt x="32564" y="22908"/>
                    <a:pt x="32659" y="22873"/>
                    <a:pt x="32754" y="22837"/>
                  </a:cubicBezTo>
                  <a:lnTo>
                    <a:pt x="32790" y="22825"/>
                  </a:lnTo>
                  <a:cubicBezTo>
                    <a:pt x="32885" y="22801"/>
                    <a:pt x="32969" y="22777"/>
                    <a:pt x="33040" y="22742"/>
                  </a:cubicBezTo>
                  <a:lnTo>
                    <a:pt x="33135" y="22706"/>
                  </a:lnTo>
                  <a:close/>
                  <a:moveTo>
                    <a:pt x="31397" y="18062"/>
                  </a:moveTo>
                  <a:cubicBezTo>
                    <a:pt x="31409" y="18098"/>
                    <a:pt x="31456" y="18134"/>
                    <a:pt x="31492" y="18158"/>
                  </a:cubicBezTo>
                  <a:cubicBezTo>
                    <a:pt x="31552" y="18193"/>
                    <a:pt x="31611" y="18229"/>
                    <a:pt x="31671" y="18265"/>
                  </a:cubicBezTo>
                  <a:lnTo>
                    <a:pt x="31706" y="18277"/>
                  </a:lnTo>
                  <a:lnTo>
                    <a:pt x="31766" y="18313"/>
                  </a:lnTo>
                  <a:cubicBezTo>
                    <a:pt x="32326" y="18622"/>
                    <a:pt x="32849" y="19003"/>
                    <a:pt x="33326" y="19455"/>
                  </a:cubicBezTo>
                  <a:cubicBezTo>
                    <a:pt x="33528" y="19634"/>
                    <a:pt x="33719" y="19825"/>
                    <a:pt x="33921" y="20015"/>
                  </a:cubicBezTo>
                  <a:lnTo>
                    <a:pt x="34064" y="20158"/>
                  </a:lnTo>
                  <a:cubicBezTo>
                    <a:pt x="34100" y="20182"/>
                    <a:pt x="34135" y="20217"/>
                    <a:pt x="34171" y="20241"/>
                  </a:cubicBezTo>
                  <a:cubicBezTo>
                    <a:pt x="34231" y="20289"/>
                    <a:pt x="34266" y="20313"/>
                    <a:pt x="34314" y="20348"/>
                  </a:cubicBezTo>
                  <a:cubicBezTo>
                    <a:pt x="34266" y="20384"/>
                    <a:pt x="34231" y="20420"/>
                    <a:pt x="34207" y="20468"/>
                  </a:cubicBezTo>
                  <a:cubicBezTo>
                    <a:pt x="34195" y="20503"/>
                    <a:pt x="34183" y="20527"/>
                    <a:pt x="34171" y="20563"/>
                  </a:cubicBezTo>
                  <a:lnTo>
                    <a:pt x="34123" y="20670"/>
                  </a:lnTo>
                  <a:lnTo>
                    <a:pt x="34076" y="20765"/>
                  </a:lnTo>
                  <a:lnTo>
                    <a:pt x="34028" y="20896"/>
                  </a:lnTo>
                  <a:cubicBezTo>
                    <a:pt x="33921" y="21158"/>
                    <a:pt x="33790" y="21432"/>
                    <a:pt x="33611" y="21777"/>
                  </a:cubicBezTo>
                  <a:cubicBezTo>
                    <a:pt x="33480" y="22039"/>
                    <a:pt x="33338" y="22289"/>
                    <a:pt x="33183" y="22539"/>
                  </a:cubicBezTo>
                  <a:cubicBezTo>
                    <a:pt x="33135" y="22503"/>
                    <a:pt x="33076" y="22492"/>
                    <a:pt x="33016" y="22492"/>
                  </a:cubicBezTo>
                  <a:cubicBezTo>
                    <a:pt x="32998" y="22486"/>
                    <a:pt x="32977" y="22483"/>
                    <a:pt x="32957" y="22483"/>
                  </a:cubicBezTo>
                  <a:cubicBezTo>
                    <a:pt x="32936" y="22483"/>
                    <a:pt x="32915" y="22486"/>
                    <a:pt x="32897" y="22492"/>
                  </a:cubicBezTo>
                  <a:cubicBezTo>
                    <a:pt x="32861" y="22492"/>
                    <a:pt x="32826" y="22492"/>
                    <a:pt x="32778" y="22503"/>
                  </a:cubicBezTo>
                  <a:cubicBezTo>
                    <a:pt x="32742" y="22515"/>
                    <a:pt x="32695" y="22527"/>
                    <a:pt x="32659" y="22539"/>
                  </a:cubicBezTo>
                  <a:cubicBezTo>
                    <a:pt x="32564" y="22575"/>
                    <a:pt x="32468" y="22611"/>
                    <a:pt x="32373" y="22646"/>
                  </a:cubicBezTo>
                  <a:cubicBezTo>
                    <a:pt x="32207" y="22730"/>
                    <a:pt x="32064" y="22825"/>
                    <a:pt x="31921" y="22932"/>
                  </a:cubicBezTo>
                  <a:cubicBezTo>
                    <a:pt x="31778" y="23039"/>
                    <a:pt x="31647" y="23170"/>
                    <a:pt x="31540" y="23301"/>
                  </a:cubicBezTo>
                  <a:cubicBezTo>
                    <a:pt x="31314" y="23575"/>
                    <a:pt x="31159" y="23885"/>
                    <a:pt x="31075" y="24218"/>
                  </a:cubicBezTo>
                  <a:cubicBezTo>
                    <a:pt x="31028" y="24397"/>
                    <a:pt x="31004" y="24575"/>
                    <a:pt x="31004" y="24766"/>
                  </a:cubicBezTo>
                  <a:cubicBezTo>
                    <a:pt x="31004" y="24897"/>
                    <a:pt x="31040" y="25040"/>
                    <a:pt x="31099" y="25170"/>
                  </a:cubicBezTo>
                  <a:cubicBezTo>
                    <a:pt x="30873" y="25373"/>
                    <a:pt x="30623" y="25551"/>
                    <a:pt x="30373" y="25730"/>
                  </a:cubicBezTo>
                  <a:cubicBezTo>
                    <a:pt x="30218" y="25825"/>
                    <a:pt x="30063" y="25909"/>
                    <a:pt x="29897" y="25992"/>
                  </a:cubicBezTo>
                  <a:cubicBezTo>
                    <a:pt x="29897" y="25944"/>
                    <a:pt x="29885" y="25897"/>
                    <a:pt x="29885" y="25861"/>
                  </a:cubicBezTo>
                  <a:cubicBezTo>
                    <a:pt x="29885" y="25813"/>
                    <a:pt x="29873" y="25766"/>
                    <a:pt x="29861" y="25718"/>
                  </a:cubicBezTo>
                  <a:cubicBezTo>
                    <a:pt x="29849" y="25659"/>
                    <a:pt x="29837" y="25599"/>
                    <a:pt x="29813" y="25551"/>
                  </a:cubicBezTo>
                  <a:cubicBezTo>
                    <a:pt x="29730" y="25301"/>
                    <a:pt x="29659" y="25087"/>
                    <a:pt x="29575" y="24873"/>
                  </a:cubicBezTo>
                  <a:cubicBezTo>
                    <a:pt x="29409" y="24432"/>
                    <a:pt x="29242" y="24016"/>
                    <a:pt x="29051" y="23623"/>
                  </a:cubicBezTo>
                  <a:cubicBezTo>
                    <a:pt x="28861" y="23206"/>
                    <a:pt x="28635" y="22801"/>
                    <a:pt x="28373" y="22420"/>
                  </a:cubicBezTo>
                  <a:cubicBezTo>
                    <a:pt x="28254" y="22230"/>
                    <a:pt x="28135" y="22051"/>
                    <a:pt x="28004" y="21884"/>
                  </a:cubicBezTo>
                  <a:cubicBezTo>
                    <a:pt x="27968" y="21849"/>
                    <a:pt x="27944" y="21813"/>
                    <a:pt x="27908" y="21777"/>
                  </a:cubicBezTo>
                  <a:cubicBezTo>
                    <a:pt x="27873" y="21730"/>
                    <a:pt x="27825" y="21694"/>
                    <a:pt x="27777" y="21658"/>
                  </a:cubicBezTo>
                  <a:cubicBezTo>
                    <a:pt x="27742" y="21634"/>
                    <a:pt x="27718" y="21611"/>
                    <a:pt x="27682" y="21587"/>
                  </a:cubicBezTo>
                  <a:lnTo>
                    <a:pt x="27706" y="21587"/>
                  </a:lnTo>
                  <a:cubicBezTo>
                    <a:pt x="27754" y="21587"/>
                    <a:pt x="27801" y="21575"/>
                    <a:pt x="27849" y="21551"/>
                  </a:cubicBezTo>
                  <a:cubicBezTo>
                    <a:pt x="27944" y="21527"/>
                    <a:pt x="28027" y="21491"/>
                    <a:pt x="28111" y="21444"/>
                  </a:cubicBezTo>
                  <a:cubicBezTo>
                    <a:pt x="28206" y="21384"/>
                    <a:pt x="28301" y="21325"/>
                    <a:pt x="28385" y="21265"/>
                  </a:cubicBezTo>
                  <a:cubicBezTo>
                    <a:pt x="28587" y="21134"/>
                    <a:pt x="28778" y="20979"/>
                    <a:pt x="28956" y="20825"/>
                  </a:cubicBezTo>
                  <a:cubicBezTo>
                    <a:pt x="29135" y="20658"/>
                    <a:pt x="29301" y="20491"/>
                    <a:pt x="29468" y="20325"/>
                  </a:cubicBezTo>
                  <a:lnTo>
                    <a:pt x="29516" y="20289"/>
                  </a:lnTo>
                  <a:lnTo>
                    <a:pt x="29599" y="20206"/>
                  </a:lnTo>
                  <a:cubicBezTo>
                    <a:pt x="29718" y="20087"/>
                    <a:pt x="29825" y="19979"/>
                    <a:pt x="29956" y="19872"/>
                  </a:cubicBezTo>
                  <a:cubicBezTo>
                    <a:pt x="30171" y="19670"/>
                    <a:pt x="30373" y="19467"/>
                    <a:pt x="30563" y="19241"/>
                  </a:cubicBezTo>
                  <a:cubicBezTo>
                    <a:pt x="30742" y="19039"/>
                    <a:pt x="30909" y="18836"/>
                    <a:pt x="31075" y="18598"/>
                  </a:cubicBezTo>
                  <a:cubicBezTo>
                    <a:pt x="31159" y="18491"/>
                    <a:pt x="31242" y="18372"/>
                    <a:pt x="31314" y="18253"/>
                  </a:cubicBezTo>
                  <a:cubicBezTo>
                    <a:pt x="31349" y="18193"/>
                    <a:pt x="31373" y="18134"/>
                    <a:pt x="31397" y="18062"/>
                  </a:cubicBezTo>
                  <a:close/>
                  <a:moveTo>
                    <a:pt x="25048" y="19793"/>
                  </a:moveTo>
                  <a:cubicBezTo>
                    <a:pt x="25051" y="19847"/>
                    <a:pt x="25071" y="19901"/>
                    <a:pt x="25098" y="19956"/>
                  </a:cubicBezTo>
                  <a:cubicBezTo>
                    <a:pt x="25122" y="19991"/>
                    <a:pt x="25146" y="20039"/>
                    <a:pt x="25170" y="20075"/>
                  </a:cubicBezTo>
                  <a:cubicBezTo>
                    <a:pt x="25265" y="20206"/>
                    <a:pt x="25372" y="20301"/>
                    <a:pt x="25491" y="20384"/>
                  </a:cubicBezTo>
                  <a:lnTo>
                    <a:pt x="25622" y="20479"/>
                  </a:lnTo>
                  <a:cubicBezTo>
                    <a:pt x="25765" y="20575"/>
                    <a:pt x="25896" y="20682"/>
                    <a:pt x="26015" y="20789"/>
                  </a:cubicBezTo>
                  <a:cubicBezTo>
                    <a:pt x="26063" y="20825"/>
                    <a:pt x="26099" y="20872"/>
                    <a:pt x="26122" y="20920"/>
                  </a:cubicBezTo>
                  <a:cubicBezTo>
                    <a:pt x="26146" y="20956"/>
                    <a:pt x="26158" y="20991"/>
                    <a:pt x="26170" y="21039"/>
                  </a:cubicBezTo>
                  <a:cubicBezTo>
                    <a:pt x="26194" y="21075"/>
                    <a:pt x="26194" y="21122"/>
                    <a:pt x="26206" y="21170"/>
                  </a:cubicBezTo>
                  <a:cubicBezTo>
                    <a:pt x="26194" y="21218"/>
                    <a:pt x="26194" y="21253"/>
                    <a:pt x="26182" y="21301"/>
                  </a:cubicBezTo>
                  <a:cubicBezTo>
                    <a:pt x="26146" y="21408"/>
                    <a:pt x="26111" y="21515"/>
                    <a:pt x="26051" y="21622"/>
                  </a:cubicBezTo>
                  <a:cubicBezTo>
                    <a:pt x="25872" y="21932"/>
                    <a:pt x="25646" y="22218"/>
                    <a:pt x="25384" y="22480"/>
                  </a:cubicBezTo>
                  <a:cubicBezTo>
                    <a:pt x="24801" y="23051"/>
                    <a:pt x="24158" y="23551"/>
                    <a:pt x="23455" y="23968"/>
                  </a:cubicBezTo>
                  <a:cubicBezTo>
                    <a:pt x="22777" y="24373"/>
                    <a:pt x="22086" y="24742"/>
                    <a:pt x="21372" y="25051"/>
                  </a:cubicBezTo>
                  <a:cubicBezTo>
                    <a:pt x="20729" y="25337"/>
                    <a:pt x="20086" y="25587"/>
                    <a:pt x="19419" y="25790"/>
                  </a:cubicBezTo>
                  <a:cubicBezTo>
                    <a:pt x="18860" y="25944"/>
                    <a:pt x="18419" y="26052"/>
                    <a:pt x="18038" y="26135"/>
                  </a:cubicBezTo>
                  <a:cubicBezTo>
                    <a:pt x="17514" y="26242"/>
                    <a:pt x="16990" y="26302"/>
                    <a:pt x="16466" y="26313"/>
                  </a:cubicBezTo>
                  <a:lnTo>
                    <a:pt x="15716" y="26313"/>
                  </a:lnTo>
                  <a:cubicBezTo>
                    <a:pt x="15454" y="26302"/>
                    <a:pt x="15216" y="26290"/>
                    <a:pt x="14966" y="26266"/>
                  </a:cubicBezTo>
                  <a:lnTo>
                    <a:pt x="14859" y="26254"/>
                  </a:lnTo>
                  <a:cubicBezTo>
                    <a:pt x="14597" y="26242"/>
                    <a:pt x="14335" y="26218"/>
                    <a:pt x="14085" y="26183"/>
                  </a:cubicBezTo>
                  <a:cubicBezTo>
                    <a:pt x="13799" y="26147"/>
                    <a:pt x="13514" y="26087"/>
                    <a:pt x="13240" y="26016"/>
                  </a:cubicBezTo>
                  <a:cubicBezTo>
                    <a:pt x="13049" y="25980"/>
                    <a:pt x="12859" y="25909"/>
                    <a:pt x="12680" y="25813"/>
                  </a:cubicBezTo>
                  <a:cubicBezTo>
                    <a:pt x="12633" y="25790"/>
                    <a:pt x="12573" y="25742"/>
                    <a:pt x="12525" y="25706"/>
                  </a:cubicBezTo>
                  <a:cubicBezTo>
                    <a:pt x="12502" y="25682"/>
                    <a:pt x="12490" y="25659"/>
                    <a:pt x="12466" y="25623"/>
                  </a:cubicBezTo>
                  <a:cubicBezTo>
                    <a:pt x="12442" y="25575"/>
                    <a:pt x="12418" y="25528"/>
                    <a:pt x="12406" y="25480"/>
                  </a:cubicBezTo>
                  <a:cubicBezTo>
                    <a:pt x="12383" y="25385"/>
                    <a:pt x="12371" y="25290"/>
                    <a:pt x="12371" y="25194"/>
                  </a:cubicBezTo>
                  <a:cubicBezTo>
                    <a:pt x="12371" y="24861"/>
                    <a:pt x="12430" y="24528"/>
                    <a:pt x="12514" y="24194"/>
                  </a:cubicBezTo>
                  <a:lnTo>
                    <a:pt x="12537" y="24135"/>
                  </a:lnTo>
                  <a:lnTo>
                    <a:pt x="12561" y="24039"/>
                  </a:lnTo>
                  <a:lnTo>
                    <a:pt x="12597" y="24063"/>
                  </a:lnTo>
                  <a:cubicBezTo>
                    <a:pt x="12656" y="24111"/>
                    <a:pt x="12728" y="24158"/>
                    <a:pt x="12799" y="24194"/>
                  </a:cubicBezTo>
                  <a:cubicBezTo>
                    <a:pt x="12859" y="24230"/>
                    <a:pt x="12918" y="24254"/>
                    <a:pt x="12990" y="24278"/>
                  </a:cubicBezTo>
                  <a:cubicBezTo>
                    <a:pt x="13085" y="24313"/>
                    <a:pt x="13180" y="24337"/>
                    <a:pt x="13287" y="24373"/>
                  </a:cubicBezTo>
                  <a:cubicBezTo>
                    <a:pt x="13645" y="24468"/>
                    <a:pt x="14014" y="24528"/>
                    <a:pt x="14383" y="24575"/>
                  </a:cubicBezTo>
                  <a:cubicBezTo>
                    <a:pt x="14478" y="24587"/>
                    <a:pt x="14573" y="24599"/>
                    <a:pt x="14669" y="24599"/>
                  </a:cubicBezTo>
                  <a:cubicBezTo>
                    <a:pt x="14942" y="24623"/>
                    <a:pt x="15240" y="24635"/>
                    <a:pt x="15550" y="24635"/>
                  </a:cubicBezTo>
                  <a:lnTo>
                    <a:pt x="15800" y="24635"/>
                  </a:lnTo>
                  <a:cubicBezTo>
                    <a:pt x="15895" y="24635"/>
                    <a:pt x="15978" y="24623"/>
                    <a:pt x="16074" y="24611"/>
                  </a:cubicBezTo>
                  <a:cubicBezTo>
                    <a:pt x="16145" y="24599"/>
                    <a:pt x="16216" y="24587"/>
                    <a:pt x="16300" y="24563"/>
                  </a:cubicBezTo>
                  <a:cubicBezTo>
                    <a:pt x="16347" y="24551"/>
                    <a:pt x="16395" y="24528"/>
                    <a:pt x="16443" y="24504"/>
                  </a:cubicBezTo>
                  <a:lnTo>
                    <a:pt x="17121" y="24504"/>
                  </a:lnTo>
                  <a:cubicBezTo>
                    <a:pt x="17348" y="24492"/>
                    <a:pt x="17574" y="24480"/>
                    <a:pt x="17812" y="24456"/>
                  </a:cubicBezTo>
                  <a:lnTo>
                    <a:pt x="18074" y="24420"/>
                  </a:lnTo>
                  <a:cubicBezTo>
                    <a:pt x="18562" y="24349"/>
                    <a:pt x="19050" y="24242"/>
                    <a:pt x="19526" y="24099"/>
                  </a:cubicBezTo>
                  <a:lnTo>
                    <a:pt x="19574" y="24087"/>
                  </a:lnTo>
                  <a:lnTo>
                    <a:pt x="19622" y="24063"/>
                  </a:lnTo>
                  <a:lnTo>
                    <a:pt x="19681" y="24051"/>
                  </a:lnTo>
                  <a:lnTo>
                    <a:pt x="19729" y="24027"/>
                  </a:lnTo>
                  <a:lnTo>
                    <a:pt x="19800" y="24004"/>
                  </a:lnTo>
                  <a:lnTo>
                    <a:pt x="19836" y="23992"/>
                  </a:lnTo>
                  <a:lnTo>
                    <a:pt x="19907" y="23968"/>
                  </a:lnTo>
                  <a:lnTo>
                    <a:pt x="19955" y="23956"/>
                  </a:lnTo>
                  <a:lnTo>
                    <a:pt x="20062" y="23908"/>
                  </a:lnTo>
                  <a:cubicBezTo>
                    <a:pt x="20217" y="23861"/>
                    <a:pt x="20348" y="23801"/>
                    <a:pt x="20479" y="23754"/>
                  </a:cubicBezTo>
                  <a:lnTo>
                    <a:pt x="20526" y="23718"/>
                  </a:lnTo>
                  <a:lnTo>
                    <a:pt x="20574" y="23706"/>
                  </a:lnTo>
                  <a:lnTo>
                    <a:pt x="20896" y="23563"/>
                  </a:lnTo>
                  <a:cubicBezTo>
                    <a:pt x="21169" y="23432"/>
                    <a:pt x="21443" y="23289"/>
                    <a:pt x="21705" y="23135"/>
                  </a:cubicBezTo>
                  <a:cubicBezTo>
                    <a:pt x="21920" y="22992"/>
                    <a:pt x="22146" y="22849"/>
                    <a:pt x="22348" y="22706"/>
                  </a:cubicBezTo>
                  <a:lnTo>
                    <a:pt x="22455" y="22634"/>
                  </a:lnTo>
                  <a:cubicBezTo>
                    <a:pt x="23122" y="22146"/>
                    <a:pt x="23717" y="21575"/>
                    <a:pt x="24241" y="20944"/>
                  </a:cubicBezTo>
                  <a:cubicBezTo>
                    <a:pt x="24289" y="20872"/>
                    <a:pt x="24348" y="20813"/>
                    <a:pt x="24396" y="20741"/>
                  </a:cubicBezTo>
                  <a:cubicBezTo>
                    <a:pt x="24622" y="20456"/>
                    <a:pt x="24825" y="20158"/>
                    <a:pt x="25015" y="19848"/>
                  </a:cubicBezTo>
                  <a:cubicBezTo>
                    <a:pt x="25026" y="19830"/>
                    <a:pt x="25037" y="19812"/>
                    <a:pt x="25048" y="19793"/>
                  </a:cubicBezTo>
                  <a:close/>
                  <a:moveTo>
                    <a:pt x="4161" y="21792"/>
                  </a:moveTo>
                  <a:cubicBezTo>
                    <a:pt x="4182" y="21792"/>
                    <a:pt x="4203" y="21795"/>
                    <a:pt x="4227" y="21801"/>
                  </a:cubicBezTo>
                  <a:lnTo>
                    <a:pt x="4298" y="21801"/>
                  </a:lnTo>
                  <a:cubicBezTo>
                    <a:pt x="4429" y="21813"/>
                    <a:pt x="4548" y="21837"/>
                    <a:pt x="4679" y="21861"/>
                  </a:cubicBezTo>
                  <a:cubicBezTo>
                    <a:pt x="4798" y="21908"/>
                    <a:pt x="4905" y="21956"/>
                    <a:pt x="5013" y="22015"/>
                  </a:cubicBezTo>
                  <a:cubicBezTo>
                    <a:pt x="5298" y="22194"/>
                    <a:pt x="5572" y="22420"/>
                    <a:pt x="5810" y="22670"/>
                  </a:cubicBezTo>
                  <a:cubicBezTo>
                    <a:pt x="6037" y="22896"/>
                    <a:pt x="6251" y="23123"/>
                    <a:pt x="6429" y="23349"/>
                  </a:cubicBezTo>
                  <a:lnTo>
                    <a:pt x="6549" y="23480"/>
                  </a:lnTo>
                  <a:cubicBezTo>
                    <a:pt x="6572" y="23516"/>
                    <a:pt x="6620" y="23551"/>
                    <a:pt x="6656" y="23587"/>
                  </a:cubicBezTo>
                  <a:cubicBezTo>
                    <a:pt x="6715" y="23635"/>
                    <a:pt x="6775" y="23694"/>
                    <a:pt x="6846" y="23730"/>
                  </a:cubicBezTo>
                  <a:cubicBezTo>
                    <a:pt x="6799" y="23742"/>
                    <a:pt x="6751" y="23766"/>
                    <a:pt x="6727" y="23801"/>
                  </a:cubicBezTo>
                  <a:cubicBezTo>
                    <a:pt x="6680" y="23837"/>
                    <a:pt x="6644" y="23885"/>
                    <a:pt x="6608" y="23920"/>
                  </a:cubicBezTo>
                  <a:lnTo>
                    <a:pt x="6489" y="24075"/>
                  </a:lnTo>
                  <a:lnTo>
                    <a:pt x="6453" y="24123"/>
                  </a:lnTo>
                  <a:cubicBezTo>
                    <a:pt x="6251" y="24385"/>
                    <a:pt x="6072" y="24670"/>
                    <a:pt x="5906" y="24956"/>
                  </a:cubicBezTo>
                  <a:cubicBezTo>
                    <a:pt x="5739" y="25242"/>
                    <a:pt x="5584" y="25540"/>
                    <a:pt x="5453" y="25849"/>
                  </a:cubicBezTo>
                  <a:lnTo>
                    <a:pt x="5406" y="25980"/>
                  </a:lnTo>
                  <a:lnTo>
                    <a:pt x="5370" y="26028"/>
                  </a:lnTo>
                  <a:cubicBezTo>
                    <a:pt x="5334" y="26099"/>
                    <a:pt x="5310" y="26183"/>
                    <a:pt x="5286" y="26254"/>
                  </a:cubicBezTo>
                  <a:cubicBezTo>
                    <a:pt x="5275" y="26302"/>
                    <a:pt x="5263" y="26361"/>
                    <a:pt x="5251" y="26409"/>
                  </a:cubicBezTo>
                  <a:cubicBezTo>
                    <a:pt x="5251" y="26433"/>
                    <a:pt x="5251" y="26468"/>
                    <a:pt x="5239" y="26492"/>
                  </a:cubicBezTo>
                  <a:cubicBezTo>
                    <a:pt x="5227" y="26468"/>
                    <a:pt x="5179" y="26444"/>
                    <a:pt x="5096" y="26421"/>
                  </a:cubicBezTo>
                  <a:cubicBezTo>
                    <a:pt x="5048" y="26409"/>
                    <a:pt x="5001" y="26397"/>
                    <a:pt x="4941" y="26385"/>
                  </a:cubicBezTo>
                  <a:lnTo>
                    <a:pt x="4858" y="26373"/>
                  </a:lnTo>
                  <a:lnTo>
                    <a:pt x="4715" y="26373"/>
                  </a:lnTo>
                  <a:lnTo>
                    <a:pt x="4370" y="26361"/>
                  </a:lnTo>
                  <a:lnTo>
                    <a:pt x="4013" y="26349"/>
                  </a:lnTo>
                  <a:cubicBezTo>
                    <a:pt x="3882" y="26349"/>
                    <a:pt x="3751" y="26337"/>
                    <a:pt x="3620" y="26325"/>
                  </a:cubicBezTo>
                  <a:cubicBezTo>
                    <a:pt x="3524" y="26313"/>
                    <a:pt x="3417" y="26313"/>
                    <a:pt x="3322" y="26302"/>
                  </a:cubicBezTo>
                  <a:cubicBezTo>
                    <a:pt x="3096" y="26266"/>
                    <a:pt x="2858" y="26218"/>
                    <a:pt x="2631" y="26159"/>
                  </a:cubicBezTo>
                  <a:cubicBezTo>
                    <a:pt x="2465" y="26111"/>
                    <a:pt x="2310" y="26052"/>
                    <a:pt x="2155" y="25980"/>
                  </a:cubicBezTo>
                  <a:cubicBezTo>
                    <a:pt x="2036" y="25932"/>
                    <a:pt x="1917" y="25873"/>
                    <a:pt x="1798" y="25802"/>
                  </a:cubicBezTo>
                  <a:cubicBezTo>
                    <a:pt x="1465" y="25611"/>
                    <a:pt x="1143" y="25373"/>
                    <a:pt x="869" y="25099"/>
                  </a:cubicBezTo>
                  <a:cubicBezTo>
                    <a:pt x="691" y="24920"/>
                    <a:pt x="536" y="24718"/>
                    <a:pt x="405" y="24504"/>
                  </a:cubicBezTo>
                  <a:cubicBezTo>
                    <a:pt x="357" y="24397"/>
                    <a:pt x="310" y="24278"/>
                    <a:pt x="274" y="24170"/>
                  </a:cubicBezTo>
                  <a:cubicBezTo>
                    <a:pt x="262" y="24087"/>
                    <a:pt x="250" y="24004"/>
                    <a:pt x="238" y="23920"/>
                  </a:cubicBezTo>
                  <a:cubicBezTo>
                    <a:pt x="250" y="23849"/>
                    <a:pt x="250" y="23777"/>
                    <a:pt x="274" y="23706"/>
                  </a:cubicBezTo>
                  <a:cubicBezTo>
                    <a:pt x="298" y="23646"/>
                    <a:pt x="322" y="23587"/>
                    <a:pt x="357" y="23527"/>
                  </a:cubicBezTo>
                  <a:cubicBezTo>
                    <a:pt x="369" y="23492"/>
                    <a:pt x="393" y="23456"/>
                    <a:pt x="417" y="23420"/>
                  </a:cubicBezTo>
                  <a:cubicBezTo>
                    <a:pt x="453" y="23385"/>
                    <a:pt x="488" y="23337"/>
                    <a:pt x="524" y="23301"/>
                  </a:cubicBezTo>
                  <a:cubicBezTo>
                    <a:pt x="560" y="23265"/>
                    <a:pt x="619" y="23218"/>
                    <a:pt x="679" y="23170"/>
                  </a:cubicBezTo>
                  <a:cubicBezTo>
                    <a:pt x="726" y="23135"/>
                    <a:pt x="774" y="23099"/>
                    <a:pt x="822" y="23075"/>
                  </a:cubicBezTo>
                  <a:cubicBezTo>
                    <a:pt x="881" y="23039"/>
                    <a:pt x="941" y="23015"/>
                    <a:pt x="988" y="22992"/>
                  </a:cubicBezTo>
                  <a:cubicBezTo>
                    <a:pt x="1048" y="22980"/>
                    <a:pt x="1095" y="22968"/>
                    <a:pt x="1143" y="22944"/>
                  </a:cubicBezTo>
                  <a:cubicBezTo>
                    <a:pt x="1262" y="22920"/>
                    <a:pt x="1393" y="22896"/>
                    <a:pt x="1512" y="22884"/>
                  </a:cubicBezTo>
                  <a:cubicBezTo>
                    <a:pt x="1631" y="22873"/>
                    <a:pt x="1750" y="22873"/>
                    <a:pt x="1869" y="22873"/>
                  </a:cubicBezTo>
                  <a:cubicBezTo>
                    <a:pt x="1965" y="22873"/>
                    <a:pt x="2048" y="22884"/>
                    <a:pt x="2143" y="22896"/>
                  </a:cubicBezTo>
                  <a:cubicBezTo>
                    <a:pt x="2453" y="22920"/>
                    <a:pt x="2762" y="22968"/>
                    <a:pt x="3024" y="23004"/>
                  </a:cubicBezTo>
                  <a:cubicBezTo>
                    <a:pt x="3358" y="23051"/>
                    <a:pt x="3584" y="23087"/>
                    <a:pt x="3810" y="23111"/>
                  </a:cubicBezTo>
                  <a:cubicBezTo>
                    <a:pt x="3929" y="23111"/>
                    <a:pt x="4060" y="23123"/>
                    <a:pt x="4191" y="23123"/>
                  </a:cubicBezTo>
                  <a:cubicBezTo>
                    <a:pt x="4227" y="23111"/>
                    <a:pt x="4251" y="23099"/>
                    <a:pt x="4274" y="23075"/>
                  </a:cubicBezTo>
                  <a:cubicBezTo>
                    <a:pt x="4298" y="23051"/>
                    <a:pt x="4310" y="23015"/>
                    <a:pt x="4298" y="22980"/>
                  </a:cubicBezTo>
                  <a:cubicBezTo>
                    <a:pt x="4274" y="22801"/>
                    <a:pt x="4239" y="22634"/>
                    <a:pt x="4191" y="22468"/>
                  </a:cubicBezTo>
                  <a:cubicBezTo>
                    <a:pt x="4167" y="22396"/>
                    <a:pt x="4155" y="22325"/>
                    <a:pt x="4132" y="22265"/>
                  </a:cubicBezTo>
                  <a:cubicBezTo>
                    <a:pt x="4108" y="22194"/>
                    <a:pt x="4084" y="22099"/>
                    <a:pt x="4060" y="22027"/>
                  </a:cubicBezTo>
                  <a:cubicBezTo>
                    <a:pt x="4048" y="21968"/>
                    <a:pt x="4036" y="21920"/>
                    <a:pt x="4036" y="21872"/>
                  </a:cubicBezTo>
                  <a:cubicBezTo>
                    <a:pt x="4072" y="21813"/>
                    <a:pt x="4084" y="21801"/>
                    <a:pt x="4096" y="21801"/>
                  </a:cubicBezTo>
                  <a:cubicBezTo>
                    <a:pt x="4120" y="21795"/>
                    <a:pt x="4141" y="21792"/>
                    <a:pt x="4161" y="21792"/>
                  </a:cubicBezTo>
                  <a:close/>
                  <a:moveTo>
                    <a:pt x="7049" y="23694"/>
                  </a:moveTo>
                  <a:lnTo>
                    <a:pt x="7072" y="23766"/>
                  </a:lnTo>
                  <a:cubicBezTo>
                    <a:pt x="7168" y="23849"/>
                    <a:pt x="7263" y="23920"/>
                    <a:pt x="7370" y="23980"/>
                  </a:cubicBezTo>
                  <a:lnTo>
                    <a:pt x="7525" y="24075"/>
                  </a:lnTo>
                  <a:cubicBezTo>
                    <a:pt x="7692" y="24182"/>
                    <a:pt x="7858" y="24278"/>
                    <a:pt x="8037" y="24385"/>
                  </a:cubicBezTo>
                  <a:cubicBezTo>
                    <a:pt x="8561" y="24706"/>
                    <a:pt x="9037" y="24968"/>
                    <a:pt x="9489" y="25194"/>
                  </a:cubicBezTo>
                  <a:cubicBezTo>
                    <a:pt x="9966" y="25421"/>
                    <a:pt x="10454" y="25611"/>
                    <a:pt x="10954" y="25754"/>
                  </a:cubicBezTo>
                  <a:cubicBezTo>
                    <a:pt x="11204" y="25837"/>
                    <a:pt x="11442" y="25885"/>
                    <a:pt x="11704" y="25921"/>
                  </a:cubicBezTo>
                  <a:cubicBezTo>
                    <a:pt x="11763" y="25932"/>
                    <a:pt x="11823" y="25932"/>
                    <a:pt x="11883" y="25932"/>
                  </a:cubicBezTo>
                  <a:cubicBezTo>
                    <a:pt x="11894" y="25938"/>
                    <a:pt x="11909" y="25941"/>
                    <a:pt x="11924" y="25941"/>
                  </a:cubicBezTo>
                  <a:cubicBezTo>
                    <a:pt x="11939" y="25941"/>
                    <a:pt x="11954" y="25938"/>
                    <a:pt x="11966" y="25932"/>
                  </a:cubicBezTo>
                  <a:lnTo>
                    <a:pt x="11966" y="25932"/>
                  </a:lnTo>
                  <a:lnTo>
                    <a:pt x="11859" y="26147"/>
                  </a:lnTo>
                  <a:lnTo>
                    <a:pt x="11835" y="26183"/>
                  </a:lnTo>
                  <a:cubicBezTo>
                    <a:pt x="11823" y="26218"/>
                    <a:pt x="11799" y="26254"/>
                    <a:pt x="11787" y="26302"/>
                  </a:cubicBezTo>
                  <a:cubicBezTo>
                    <a:pt x="11775" y="26337"/>
                    <a:pt x="11740" y="26421"/>
                    <a:pt x="11716" y="26480"/>
                  </a:cubicBezTo>
                  <a:cubicBezTo>
                    <a:pt x="11680" y="26575"/>
                    <a:pt x="11644" y="26683"/>
                    <a:pt x="11621" y="26790"/>
                  </a:cubicBezTo>
                  <a:cubicBezTo>
                    <a:pt x="11513" y="27206"/>
                    <a:pt x="11442" y="27635"/>
                    <a:pt x="11430" y="28064"/>
                  </a:cubicBezTo>
                  <a:cubicBezTo>
                    <a:pt x="11406" y="28492"/>
                    <a:pt x="11430" y="28933"/>
                    <a:pt x="11478" y="29361"/>
                  </a:cubicBezTo>
                  <a:cubicBezTo>
                    <a:pt x="11502" y="29576"/>
                    <a:pt x="11537" y="29790"/>
                    <a:pt x="11585" y="30004"/>
                  </a:cubicBezTo>
                  <a:cubicBezTo>
                    <a:pt x="11609" y="30159"/>
                    <a:pt x="11668" y="30302"/>
                    <a:pt x="11740" y="30433"/>
                  </a:cubicBezTo>
                  <a:cubicBezTo>
                    <a:pt x="11716" y="30397"/>
                    <a:pt x="11680" y="30374"/>
                    <a:pt x="11644" y="30374"/>
                  </a:cubicBezTo>
                  <a:lnTo>
                    <a:pt x="11490" y="30338"/>
                  </a:lnTo>
                  <a:lnTo>
                    <a:pt x="11347" y="30302"/>
                  </a:lnTo>
                  <a:lnTo>
                    <a:pt x="11287" y="30290"/>
                  </a:lnTo>
                  <a:lnTo>
                    <a:pt x="11168" y="30254"/>
                  </a:lnTo>
                  <a:cubicBezTo>
                    <a:pt x="11180" y="30195"/>
                    <a:pt x="11180" y="30147"/>
                    <a:pt x="11168" y="30088"/>
                  </a:cubicBezTo>
                  <a:cubicBezTo>
                    <a:pt x="11156" y="29993"/>
                    <a:pt x="11121" y="29909"/>
                    <a:pt x="11085" y="29814"/>
                  </a:cubicBezTo>
                  <a:cubicBezTo>
                    <a:pt x="11061" y="29766"/>
                    <a:pt x="11037" y="29719"/>
                    <a:pt x="11013" y="29671"/>
                  </a:cubicBezTo>
                  <a:lnTo>
                    <a:pt x="10978" y="29600"/>
                  </a:lnTo>
                  <a:cubicBezTo>
                    <a:pt x="10918" y="29504"/>
                    <a:pt x="10859" y="29421"/>
                    <a:pt x="10787" y="29338"/>
                  </a:cubicBezTo>
                  <a:cubicBezTo>
                    <a:pt x="10668" y="29183"/>
                    <a:pt x="10525" y="29052"/>
                    <a:pt x="10382" y="28921"/>
                  </a:cubicBezTo>
                  <a:cubicBezTo>
                    <a:pt x="10228" y="28790"/>
                    <a:pt x="10049" y="28671"/>
                    <a:pt x="9870" y="28564"/>
                  </a:cubicBezTo>
                  <a:cubicBezTo>
                    <a:pt x="9692" y="28469"/>
                    <a:pt x="9501" y="28397"/>
                    <a:pt x="9311" y="28338"/>
                  </a:cubicBezTo>
                  <a:cubicBezTo>
                    <a:pt x="9168" y="28302"/>
                    <a:pt x="9025" y="28266"/>
                    <a:pt x="8870" y="28254"/>
                  </a:cubicBezTo>
                  <a:lnTo>
                    <a:pt x="8739" y="28254"/>
                  </a:lnTo>
                  <a:cubicBezTo>
                    <a:pt x="8644" y="28254"/>
                    <a:pt x="8561" y="28254"/>
                    <a:pt x="8465" y="28266"/>
                  </a:cubicBezTo>
                  <a:cubicBezTo>
                    <a:pt x="8418" y="28266"/>
                    <a:pt x="8370" y="28278"/>
                    <a:pt x="8323" y="28290"/>
                  </a:cubicBezTo>
                  <a:cubicBezTo>
                    <a:pt x="8275" y="28290"/>
                    <a:pt x="8227" y="28302"/>
                    <a:pt x="8192" y="28326"/>
                  </a:cubicBezTo>
                  <a:cubicBezTo>
                    <a:pt x="8132" y="28338"/>
                    <a:pt x="8084" y="28349"/>
                    <a:pt x="8037" y="28373"/>
                  </a:cubicBezTo>
                  <a:cubicBezTo>
                    <a:pt x="8001" y="28397"/>
                    <a:pt x="7965" y="28421"/>
                    <a:pt x="7930" y="28445"/>
                  </a:cubicBezTo>
                  <a:cubicBezTo>
                    <a:pt x="7846" y="28492"/>
                    <a:pt x="7775" y="28552"/>
                    <a:pt x="7727" y="28623"/>
                  </a:cubicBezTo>
                  <a:lnTo>
                    <a:pt x="7953" y="28623"/>
                  </a:lnTo>
                  <a:cubicBezTo>
                    <a:pt x="8049" y="28599"/>
                    <a:pt x="8144" y="28576"/>
                    <a:pt x="8239" y="28564"/>
                  </a:cubicBezTo>
                  <a:cubicBezTo>
                    <a:pt x="8323" y="28540"/>
                    <a:pt x="8418" y="28528"/>
                    <a:pt x="8501" y="28516"/>
                  </a:cubicBezTo>
                  <a:cubicBezTo>
                    <a:pt x="8585" y="28504"/>
                    <a:pt x="8656" y="28504"/>
                    <a:pt x="8739" y="28504"/>
                  </a:cubicBezTo>
                  <a:lnTo>
                    <a:pt x="8811" y="28504"/>
                  </a:lnTo>
                  <a:cubicBezTo>
                    <a:pt x="8870" y="28504"/>
                    <a:pt x="8930" y="28516"/>
                    <a:pt x="8989" y="28528"/>
                  </a:cubicBezTo>
                  <a:cubicBezTo>
                    <a:pt x="9073" y="28540"/>
                    <a:pt x="9168" y="28564"/>
                    <a:pt x="9251" y="28588"/>
                  </a:cubicBezTo>
                  <a:cubicBezTo>
                    <a:pt x="9347" y="28611"/>
                    <a:pt x="9430" y="28647"/>
                    <a:pt x="9525" y="28683"/>
                  </a:cubicBezTo>
                  <a:cubicBezTo>
                    <a:pt x="9632" y="28730"/>
                    <a:pt x="9751" y="28790"/>
                    <a:pt x="9858" y="28850"/>
                  </a:cubicBezTo>
                  <a:cubicBezTo>
                    <a:pt x="9930" y="28897"/>
                    <a:pt x="10013" y="28957"/>
                    <a:pt x="10097" y="29016"/>
                  </a:cubicBezTo>
                  <a:cubicBezTo>
                    <a:pt x="10192" y="29088"/>
                    <a:pt x="10287" y="29171"/>
                    <a:pt x="10370" y="29254"/>
                  </a:cubicBezTo>
                  <a:cubicBezTo>
                    <a:pt x="10466" y="29350"/>
                    <a:pt x="10537" y="29433"/>
                    <a:pt x="10620" y="29540"/>
                  </a:cubicBezTo>
                  <a:cubicBezTo>
                    <a:pt x="10692" y="29623"/>
                    <a:pt x="10763" y="29731"/>
                    <a:pt x="10811" y="29838"/>
                  </a:cubicBezTo>
                  <a:cubicBezTo>
                    <a:pt x="10894" y="29957"/>
                    <a:pt x="10978" y="30100"/>
                    <a:pt x="11073" y="30243"/>
                  </a:cubicBezTo>
                  <a:lnTo>
                    <a:pt x="11049" y="30219"/>
                  </a:lnTo>
                  <a:cubicBezTo>
                    <a:pt x="10109" y="29945"/>
                    <a:pt x="9216" y="29552"/>
                    <a:pt x="8382" y="29052"/>
                  </a:cubicBezTo>
                  <a:cubicBezTo>
                    <a:pt x="8156" y="28909"/>
                    <a:pt x="7930" y="28766"/>
                    <a:pt x="7715" y="28623"/>
                  </a:cubicBezTo>
                  <a:lnTo>
                    <a:pt x="7727" y="28623"/>
                  </a:lnTo>
                  <a:cubicBezTo>
                    <a:pt x="7049" y="28171"/>
                    <a:pt x="6418" y="27647"/>
                    <a:pt x="5846" y="27064"/>
                  </a:cubicBezTo>
                  <a:lnTo>
                    <a:pt x="5798" y="27016"/>
                  </a:lnTo>
                  <a:lnTo>
                    <a:pt x="5727" y="26956"/>
                  </a:lnTo>
                  <a:lnTo>
                    <a:pt x="5667" y="26897"/>
                  </a:lnTo>
                  <a:cubicBezTo>
                    <a:pt x="5644" y="26861"/>
                    <a:pt x="5608" y="26825"/>
                    <a:pt x="5584" y="26802"/>
                  </a:cubicBezTo>
                  <a:cubicBezTo>
                    <a:pt x="5513" y="26730"/>
                    <a:pt x="5441" y="26671"/>
                    <a:pt x="5370" y="26611"/>
                  </a:cubicBezTo>
                  <a:cubicBezTo>
                    <a:pt x="5417" y="26552"/>
                    <a:pt x="5465" y="26480"/>
                    <a:pt x="5501" y="26397"/>
                  </a:cubicBezTo>
                  <a:cubicBezTo>
                    <a:pt x="5525" y="26349"/>
                    <a:pt x="5548" y="26290"/>
                    <a:pt x="5572" y="26230"/>
                  </a:cubicBezTo>
                  <a:cubicBezTo>
                    <a:pt x="5620" y="26111"/>
                    <a:pt x="5656" y="26028"/>
                    <a:pt x="5691" y="25932"/>
                  </a:cubicBezTo>
                  <a:cubicBezTo>
                    <a:pt x="5834" y="25611"/>
                    <a:pt x="5989" y="25290"/>
                    <a:pt x="6168" y="24980"/>
                  </a:cubicBezTo>
                  <a:cubicBezTo>
                    <a:pt x="6310" y="24754"/>
                    <a:pt x="6465" y="24516"/>
                    <a:pt x="6632" y="24289"/>
                  </a:cubicBezTo>
                  <a:lnTo>
                    <a:pt x="6751" y="24135"/>
                  </a:lnTo>
                  <a:lnTo>
                    <a:pt x="6787" y="24087"/>
                  </a:lnTo>
                  <a:lnTo>
                    <a:pt x="6894" y="23956"/>
                  </a:lnTo>
                  <a:cubicBezTo>
                    <a:pt x="6930" y="23897"/>
                    <a:pt x="6965" y="23849"/>
                    <a:pt x="7001" y="23789"/>
                  </a:cubicBezTo>
                  <a:cubicBezTo>
                    <a:pt x="7025" y="23730"/>
                    <a:pt x="7037" y="23730"/>
                    <a:pt x="7049" y="23694"/>
                  </a:cubicBezTo>
                  <a:close/>
                  <a:moveTo>
                    <a:pt x="31635" y="32469"/>
                  </a:moveTo>
                  <a:lnTo>
                    <a:pt x="31826" y="32683"/>
                  </a:lnTo>
                  <a:cubicBezTo>
                    <a:pt x="32004" y="32850"/>
                    <a:pt x="32183" y="33029"/>
                    <a:pt x="32337" y="33207"/>
                  </a:cubicBezTo>
                  <a:cubicBezTo>
                    <a:pt x="32826" y="33719"/>
                    <a:pt x="33266" y="34291"/>
                    <a:pt x="33647" y="34886"/>
                  </a:cubicBezTo>
                  <a:cubicBezTo>
                    <a:pt x="33623" y="34862"/>
                    <a:pt x="33611" y="34850"/>
                    <a:pt x="33588" y="34826"/>
                  </a:cubicBezTo>
                  <a:lnTo>
                    <a:pt x="33588" y="34838"/>
                  </a:lnTo>
                  <a:cubicBezTo>
                    <a:pt x="33540" y="34803"/>
                    <a:pt x="33480" y="34767"/>
                    <a:pt x="33433" y="34743"/>
                  </a:cubicBezTo>
                  <a:cubicBezTo>
                    <a:pt x="33385" y="34731"/>
                    <a:pt x="33361" y="34707"/>
                    <a:pt x="33314" y="34695"/>
                  </a:cubicBezTo>
                  <a:lnTo>
                    <a:pt x="33242" y="34660"/>
                  </a:lnTo>
                  <a:cubicBezTo>
                    <a:pt x="33028" y="34576"/>
                    <a:pt x="32826" y="34481"/>
                    <a:pt x="32635" y="34362"/>
                  </a:cubicBezTo>
                  <a:cubicBezTo>
                    <a:pt x="32468" y="34267"/>
                    <a:pt x="32314" y="34148"/>
                    <a:pt x="32171" y="34017"/>
                  </a:cubicBezTo>
                  <a:cubicBezTo>
                    <a:pt x="32087" y="33922"/>
                    <a:pt x="32004" y="33814"/>
                    <a:pt x="31933" y="33695"/>
                  </a:cubicBezTo>
                  <a:cubicBezTo>
                    <a:pt x="31861" y="33552"/>
                    <a:pt x="31802" y="33398"/>
                    <a:pt x="31754" y="33243"/>
                  </a:cubicBezTo>
                  <a:cubicBezTo>
                    <a:pt x="31718" y="33112"/>
                    <a:pt x="31706" y="32981"/>
                    <a:pt x="31695" y="32850"/>
                  </a:cubicBezTo>
                  <a:cubicBezTo>
                    <a:pt x="31683" y="32719"/>
                    <a:pt x="31659" y="32588"/>
                    <a:pt x="31635" y="32469"/>
                  </a:cubicBezTo>
                  <a:close/>
                  <a:moveTo>
                    <a:pt x="26515" y="20920"/>
                  </a:moveTo>
                  <a:lnTo>
                    <a:pt x="26539" y="20979"/>
                  </a:lnTo>
                  <a:cubicBezTo>
                    <a:pt x="26670" y="21075"/>
                    <a:pt x="26801" y="21170"/>
                    <a:pt x="26920" y="21265"/>
                  </a:cubicBezTo>
                  <a:lnTo>
                    <a:pt x="26980" y="21337"/>
                  </a:lnTo>
                  <a:cubicBezTo>
                    <a:pt x="27003" y="21360"/>
                    <a:pt x="27039" y="21396"/>
                    <a:pt x="27063" y="21420"/>
                  </a:cubicBezTo>
                  <a:lnTo>
                    <a:pt x="27134" y="21527"/>
                  </a:lnTo>
                  <a:cubicBezTo>
                    <a:pt x="27242" y="21658"/>
                    <a:pt x="27337" y="21801"/>
                    <a:pt x="27432" y="21944"/>
                  </a:cubicBezTo>
                  <a:cubicBezTo>
                    <a:pt x="27623" y="22253"/>
                    <a:pt x="27801" y="22575"/>
                    <a:pt x="27956" y="22908"/>
                  </a:cubicBezTo>
                  <a:cubicBezTo>
                    <a:pt x="28111" y="23242"/>
                    <a:pt x="28242" y="23599"/>
                    <a:pt x="28361" y="23956"/>
                  </a:cubicBezTo>
                  <a:cubicBezTo>
                    <a:pt x="28623" y="24742"/>
                    <a:pt x="28813" y="25611"/>
                    <a:pt x="28992" y="26373"/>
                  </a:cubicBezTo>
                  <a:lnTo>
                    <a:pt x="29004" y="26433"/>
                  </a:lnTo>
                  <a:lnTo>
                    <a:pt x="29087" y="26825"/>
                  </a:lnTo>
                  <a:lnTo>
                    <a:pt x="29170" y="27171"/>
                  </a:lnTo>
                  <a:lnTo>
                    <a:pt x="29242" y="27516"/>
                  </a:lnTo>
                  <a:cubicBezTo>
                    <a:pt x="29289" y="27730"/>
                    <a:pt x="29337" y="27945"/>
                    <a:pt x="29373" y="28159"/>
                  </a:cubicBezTo>
                  <a:cubicBezTo>
                    <a:pt x="29456" y="28611"/>
                    <a:pt x="29516" y="29064"/>
                    <a:pt x="29540" y="29516"/>
                  </a:cubicBezTo>
                  <a:cubicBezTo>
                    <a:pt x="29563" y="29862"/>
                    <a:pt x="29563" y="30219"/>
                    <a:pt x="29540" y="30564"/>
                  </a:cubicBezTo>
                  <a:cubicBezTo>
                    <a:pt x="29516" y="30897"/>
                    <a:pt x="29468" y="31231"/>
                    <a:pt x="29397" y="31564"/>
                  </a:cubicBezTo>
                  <a:lnTo>
                    <a:pt x="29409" y="31576"/>
                  </a:lnTo>
                  <a:cubicBezTo>
                    <a:pt x="29361" y="31778"/>
                    <a:pt x="29301" y="31981"/>
                    <a:pt x="29230" y="32171"/>
                  </a:cubicBezTo>
                  <a:cubicBezTo>
                    <a:pt x="29159" y="32398"/>
                    <a:pt x="29063" y="32612"/>
                    <a:pt x="28944" y="32826"/>
                  </a:cubicBezTo>
                  <a:cubicBezTo>
                    <a:pt x="28873" y="32981"/>
                    <a:pt x="28778" y="33124"/>
                    <a:pt x="28682" y="33267"/>
                  </a:cubicBezTo>
                  <a:cubicBezTo>
                    <a:pt x="28587" y="33410"/>
                    <a:pt x="28468" y="33541"/>
                    <a:pt x="28349" y="33672"/>
                  </a:cubicBezTo>
                  <a:cubicBezTo>
                    <a:pt x="28230" y="33814"/>
                    <a:pt x="28099" y="33945"/>
                    <a:pt x="27956" y="34064"/>
                  </a:cubicBezTo>
                  <a:cubicBezTo>
                    <a:pt x="27801" y="34195"/>
                    <a:pt x="27646" y="34314"/>
                    <a:pt x="27468" y="34422"/>
                  </a:cubicBezTo>
                  <a:cubicBezTo>
                    <a:pt x="26873" y="34791"/>
                    <a:pt x="26230" y="35088"/>
                    <a:pt x="25575" y="35315"/>
                  </a:cubicBezTo>
                  <a:cubicBezTo>
                    <a:pt x="25349" y="35410"/>
                    <a:pt x="25122" y="35481"/>
                    <a:pt x="24896" y="35565"/>
                  </a:cubicBezTo>
                  <a:lnTo>
                    <a:pt x="24837" y="35577"/>
                  </a:lnTo>
                  <a:lnTo>
                    <a:pt x="24587" y="35672"/>
                  </a:lnTo>
                  <a:lnTo>
                    <a:pt x="24158" y="35815"/>
                  </a:lnTo>
                  <a:cubicBezTo>
                    <a:pt x="23932" y="35898"/>
                    <a:pt x="23717" y="35969"/>
                    <a:pt x="23491" y="36053"/>
                  </a:cubicBezTo>
                  <a:cubicBezTo>
                    <a:pt x="21753" y="36624"/>
                    <a:pt x="20336" y="36922"/>
                    <a:pt x="19026" y="36993"/>
                  </a:cubicBezTo>
                  <a:cubicBezTo>
                    <a:pt x="18870" y="37002"/>
                    <a:pt x="18716" y="37006"/>
                    <a:pt x="18562" y="37006"/>
                  </a:cubicBezTo>
                  <a:cubicBezTo>
                    <a:pt x="18282" y="37006"/>
                    <a:pt x="18005" y="36993"/>
                    <a:pt x="17729" y="36970"/>
                  </a:cubicBezTo>
                  <a:cubicBezTo>
                    <a:pt x="17431" y="36946"/>
                    <a:pt x="17133" y="36910"/>
                    <a:pt x="16836" y="36850"/>
                  </a:cubicBezTo>
                  <a:cubicBezTo>
                    <a:pt x="16407" y="36755"/>
                    <a:pt x="15990" y="36600"/>
                    <a:pt x="15597" y="36398"/>
                  </a:cubicBezTo>
                  <a:cubicBezTo>
                    <a:pt x="15264" y="36231"/>
                    <a:pt x="14966" y="36017"/>
                    <a:pt x="14692" y="35779"/>
                  </a:cubicBezTo>
                  <a:cubicBezTo>
                    <a:pt x="14359" y="35481"/>
                    <a:pt x="14085" y="35136"/>
                    <a:pt x="13847" y="34767"/>
                  </a:cubicBezTo>
                  <a:cubicBezTo>
                    <a:pt x="13502" y="34243"/>
                    <a:pt x="13240" y="33672"/>
                    <a:pt x="13049" y="33076"/>
                  </a:cubicBezTo>
                  <a:cubicBezTo>
                    <a:pt x="12668" y="31838"/>
                    <a:pt x="12442" y="30552"/>
                    <a:pt x="12395" y="29254"/>
                  </a:cubicBezTo>
                  <a:cubicBezTo>
                    <a:pt x="12371" y="28647"/>
                    <a:pt x="12359" y="28016"/>
                    <a:pt x="12371" y="27361"/>
                  </a:cubicBezTo>
                  <a:cubicBezTo>
                    <a:pt x="12371" y="27064"/>
                    <a:pt x="12383" y="26766"/>
                    <a:pt x="12395" y="26468"/>
                  </a:cubicBezTo>
                  <a:lnTo>
                    <a:pt x="12395" y="26361"/>
                  </a:lnTo>
                  <a:cubicBezTo>
                    <a:pt x="12395" y="26266"/>
                    <a:pt x="12395" y="26171"/>
                    <a:pt x="12395" y="26075"/>
                  </a:cubicBezTo>
                  <a:cubicBezTo>
                    <a:pt x="12395" y="26004"/>
                    <a:pt x="12383" y="25944"/>
                    <a:pt x="12371" y="25885"/>
                  </a:cubicBezTo>
                  <a:lnTo>
                    <a:pt x="12371" y="25885"/>
                  </a:lnTo>
                  <a:cubicBezTo>
                    <a:pt x="12395" y="25921"/>
                    <a:pt x="12418" y="25956"/>
                    <a:pt x="12454" y="25968"/>
                  </a:cubicBezTo>
                  <a:cubicBezTo>
                    <a:pt x="12597" y="26052"/>
                    <a:pt x="12740" y="26123"/>
                    <a:pt x="12895" y="26171"/>
                  </a:cubicBezTo>
                  <a:cubicBezTo>
                    <a:pt x="13049" y="26218"/>
                    <a:pt x="13216" y="26266"/>
                    <a:pt x="13383" y="26302"/>
                  </a:cubicBezTo>
                  <a:cubicBezTo>
                    <a:pt x="13597" y="26349"/>
                    <a:pt x="13799" y="26385"/>
                    <a:pt x="14014" y="26409"/>
                  </a:cubicBezTo>
                  <a:cubicBezTo>
                    <a:pt x="14264" y="26444"/>
                    <a:pt x="14514" y="26468"/>
                    <a:pt x="14752" y="26480"/>
                  </a:cubicBezTo>
                  <a:cubicBezTo>
                    <a:pt x="14907" y="26492"/>
                    <a:pt x="15062" y="26504"/>
                    <a:pt x="15216" y="26516"/>
                  </a:cubicBezTo>
                  <a:cubicBezTo>
                    <a:pt x="15371" y="26528"/>
                    <a:pt x="15526" y="26540"/>
                    <a:pt x="15693" y="26540"/>
                  </a:cubicBezTo>
                  <a:lnTo>
                    <a:pt x="15859" y="26552"/>
                  </a:lnTo>
                  <a:cubicBezTo>
                    <a:pt x="15978" y="26552"/>
                    <a:pt x="16097" y="26564"/>
                    <a:pt x="16205" y="26564"/>
                  </a:cubicBezTo>
                  <a:cubicBezTo>
                    <a:pt x="16256" y="26565"/>
                    <a:pt x="16308" y="26565"/>
                    <a:pt x="16359" y="26565"/>
                  </a:cubicBezTo>
                  <a:cubicBezTo>
                    <a:pt x="16927" y="26565"/>
                    <a:pt x="17492" y="26505"/>
                    <a:pt x="18038" y="26385"/>
                  </a:cubicBezTo>
                  <a:cubicBezTo>
                    <a:pt x="18336" y="26325"/>
                    <a:pt x="18633" y="26254"/>
                    <a:pt x="18931" y="26171"/>
                  </a:cubicBezTo>
                  <a:cubicBezTo>
                    <a:pt x="19169" y="26111"/>
                    <a:pt x="19419" y="26040"/>
                    <a:pt x="19657" y="25968"/>
                  </a:cubicBezTo>
                  <a:cubicBezTo>
                    <a:pt x="20015" y="25861"/>
                    <a:pt x="20407" y="25718"/>
                    <a:pt x="20872" y="25540"/>
                  </a:cubicBezTo>
                  <a:cubicBezTo>
                    <a:pt x="21288" y="25373"/>
                    <a:pt x="21729" y="25170"/>
                    <a:pt x="22205" y="24944"/>
                  </a:cubicBezTo>
                  <a:cubicBezTo>
                    <a:pt x="22658" y="24730"/>
                    <a:pt x="23098" y="24480"/>
                    <a:pt x="23551" y="24194"/>
                  </a:cubicBezTo>
                  <a:cubicBezTo>
                    <a:pt x="23967" y="23944"/>
                    <a:pt x="24372" y="23670"/>
                    <a:pt x="24765" y="23361"/>
                  </a:cubicBezTo>
                  <a:cubicBezTo>
                    <a:pt x="25134" y="23075"/>
                    <a:pt x="25479" y="22754"/>
                    <a:pt x="25789" y="22408"/>
                  </a:cubicBezTo>
                  <a:cubicBezTo>
                    <a:pt x="25920" y="22253"/>
                    <a:pt x="26039" y="22099"/>
                    <a:pt x="26146" y="21932"/>
                  </a:cubicBezTo>
                  <a:cubicBezTo>
                    <a:pt x="26277" y="21753"/>
                    <a:pt x="26372" y="21551"/>
                    <a:pt x="26456" y="21337"/>
                  </a:cubicBezTo>
                  <a:cubicBezTo>
                    <a:pt x="26480" y="21265"/>
                    <a:pt x="26503" y="21182"/>
                    <a:pt x="26515" y="21110"/>
                  </a:cubicBezTo>
                  <a:cubicBezTo>
                    <a:pt x="26527" y="21039"/>
                    <a:pt x="26527" y="20979"/>
                    <a:pt x="26515" y="20920"/>
                  </a:cubicBezTo>
                  <a:close/>
                  <a:moveTo>
                    <a:pt x="13561" y="36600"/>
                  </a:moveTo>
                  <a:cubicBezTo>
                    <a:pt x="13573" y="36636"/>
                    <a:pt x="13585" y="36672"/>
                    <a:pt x="13597" y="36708"/>
                  </a:cubicBezTo>
                  <a:lnTo>
                    <a:pt x="13609" y="36755"/>
                  </a:lnTo>
                  <a:lnTo>
                    <a:pt x="13645" y="36898"/>
                  </a:lnTo>
                  <a:cubicBezTo>
                    <a:pt x="13668" y="36958"/>
                    <a:pt x="13680" y="37053"/>
                    <a:pt x="13704" y="37148"/>
                  </a:cubicBezTo>
                  <a:cubicBezTo>
                    <a:pt x="13716" y="37255"/>
                    <a:pt x="13716" y="37362"/>
                    <a:pt x="13716" y="37458"/>
                  </a:cubicBezTo>
                  <a:cubicBezTo>
                    <a:pt x="13716" y="37553"/>
                    <a:pt x="13704" y="37648"/>
                    <a:pt x="13692" y="37732"/>
                  </a:cubicBezTo>
                  <a:cubicBezTo>
                    <a:pt x="13680" y="37815"/>
                    <a:pt x="13668" y="37898"/>
                    <a:pt x="13645" y="37970"/>
                  </a:cubicBezTo>
                  <a:cubicBezTo>
                    <a:pt x="13621" y="38053"/>
                    <a:pt x="13597" y="38113"/>
                    <a:pt x="13573" y="38172"/>
                  </a:cubicBezTo>
                  <a:cubicBezTo>
                    <a:pt x="13538" y="38255"/>
                    <a:pt x="13502" y="38327"/>
                    <a:pt x="13454" y="38398"/>
                  </a:cubicBezTo>
                  <a:cubicBezTo>
                    <a:pt x="13383" y="38517"/>
                    <a:pt x="13287" y="38636"/>
                    <a:pt x="13192" y="38744"/>
                  </a:cubicBezTo>
                  <a:cubicBezTo>
                    <a:pt x="13097" y="38839"/>
                    <a:pt x="13014" y="38946"/>
                    <a:pt x="12930" y="39065"/>
                  </a:cubicBezTo>
                  <a:lnTo>
                    <a:pt x="12859" y="39148"/>
                  </a:lnTo>
                  <a:cubicBezTo>
                    <a:pt x="12942" y="38565"/>
                    <a:pt x="13073" y="37993"/>
                    <a:pt x="13252" y="37434"/>
                  </a:cubicBezTo>
                  <a:cubicBezTo>
                    <a:pt x="13323" y="37184"/>
                    <a:pt x="13430" y="36922"/>
                    <a:pt x="13538" y="36672"/>
                  </a:cubicBezTo>
                  <a:lnTo>
                    <a:pt x="13561" y="36600"/>
                  </a:lnTo>
                  <a:close/>
                  <a:moveTo>
                    <a:pt x="9049" y="43161"/>
                  </a:moveTo>
                  <a:cubicBezTo>
                    <a:pt x="9120" y="43256"/>
                    <a:pt x="9216" y="43327"/>
                    <a:pt x="9323" y="43387"/>
                  </a:cubicBezTo>
                  <a:cubicBezTo>
                    <a:pt x="9358" y="43399"/>
                    <a:pt x="9394" y="43423"/>
                    <a:pt x="9430" y="43435"/>
                  </a:cubicBezTo>
                  <a:cubicBezTo>
                    <a:pt x="9418" y="43447"/>
                    <a:pt x="9406" y="43470"/>
                    <a:pt x="9418" y="43482"/>
                  </a:cubicBezTo>
                  <a:cubicBezTo>
                    <a:pt x="9418" y="43589"/>
                    <a:pt x="9442" y="43708"/>
                    <a:pt x="9489" y="43804"/>
                  </a:cubicBezTo>
                  <a:cubicBezTo>
                    <a:pt x="9501" y="43839"/>
                    <a:pt x="9513" y="43875"/>
                    <a:pt x="9537" y="43910"/>
                  </a:cubicBezTo>
                  <a:lnTo>
                    <a:pt x="9537" y="43910"/>
                  </a:lnTo>
                  <a:cubicBezTo>
                    <a:pt x="9447" y="43818"/>
                    <a:pt x="9367" y="43716"/>
                    <a:pt x="9299" y="43613"/>
                  </a:cubicBezTo>
                  <a:cubicBezTo>
                    <a:pt x="9263" y="43554"/>
                    <a:pt x="9227" y="43494"/>
                    <a:pt x="9204" y="43435"/>
                  </a:cubicBezTo>
                  <a:lnTo>
                    <a:pt x="9180" y="43399"/>
                  </a:lnTo>
                  <a:lnTo>
                    <a:pt x="9132" y="43327"/>
                  </a:lnTo>
                  <a:cubicBezTo>
                    <a:pt x="9108" y="43268"/>
                    <a:pt x="9073" y="43208"/>
                    <a:pt x="9049" y="43161"/>
                  </a:cubicBezTo>
                  <a:close/>
                  <a:moveTo>
                    <a:pt x="9597" y="43470"/>
                  </a:moveTo>
                  <a:lnTo>
                    <a:pt x="9597" y="43470"/>
                  </a:lnTo>
                  <a:cubicBezTo>
                    <a:pt x="9668" y="43530"/>
                    <a:pt x="9751" y="43589"/>
                    <a:pt x="9847" y="43625"/>
                  </a:cubicBezTo>
                  <a:lnTo>
                    <a:pt x="9954" y="43673"/>
                  </a:lnTo>
                  <a:lnTo>
                    <a:pt x="10061" y="43720"/>
                  </a:lnTo>
                  <a:cubicBezTo>
                    <a:pt x="10073" y="43756"/>
                    <a:pt x="10085" y="43804"/>
                    <a:pt x="10097" y="43839"/>
                  </a:cubicBezTo>
                  <a:cubicBezTo>
                    <a:pt x="10120" y="43899"/>
                    <a:pt x="10156" y="43959"/>
                    <a:pt x="10180" y="44030"/>
                  </a:cubicBezTo>
                  <a:lnTo>
                    <a:pt x="10239" y="44137"/>
                  </a:lnTo>
                  <a:lnTo>
                    <a:pt x="10299" y="44256"/>
                  </a:lnTo>
                  <a:lnTo>
                    <a:pt x="10394" y="44435"/>
                  </a:lnTo>
                  <a:cubicBezTo>
                    <a:pt x="10406" y="44470"/>
                    <a:pt x="10430" y="44494"/>
                    <a:pt x="10454" y="44530"/>
                  </a:cubicBezTo>
                  <a:lnTo>
                    <a:pt x="10478" y="44566"/>
                  </a:lnTo>
                  <a:lnTo>
                    <a:pt x="10382" y="44518"/>
                  </a:lnTo>
                  <a:lnTo>
                    <a:pt x="10287" y="44470"/>
                  </a:lnTo>
                  <a:cubicBezTo>
                    <a:pt x="10156" y="44387"/>
                    <a:pt x="10013" y="44304"/>
                    <a:pt x="9894" y="44209"/>
                  </a:cubicBezTo>
                  <a:lnTo>
                    <a:pt x="9870" y="44101"/>
                  </a:lnTo>
                  <a:lnTo>
                    <a:pt x="9847" y="44030"/>
                  </a:lnTo>
                  <a:lnTo>
                    <a:pt x="9811" y="43947"/>
                  </a:lnTo>
                  <a:lnTo>
                    <a:pt x="9787" y="43887"/>
                  </a:lnTo>
                  <a:cubicBezTo>
                    <a:pt x="9763" y="43828"/>
                    <a:pt x="9739" y="43768"/>
                    <a:pt x="9716" y="43720"/>
                  </a:cubicBezTo>
                  <a:cubicBezTo>
                    <a:pt x="9692" y="43661"/>
                    <a:pt x="9668" y="43613"/>
                    <a:pt x="9644" y="43554"/>
                  </a:cubicBezTo>
                  <a:lnTo>
                    <a:pt x="9597" y="43470"/>
                  </a:lnTo>
                  <a:close/>
                  <a:moveTo>
                    <a:pt x="10382" y="43875"/>
                  </a:moveTo>
                  <a:lnTo>
                    <a:pt x="10609" y="43994"/>
                  </a:lnTo>
                  <a:lnTo>
                    <a:pt x="10882" y="44137"/>
                  </a:lnTo>
                  <a:lnTo>
                    <a:pt x="10942" y="44232"/>
                  </a:lnTo>
                  <a:lnTo>
                    <a:pt x="10990" y="44292"/>
                  </a:lnTo>
                  <a:lnTo>
                    <a:pt x="11132" y="44506"/>
                  </a:lnTo>
                  <a:lnTo>
                    <a:pt x="11168" y="44554"/>
                  </a:lnTo>
                  <a:cubicBezTo>
                    <a:pt x="11228" y="44661"/>
                    <a:pt x="11311" y="44768"/>
                    <a:pt x="11406" y="44851"/>
                  </a:cubicBezTo>
                  <a:cubicBezTo>
                    <a:pt x="11442" y="44899"/>
                    <a:pt x="11502" y="44947"/>
                    <a:pt x="11549" y="44982"/>
                  </a:cubicBezTo>
                  <a:lnTo>
                    <a:pt x="11585" y="45006"/>
                  </a:lnTo>
                  <a:cubicBezTo>
                    <a:pt x="11311" y="44923"/>
                    <a:pt x="11037" y="44816"/>
                    <a:pt x="10763" y="44697"/>
                  </a:cubicBezTo>
                  <a:cubicBezTo>
                    <a:pt x="10751" y="44625"/>
                    <a:pt x="10716" y="44554"/>
                    <a:pt x="10680" y="44459"/>
                  </a:cubicBezTo>
                  <a:cubicBezTo>
                    <a:pt x="10644" y="44399"/>
                    <a:pt x="10620" y="44340"/>
                    <a:pt x="10585" y="44280"/>
                  </a:cubicBezTo>
                  <a:cubicBezTo>
                    <a:pt x="10561" y="44220"/>
                    <a:pt x="10513" y="44125"/>
                    <a:pt x="10466" y="44042"/>
                  </a:cubicBezTo>
                  <a:lnTo>
                    <a:pt x="10430" y="43970"/>
                  </a:lnTo>
                  <a:lnTo>
                    <a:pt x="10382" y="43875"/>
                  </a:lnTo>
                  <a:close/>
                  <a:moveTo>
                    <a:pt x="13788" y="36184"/>
                  </a:moveTo>
                  <a:cubicBezTo>
                    <a:pt x="13811" y="36231"/>
                    <a:pt x="13859" y="36279"/>
                    <a:pt x="13907" y="36315"/>
                  </a:cubicBezTo>
                  <a:cubicBezTo>
                    <a:pt x="13990" y="36374"/>
                    <a:pt x="14097" y="36422"/>
                    <a:pt x="14192" y="36469"/>
                  </a:cubicBezTo>
                  <a:cubicBezTo>
                    <a:pt x="14419" y="36577"/>
                    <a:pt x="14645" y="36672"/>
                    <a:pt x="14859" y="36767"/>
                  </a:cubicBezTo>
                  <a:cubicBezTo>
                    <a:pt x="15276" y="36946"/>
                    <a:pt x="15693" y="37089"/>
                    <a:pt x="16133" y="37208"/>
                  </a:cubicBezTo>
                  <a:cubicBezTo>
                    <a:pt x="16455" y="37291"/>
                    <a:pt x="16776" y="37339"/>
                    <a:pt x="17097" y="37362"/>
                  </a:cubicBezTo>
                  <a:cubicBezTo>
                    <a:pt x="17205" y="37374"/>
                    <a:pt x="17312" y="37374"/>
                    <a:pt x="17419" y="37386"/>
                  </a:cubicBezTo>
                  <a:cubicBezTo>
                    <a:pt x="17669" y="37386"/>
                    <a:pt x="17919" y="37374"/>
                    <a:pt x="18169" y="37351"/>
                  </a:cubicBezTo>
                  <a:lnTo>
                    <a:pt x="18324" y="37339"/>
                  </a:lnTo>
                  <a:cubicBezTo>
                    <a:pt x="18360" y="37339"/>
                    <a:pt x="18395" y="37327"/>
                    <a:pt x="18431" y="37327"/>
                  </a:cubicBezTo>
                  <a:cubicBezTo>
                    <a:pt x="18550" y="37291"/>
                    <a:pt x="18586" y="37279"/>
                    <a:pt x="18621" y="37267"/>
                  </a:cubicBezTo>
                  <a:cubicBezTo>
                    <a:pt x="18991" y="37267"/>
                    <a:pt x="19348" y="37243"/>
                    <a:pt x="19717" y="37196"/>
                  </a:cubicBezTo>
                  <a:lnTo>
                    <a:pt x="19717" y="37196"/>
                  </a:lnTo>
                  <a:cubicBezTo>
                    <a:pt x="19657" y="37255"/>
                    <a:pt x="19610" y="37315"/>
                    <a:pt x="19586" y="37386"/>
                  </a:cubicBezTo>
                  <a:cubicBezTo>
                    <a:pt x="19538" y="37482"/>
                    <a:pt x="19514" y="37577"/>
                    <a:pt x="19491" y="37684"/>
                  </a:cubicBezTo>
                  <a:lnTo>
                    <a:pt x="19467" y="37767"/>
                  </a:lnTo>
                  <a:cubicBezTo>
                    <a:pt x="19395" y="38029"/>
                    <a:pt x="19312" y="38291"/>
                    <a:pt x="19241" y="38553"/>
                  </a:cubicBezTo>
                  <a:cubicBezTo>
                    <a:pt x="18955" y="39494"/>
                    <a:pt x="18562" y="40399"/>
                    <a:pt x="18062" y="41232"/>
                  </a:cubicBezTo>
                  <a:cubicBezTo>
                    <a:pt x="17895" y="41506"/>
                    <a:pt x="17717" y="41756"/>
                    <a:pt x="17514" y="42006"/>
                  </a:cubicBezTo>
                  <a:cubicBezTo>
                    <a:pt x="17478" y="42042"/>
                    <a:pt x="17443" y="42077"/>
                    <a:pt x="17407" y="42125"/>
                  </a:cubicBezTo>
                  <a:cubicBezTo>
                    <a:pt x="17324" y="42220"/>
                    <a:pt x="17276" y="42268"/>
                    <a:pt x="17228" y="42327"/>
                  </a:cubicBezTo>
                  <a:cubicBezTo>
                    <a:pt x="17157" y="42411"/>
                    <a:pt x="17097" y="42506"/>
                    <a:pt x="17038" y="42589"/>
                  </a:cubicBezTo>
                  <a:cubicBezTo>
                    <a:pt x="17050" y="42565"/>
                    <a:pt x="17038" y="42542"/>
                    <a:pt x="17026" y="42518"/>
                  </a:cubicBezTo>
                  <a:cubicBezTo>
                    <a:pt x="16967" y="42625"/>
                    <a:pt x="16931" y="42744"/>
                    <a:pt x="16919" y="42863"/>
                  </a:cubicBezTo>
                  <a:cubicBezTo>
                    <a:pt x="16919" y="42958"/>
                    <a:pt x="16907" y="43042"/>
                    <a:pt x="16907" y="43137"/>
                  </a:cubicBezTo>
                  <a:lnTo>
                    <a:pt x="16907" y="43197"/>
                  </a:lnTo>
                  <a:cubicBezTo>
                    <a:pt x="16895" y="43399"/>
                    <a:pt x="16883" y="43589"/>
                    <a:pt x="16847" y="43792"/>
                  </a:cubicBezTo>
                  <a:cubicBezTo>
                    <a:pt x="16824" y="43935"/>
                    <a:pt x="16812" y="44078"/>
                    <a:pt x="16812" y="44220"/>
                  </a:cubicBezTo>
                  <a:cubicBezTo>
                    <a:pt x="16716" y="44256"/>
                    <a:pt x="16621" y="44304"/>
                    <a:pt x="16538" y="44363"/>
                  </a:cubicBezTo>
                  <a:cubicBezTo>
                    <a:pt x="16502" y="44387"/>
                    <a:pt x="16455" y="44411"/>
                    <a:pt x="16431" y="44435"/>
                  </a:cubicBezTo>
                  <a:cubicBezTo>
                    <a:pt x="16395" y="44459"/>
                    <a:pt x="16359" y="44482"/>
                    <a:pt x="16324" y="44506"/>
                  </a:cubicBezTo>
                  <a:cubicBezTo>
                    <a:pt x="16240" y="44566"/>
                    <a:pt x="16157" y="44613"/>
                    <a:pt x="16074" y="44661"/>
                  </a:cubicBezTo>
                  <a:cubicBezTo>
                    <a:pt x="15954" y="44721"/>
                    <a:pt x="15835" y="44780"/>
                    <a:pt x="15716" y="44828"/>
                  </a:cubicBezTo>
                  <a:cubicBezTo>
                    <a:pt x="15573" y="44875"/>
                    <a:pt x="15431" y="44923"/>
                    <a:pt x="15276" y="44959"/>
                  </a:cubicBezTo>
                  <a:cubicBezTo>
                    <a:pt x="15169" y="44982"/>
                    <a:pt x="15014" y="45006"/>
                    <a:pt x="14871" y="45018"/>
                  </a:cubicBezTo>
                  <a:cubicBezTo>
                    <a:pt x="14704" y="45030"/>
                    <a:pt x="14538" y="45030"/>
                    <a:pt x="14383" y="45030"/>
                  </a:cubicBezTo>
                  <a:lnTo>
                    <a:pt x="14276" y="45030"/>
                  </a:lnTo>
                  <a:cubicBezTo>
                    <a:pt x="13871" y="44994"/>
                    <a:pt x="13466" y="44911"/>
                    <a:pt x="13085" y="44792"/>
                  </a:cubicBezTo>
                  <a:cubicBezTo>
                    <a:pt x="12728" y="44673"/>
                    <a:pt x="12383" y="44542"/>
                    <a:pt x="12037" y="44387"/>
                  </a:cubicBezTo>
                  <a:lnTo>
                    <a:pt x="11990" y="44363"/>
                  </a:lnTo>
                  <a:lnTo>
                    <a:pt x="11942" y="44316"/>
                  </a:lnTo>
                  <a:cubicBezTo>
                    <a:pt x="11621" y="44197"/>
                    <a:pt x="11299" y="44066"/>
                    <a:pt x="10990" y="43899"/>
                  </a:cubicBezTo>
                  <a:cubicBezTo>
                    <a:pt x="10918" y="43851"/>
                    <a:pt x="10847" y="43804"/>
                    <a:pt x="10787" y="43756"/>
                  </a:cubicBezTo>
                  <a:lnTo>
                    <a:pt x="10763" y="43816"/>
                  </a:lnTo>
                  <a:lnTo>
                    <a:pt x="10513" y="43673"/>
                  </a:lnTo>
                  <a:cubicBezTo>
                    <a:pt x="10335" y="43578"/>
                    <a:pt x="10144" y="43482"/>
                    <a:pt x="9966" y="43399"/>
                  </a:cubicBezTo>
                  <a:cubicBezTo>
                    <a:pt x="9811" y="43316"/>
                    <a:pt x="9644" y="43244"/>
                    <a:pt x="9489" y="43185"/>
                  </a:cubicBezTo>
                  <a:cubicBezTo>
                    <a:pt x="9406" y="43149"/>
                    <a:pt x="9323" y="43125"/>
                    <a:pt x="9239" y="43113"/>
                  </a:cubicBezTo>
                  <a:cubicBezTo>
                    <a:pt x="9180" y="43089"/>
                    <a:pt x="9108" y="43089"/>
                    <a:pt x="9049" y="43077"/>
                  </a:cubicBezTo>
                  <a:lnTo>
                    <a:pt x="9085" y="43006"/>
                  </a:lnTo>
                  <a:lnTo>
                    <a:pt x="9120" y="42958"/>
                  </a:lnTo>
                  <a:lnTo>
                    <a:pt x="9180" y="42839"/>
                  </a:lnTo>
                  <a:lnTo>
                    <a:pt x="9204" y="42804"/>
                  </a:lnTo>
                  <a:cubicBezTo>
                    <a:pt x="9239" y="42756"/>
                    <a:pt x="9263" y="42708"/>
                    <a:pt x="9287" y="42649"/>
                  </a:cubicBezTo>
                  <a:cubicBezTo>
                    <a:pt x="9418" y="42446"/>
                    <a:pt x="9573" y="42268"/>
                    <a:pt x="9751" y="42101"/>
                  </a:cubicBezTo>
                  <a:cubicBezTo>
                    <a:pt x="9882" y="41994"/>
                    <a:pt x="10013" y="41875"/>
                    <a:pt x="10156" y="41780"/>
                  </a:cubicBezTo>
                  <a:cubicBezTo>
                    <a:pt x="10311" y="41673"/>
                    <a:pt x="10478" y="41565"/>
                    <a:pt x="10644" y="41470"/>
                  </a:cubicBezTo>
                  <a:cubicBezTo>
                    <a:pt x="11025" y="41268"/>
                    <a:pt x="11430" y="41113"/>
                    <a:pt x="11847" y="41018"/>
                  </a:cubicBezTo>
                  <a:lnTo>
                    <a:pt x="11942" y="40994"/>
                  </a:lnTo>
                  <a:lnTo>
                    <a:pt x="12002" y="40982"/>
                  </a:lnTo>
                  <a:lnTo>
                    <a:pt x="12049" y="40970"/>
                  </a:lnTo>
                  <a:lnTo>
                    <a:pt x="12109" y="40958"/>
                  </a:lnTo>
                  <a:cubicBezTo>
                    <a:pt x="12133" y="40958"/>
                    <a:pt x="12168" y="40946"/>
                    <a:pt x="12204" y="40934"/>
                  </a:cubicBezTo>
                  <a:lnTo>
                    <a:pt x="12371" y="40887"/>
                  </a:lnTo>
                  <a:cubicBezTo>
                    <a:pt x="12383" y="40934"/>
                    <a:pt x="12406" y="40970"/>
                    <a:pt x="12442" y="41006"/>
                  </a:cubicBezTo>
                  <a:cubicBezTo>
                    <a:pt x="12454" y="41030"/>
                    <a:pt x="12466" y="41041"/>
                    <a:pt x="12490" y="41065"/>
                  </a:cubicBezTo>
                  <a:cubicBezTo>
                    <a:pt x="12609" y="41184"/>
                    <a:pt x="12752" y="41292"/>
                    <a:pt x="12895" y="41363"/>
                  </a:cubicBezTo>
                  <a:cubicBezTo>
                    <a:pt x="13157" y="41494"/>
                    <a:pt x="13442" y="41601"/>
                    <a:pt x="13728" y="41661"/>
                  </a:cubicBezTo>
                  <a:cubicBezTo>
                    <a:pt x="13907" y="41696"/>
                    <a:pt x="14085" y="41732"/>
                    <a:pt x="14264" y="41744"/>
                  </a:cubicBezTo>
                  <a:cubicBezTo>
                    <a:pt x="14371" y="41744"/>
                    <a:pt x="14478" y="41756"/>
                    <a:pt x="14585" y="41756"/>
                  </a:cubicBezTo>
                  <a:cubicBezTo>
                    <a:pt x="14654" y="41761"/>
                    <a:pt x="14721" y="41764"/>
                    <a:pt x="14787" y="41764"/>
                  </a:cubicBezTo>
                  <a:cubicBezTo>
                    <a:pt x="14880" y="41764"/>
                    <a:pt x="14971" y="41758"/>
                    <a:pt x="15062" y="41744"/>
                  </a:cubicBezTo>
                  <a:cubicBezTo>
                    <a:pt x="15109" y="41744"/>
                    <a:pt x="15169" y="41732"/>
                    <a:pt x="15216" y="41720"/>
                  </a:cubicBezTo>
                  <a:cubicBezTo>
                    <a:pt x="15312" y="41696"/>
                    <a:pt x="15395" y="41673"/>
                    <a:pt x="15478" y="41637"/>
                  </a:cubicBezTo>
                  <a:cubicBezTo>
                    <a:pt x="15419" y="41589"/>
                    <a:pt x="15347" y="41553"/>
                    <a:pt x="15276" y="41542"/>
                  </a:cubicBezTo>
                  <a:cubicBezTo>
                    <a:pt x="15204" y="41530"/>
                    <a:pt x="15145" y="41518"/>
                    <a:pt x="15073" y="41518"/>
                  </a:cubicBezTo>
                  <a:lnTo>
                    <a:pt x="14526" y="41518"/>
                  </a:lnTo>
                  <a:cubicBezTo>
                    <a:pt x="14454" y="41518"/>
                    <a:pt x="14395" y="41518"/>
                    <a:pt x="14323" y="41506"/>
                  </a:cubicBezTo>
                  <a:cubicBezTo>
                    <a:pt x="14228" y="41506"/>
                    <a:pt x="14121" y="41482"/>
                    <a:pt x="14026" y="41470"/>
                  </a:cubicBezTo>
                  <a:cubicBezTo>
                    <a:pt x="13847" y="41446"/>
                    <a:pt x="13668" y="41411"/>
                    <a:pt x="13490" y="41351"/>
                  </a:cubicBezTo>
                  <a:lnTo>
                    <a:pt x="13264" y="41268"/>
                  </a:lnTo>
                  <a:cubicBezTo>
                    <a:pt x="13168" y="41232"/>
                    <a:pt x="13073" y="41184"/>
                    <a:pt x="12978" y="41125"/>
                  </a:cubicBezTo>
                  <a:lnTo>
                    <a:pt x="12906" y="41089"/>
                  </a:lnTo>
                  <a:lnTo>
                    <a:pt x="12859" y="41065"/>
                  </a:lnTo>
                  <a:cubicBezTo>
                    <a:pt x="12799" y="41030"/>
                    <a:pt x="12740" y="40994"/>
                    <a:pt x="12680" y="40958"/>
                  </a:cubicBezTo>
                  <a:lnTo>
                    <a:pt x="12597" y="40922"/>
                  </a:lnTo>
                  <a:lnTo>
                    <a:pt x="12561" y="40899"/>
                  </a:lnTo>
                  <a:lnTo>
                    <a:pt x="12597" y="40863"/>
                  </a:lnTo>
                  <a:cubicBezTo>
                    <a:pt x="12609" y="40839"/>
                    <a:pt x="12621" y="40827"/>
                    <a:pt x="12621" y="40803"/>
                  </a:cubicBezTo>
                  <a:cubicBezTo>
                    <a:pt x="12633" y="40768"/>
                    <a:pt x="12645" y="40720"/>
                    <a:pt x="12656" y="40672"/>
                  </a:cubicBezTo>
                  <a:cubicBezTo>
                    <a:pt x="12668" y="40613"/>
                    <a:pt x="12680" y="40541"/>
                    <a:pt x="12692" y="40470"/>
                  </a:cubicBezTo>
                  <a:cubicBezTo>
                    <a:pt x="12692" y="40410"/>
                    <a:pt x="12704" y="40363"/>
                    <a:pt x="12716" y="40303"/>
                  </a:cubicBezTo>
                  <a:lnTo>
                    <a:pt x="12728" y="40208"/>
                  </a:lnTo>
                  <a:cubicBezTo>
                    <a:pt x="12764" y="39910"/>
                    <a:pt x="12799" y="39613"/>
                    <a:pt x="12847" y="39303"/>
                  </a:cubicBezTo>
                  <a:cubicBezTo>
                    <a:pt x="12847" y="39279"/>
                    <a:pt x="12859" y="39244"/>
                    <a:pt x="12859" y="39208"/>
                  </a:cubicBezTo>
                  <a:lnTo>
                    <a:pt x="12895" y="39208"/>
                  </a:lnTo>
                  <a:cubicBezTo>
                    <a:pt x="13026" y="39184"/>
                    <a:pt x="13145" y="39148"/>
                    <a:pt x="13264" y="39077"/>
                  </a:cubicBezTo>
                  <a:cubicBezTo>
                    <a:pt x="13323" y="39041"/>
                    <a:pt x="13383" y="38994"/>
                    <a:pt x="13430" y="38946"/>
                  </a:cubicBezTo>
                  <a:cubicBezTo>
                    <a:pt x="13490" y="38875"/>
                    <a:pt x="13538" y="38815"/>
                    <a:pt x="13585" y="38767"/>
                  </a:cubicBezTo>
                  <a:cubicBezTo>
                    <a:pt x="13668" y="38648"/>
                    <a:pt x="13740" y="38529"/>
                    <a:pt x="13799" y="38398"/>
                  </a:cubicBezTo>
                  <a:cubicBezTo>
                    <a:pt x="13859" y="38255"/>
                    <a:pt x="13919" y="38101"/>
                    <a:pt x="13942" y="37946"/>
                  </a:cubicBezTo>
                  <a:cubicBezTo>
                    <a:pt x="14014" y="37636"/>
                    <a:pt x="14014" y="37315"/>
                    <a:pt x="13942" y="37017"/>
                  </a:cubicBezTo>
                  <a:cubicBezTo>
                    <a:pt x="13930" y="36958"/>
                    <a:pt x="13919" y="36898"/>
                    <a:pt x="13907" y="36839"/>
                  </a:cubicBezTo>
                  <a:cubicBezTo>
                    <a:pt x="13883" y="36755"/>
                    <a:pt x="13859" y="36672"/>
                    <a:pt x="13823" y="36589"/>
                  </a:cubicBezTo>
                  <a:cubicBezTo>
                    <a:pt x="13776" y="36505"/>
                    <a:pt x="13728" y="36434"/>
                    <a:pt x="13668" y="36362"/>
                  </a:cubicBezTo>
                  <a:lnTo>
                    <a:pt x="13740" y="36255"/>
                  </a:lnTo>
                  <a:lnTo>
                    <a:pt x="13788" y="36184"/>
                  </a:lnTo>
                  <a:close/>
                  <a:moveTo>
                    <a:pt x="11299" y="44268"/>
                  </a:moveTo>
                  <a:cubicBezTo>
                    <a:pt x="11525" y="44423"/>
                    <a:pt x="11775" y="44554"/>
                    <a:pt x="12037" y="44649"/>
                  </a:cubicBezTo>
                  <a:cubicBezTo>
                    <a:pt x="12061" y="44709"/>
                    <a:pt x="12097" y="44756"/>
                    <a:pt x="12133" y="44804"/>
                  </a:cubicBezTo>
                  <a:cubicBezTo>
                    <a:pt x="12156" y="44828"/>
                    <a:pt x="12180" y="44851"/>
                    <a:pt x="12204" y="44875"/>
                  </a:cubicBezTo>
                  <a:cubicBezTo>
                    <a:pt x="12240" y="44899"/>
                    <a:pt x="12275" y="44935"/>
                    <a:pt x="12311" y="44959"/>
                  </a:cubicBezTo>
                  <a:cubicBezTo>
                    <a:pt x="12395" y="45018"/>
                    <a:pt x="12478" y="45066"/>
                    <a:pt x="12561" y="45102"/>
                  </a:cubicBezTo>
                  <a:cubicBezTo>
                    <a:pt x="12549" y="44982"/>
                    <a:pt x="12490" y="44863"/>
                    <a:pt x="12418" y="44768"/>
                  </a:cubicBezTo>
                  <a:lnTo>
                    <a:pt x="12418" y="44768"/>
                  </a:lnTo>
                  <a:cubicBezTo>
                    <a:pt x="12609" y="44887"/>
                    <a:pt x="12811" y="44971"/>
                    <a:pt x="13026" y="45030"/>
                  </a:cubicBezTo>
                  <a:cubicBezTo>
                    <a:pt x="13359" y="45125"/>
                    <a:pt x="13704" y="45209"/>
                    <a:pt x="14061" y="45256"/>
                  </a:cubicBezTo>
                  <a:lnTo>
                    <a:pt x="13692" y="45256"/>
                  </a:lnTo>
                  <a:cubicBezTo>
                    <a:pt x="13430" y="45256"/>
                    <a:pt x="13180" y="45256"/>
                    <a:pt x="12942" y="45232"/>
                  </a:cubicBezTo>
                  <a:cubicBezTo>
                    <a:pt x="12823" y="45221"/>
                    <a:pt x="12692" y="45209"/>
                    <a:pt x="12573" y="45197"/>
                  </a:cubicBezTo>
                  <a:cubicBezTo>
                    <a:pt x="12323" y="45161"/>
                    <a:pt x="12085" y="45113"/>
                    <a:pt x="11847" y="45054"/>
                  </a:cubicBezTo>
                  <a:lnTo>
                    <a:pt x="11787" y="45042"/>
                  </a:lnTo>
                  <a:lnTo>
                    <a:pt x="11740" y="45018"/>
                  </a:lnTo>
                  <a:lnTo>
                    <a:pt x="11740" y="44959"/>
                  </a:lnTo>
                  <a:lnTo>
                    <a:pt x="11716" y="44923"/>
                  </a:lnTo>
                  <a:lnTo>
                    <a:pt x="11680" y="44875"/>
                  </a:lnTo>
                  <a:cubicBezTo>
                    <a:pt x="11656" y="44816"/>
                    <a:pt x="11621" y="44756"/>
                    <a:pt x="11573" y="44697"/>
                  </a:cubicBezTo>
                  <a:cubicBezTo>
                    <a:pt x="11537" y="44625"/>
                    <a:pt x="11478" y="44530"/>
                    <a:pt x="11418" y="44459"/>
                  </a:cubicBezTo>
                  <a:lnTo>
                    <a:pt x="11335" y="44340"/>
                  </a:lnTo>
                  <a:lnTo>
                    <a:pt x="11299" y="44268"/>
                  </a:lnTo>
                  <a:close/>
                  <a:moveTo>
                    <a:pt x="11871" y="1"/>
                  </a:moveTo>
                  <a:cubicBezTo>
                    <a:pt x="11716" y="13"/>
                    <a:pt x="11561" y="48"/>
                    <a:pt x="11406" y="108"/>
                  </a:cubicBezTo>
                  <a:cubicBezTo>
                    <a:pt x="11097" y="251"/>
                    <a:pt x="10835" y="513"/>
                    <a:pt x="10716" y="846"/>
                  </a:cubicBezTo>
                  <a:cubicBezTo>
                    <a:pt x="10680" y="929"/>
                    <a:pt x="10656" y="1013"/>
                    <a:pt x="10644" y="1108"/>
                  </a:cubicBezTo>
                  <a:cubicBezTo>
                    <a:pt x="10644" y="1156"/>
                    <a:pt x="10632" y="1203"/>
                    <a:pt x="10632" y="1251"/>
                  </a:cubicBezTo>
                  <a:cubicBezTo>
                    <a:pt x="10620" y="1310"/>
                    <a:pt x="10620" y="1370"/>
                    <a:pt x="10632" y="1418"/>
                  </a:cubicBezTo>
                  <a:cubicBezTo>
                    <a:pt x="10644" y="1525"/>
                    <a:pt x="10656" y="1632"/>
                    <a:pt x="10692" y="1739"/>
                  </a:cubicBezTo>
                  <a:cubicBezTo>
                    <a:pt x="10799" y="2037"/>
                    <a:pt x="11013" y="2299"/>
                    <a:pt x="11275" y="2477"/>
                  </a:cubicBezTo>
                  <a:cubicBezTo>
                    <a:pt x="11323" y="2525"/>
                    <a:pt x="11371" y="2561"/>
                    <a:pt x="11430" y="2584"/>
                  </a:cubicBezTo>
                  <a:cubicBezTo>
                    <a:pt x="11502" y="2632"/>
                    <a:pt x="11585" y="2656"/>
                    <a:pt x="11668" y="2668"/>
                  </a:cubicBezTo>
                  <a:lnTo>
                    <a:pt x="11740" y="2680"/>
                  </a:lnTo>
                  <a:cubicBezTo>
                    <a:pt x="11770" y="2682"/>
                    <a:pt x="11801" y="2683"/>
                    <a:pt x="11831" y="2683"/>
                  </a:cubicBezTo>
                  <a:cubicBezTo>
                    <a:pt x="11975" y="2683"/>
                    <a:pt x="12114" y="2660"/>
                    <a:pt x="12252" y="2620"/>
                  </a:cubicBezTo>
                  <a:cubicBezTo>
                    <a:pt x="12299" y="2608"/>
                    <a:pt x="12347" y="2584"/>
                    <a:pt x="12395" y="2572"/>
                  </a:cubicBezTo>
                  <a:lnTo>
                    <a:pt x="12395" y="2572"/>
                  </a:lnTo>
                  <a:cubicBezTo>
                    <a:pt x="12383" y="2596"/>
                    <a:pt x="12371" y="2644"/>
                    <a:pt x="12383" y="2680"/>
                  </a:cubicBezTo>
                  <a:cubicBezTo>
                    <a:pt x="12395" y="2751"/>
                    <a:pt x="12418" y="2811"/>
                    <a:pt x="12442" y="2882"/>
                  </a:cubicBezTo>
                  <a:cubicBezTo>
                    <a:pt x="12514" y="3073"/>
                    <a:pt x="12585" y="3275"/>
                    <a:pt x="12692" y="3489"/>
                  </a:cubicBezTo>
                  <a:cubicBezTo>
                    <a:pt x="12799" y="3704"/>
                    <a:pt x="12906" y="3906"/>
                    <a:pt x="13026" y="4108"/>
                  </a:cubicBezTo>
                  <a:cubicBezTo>
                    <a:pt x="13073" y="4192"/>
                    <a:pt x="13145" y="4275"/>
                    <a:pt x="13216" y="4347"/>
                  </a:cubicBezTo>
                  <a:cubicBezTo>
                    <a:pt x="13240" y="4370"/>
                    <a:pt x="13276" y="4406"/>
                    <a:pt x="13299" y="4430"/>
                  </a:cubicBezTo>
                  <a:lnTo>
                    <a:pt x="13192" y="4418"/>
                  </a:lnTo>
                  <a:lnTo>
                    <a:pt x="13061" y="4454"/>
                  </a:lnTo>
                  <a:cubicBezTo>
                    <a:pt x="12597" y="4549"/>
                    <a:pt x="12156" y="4680"/>
                    <a:pt x="11716" y="4847"/>
                  </a:cubicBezTo>
                  <a:cubicBezTo>
                    <a:pt x="11537" y="4918"/>
                    <a:pt x="11371" y="5013"/>
                    <a:pt x="11216" y="5120"/>
                  </a:cubicBezTo>
                  <a:cubicBezTo>
                    <a:pt x="11073" y="5204"/>
                    <a:pt x="10966" y="5335"/>
                    <a:pt x="10894" y="5478"/>
                  </a:cubicBezTo>
                  <a:cubicBezTo>
                    <a:pt x="10871" y="5525"/>
                    <a:pt x="10859" y="5573"/>
                    <a:pt x="10847" y="5632"/>
                  </a:cubicBezTo>
                  <a:lnTo>
                    <a:pt x="10835" y="5692"/>
                  </a:lnTo>
                  <a:cubicBezTo>
                    <a:pt x="10811" y="5847"/>
                    <a:pt x="10799" y="6001"/>
                    <a:pt x="10823" y="6168"/>
                  </a:cubicBezTo>
                  <a:lnTo>
                    <a:pt x="10835" y="6347"/>
                  </a:lnTo>
                  <a:cubicBezTo>
                    <a:pt x="10847" y="6418"/>
                    <a:pt x="10859" y="6502"/>
                    <a:pt x="10882" y="6585"/>
                  </a:cubicBezTo>
                  <a:cubicBezTo>
                    <a:pt x="10906" y="6668"/>
                    <a:pt x="10930" y="6752"/>
                    <a:pt x="10966" y="6835"/>
                  </a:cubicBezTo>
                  <a:cubicBezTo>
                    <a:pt x="10835" y="6906"/>
                    <a:pt x="10704" y="7002"/>
                    <a:pt x="10573" y="7109"/>
                  </a:cubicBezTo>
                  <a:lnTo>
                    <a:pt x="10537" y="7144"/>
                  </a:lnTo>
                  <a:lnTo>
                    <a:pt x="10513" y="7168"/>
                  </a:lnTo>
                  <a:cubicBezTo>
                    <a:pt x="10406" y="7240"/>
                    <a:pt x="10311" y="7323"/>
                    <a:pt x="10216" y="7406"/>
                  </a:cubicBezTo>
                  <a:cubicBezTo>
                    <a:pt x="10085" y="7514"/>
                    <a:pt x="9966" y="7633"/>
                    <a:pt x="9847" y="7740"/>
                  </a:cubicBezTo>
                  <a:lnTo>
                    <a:pt x="9775" y="7811"/>
                  </a:lnTo>
                  <a:lnTo>
                    <a:pt x="9739" y="7859"/>
                  </a:lnTo>
                  <a:cubicBezTo>
                    <a:pt x="9454" y="8133"/>
                    <a:pt x="9204" y="8418"/>
                    <a:pt x="8966" y="8728"/>
                  </a:cubicBezTo>
                  <a:cubicBezTo>
                    <a:pt x="8846" y="8883"/>
                    <a:pt x="8751" y="9014"/>
                    <a:pt x="8656" y="9157"/>
                  </a:cubicBezTo>
                  <a:cubicBezTo>
                    <a:pt x="8418" y="9490"/>
                    <a:pt x="8204" y="9835"/>
                    <a:pt x="8013" y="10204"/>
                  </a:cubicBezTo>
                  <a:lnTo>
                    <a:pt x="7953" y="10312"/>
                  </a:lnTo>
                  <a:cubicBezTo>
                    <a:pt x="7942" y="10335"/>
                    <a:pt x="7942" y="10347"/>
                    <a:pt x="7930" y="10371"/>
                  </a:cubicBezTo>
                  <a:lnTo>
                    <a:pt x="7906" y="10419"/>
                  </a:lnTo>
                  <a:lnTo>
                    <a:pt x="7882" y="10466"/>
                  </a:lnTo>
                  <a:lnTo>
                    <a:pt x="7823" y="10585"/>
                  </a:lnTo>
                  <a:lnTo>
                    <a:pt x="7775" y="10681"/>
                  </a:lnTo>
                  <a:lnTo>
                    <a:pt x="7727" y="10788"/>
                  </a:lnTo>
                  <a:lnTo>
                    <a:pt x="7715" y="10835"/>
                  </a:lnTo>
                  <a:lnTo>
                    <a:pt x="7692" y="10871"/>
                  </a:lnTo>
                  <a:lnTo>
                    <a:pt x="7680" y="10919"/>
                  </a:lnTo>
                  <a:cubicBezTo>
                    <a:pt x="7596" y="11085"/>
                    <a:pt x="7537" y="11264"/>
                    <a:pt x="7465" y="11443"/>
                  </a:cubicBezTo>
                  <a:lnTo>
                    <a:pt x="7453" y="11502"/>
                  </a:lnTo>
                  <a:cubicBezTo>
                    <a:pt x="7406" y="11609"/>
                    <a:pt x="7370" y="11716"/>
                    <a:pt x="7334" y="11836"/>
                  </a:cubicBezTo>
                  <a:cubicBezTo>
                    <a:pt x="7287" y="12002"/>
                    <a:pt x="7239" y="12169"/>
                    <a:pt x="7203" y="12336"/>
                  </a:cubicBezTo>
                  <a:cubicBezTo>
                    <a:pt x="7168" y="12467"/>
                    <a:pt x="7132" y="12598"/>
                    <a:pt x="7108" y="12728"/>
                  </a:cubicBezTo>
                  <a:lnTo>
                    <a:pt x="7084" y="12812"/>
                  </a:lnTo>
                  <a:lnTo>
                    <a:pt x="7072" y="12919"/>
                  </a:lnTo>
                  <a:cubicBezTo>
                    <a:pt x="7037" y="13062"/>
                    <a:pt x="7025" y="13169"/>
                    <a:pt x="7001" y="13288"/>
                  </a:cubicBezTo>
                  <a:lnTo>
                    <a:pt x="6977" y="13288"/>
                  </a:lnTo>
                  <a:cubicBezTo>
                    <a:pt x="6940" y="13285"/>
                    <a:pt x="6902" y="13284"/>
                    <a:pt x="6865" y="13284"/>
                  </a:cubicBezTo>
                  <a:cubicBezTo>
                    <a:pt x="6736" y="13284"/>
                    <a:pt x="6609" y="13301"/>
                    <a:pt x="6489" y="13348"/>
                  </a:cubicBezTo>
                  <a:cubicBezTo>
                    <a:pt x="6418" y="13383"/>
                    <a:pt x="6334" y="13431"/>
                    <a:pt x="6251" y="13479"/>
                  </a:cubicBezTo>
                  <a:cubicBezTo>
                    <a:pt x="6179" y="13514"/>
                    <a:pt x="6096" y="13574"/>
                    <a:pt x="6025" y="13633"/>
                  </a:cubicBezTo>
                  <a:cubicBezTo>
                    <a:pt x="5894" y="13741"/>
                    <a:pt x="5775" y="13883"/>
                    <a:pt x="5691" y="14038"/>
                  </a:cubicBezTo>
                  <a:cubicBezTo>
                    <a:pt x="5656" y="14110"/>
                    <a:pt x="5632" y="14181"/>
                    <a:pt x="5596" y="14252"/>
                  </a:cubicBezTo>
                  <a:cubicBezTo>
                    <a:pt x="5572" y="14348"/>
                    <a:pt x="5548" y="14443"/>
                    <a:pt x="5537" y="14550"/>
                  </a:cubicBezTo>
                  <a:cubicBezTo>
                    <a:pt x="5525" y="14645"/>
                    <a:pt x="5525" y="14741"/>
                    <a:pt x="5525" y="14848"/>
                  </a:cubicBezTo>
                  <a:cubicBezTo>
                    <a:pt x="5525" y="14955"/>
                    <a:pt x="5537" y="15062"/>
                    <a:pt x="5548" y="15181"/>
                  </a:cubicBezTo>
                  <a:cubicBezTo>
                    <a:pt x="5584" y="15419"/>
                    <a:pt x="5632" y="15657"/>
                    <a:pt x="5679" y="15896"/>
                  </a:cubicBezTo>
                  <a:cubicBezTo>
                    <a:pt x="5787" y="16348"/>
                    <a:pt x="5941" y="16800"/>
                    <a:pt x="6108" y="17277"/>
                  </a:cubicBezTo>
                  <a:lnTo>
                    <a:pt x="6144" y="17372"/>
                  </a:lnTo>
                  <a:lnTo>
                    <a:pt x="6156" y="17408"/>
                  </a:lnTo>
                  <a:lnTo>
                    <a:pt x="6227" y="17610"/>
                  </a:lnTo>
                  <a:cubicBezTo>
                    <a:pt x="6275" y="17765"/>
                    <a:pt x="6334" y="17932"/>
                    <a:pt x="6382" y="18098"/>
                  </a:cubicBezTo>
                  <a:cubicBezTo>
                    <a:pt x="6453" y="18313"/>
                    <a:pt x="6525" y="18527"/>
                    <a:pt x="6572" y="18741"/>
                  </a:cubicBezTo>
                  <a:lnTo>
                    <a:pt x="6608" y="18848"/>
                  </a:lnTo>
                  <a:cubicBezTo>
                    <a:pt x="6656" y="19051"/>
                    <a:pt x="6715" y="19253"/>
                    <a:pt x="6775" y="19444"/>
                  </a:cubicBezTo>
                  <a:cubicBezTo>
                    <a:pt x="6810" y="19563"/>
                    <a:pt x="6858" y="19670"/>
                    <a:pt x="6906" y="19777"/>
                  </a:cubicBezTo>
                  <a:cubicBezTo>
                    <a:pt x="6953" y="19896"/>
                    <a:pt x="7013" y="20003"/>
                    <a:pt x="7084" y="20110"/>
                  </a:cubicBezTo>
                  <a:cubicBezTo>
                    <a:pt x="7144" y="20194"/>
                    <a:pt x="7191" y="20277"/>
                    <a:pt x="7251" y="20348"/>
                  </a:cubicBezTo>
                  <a:cubicBezTo>
                    <a:pt x="7311" y="20408"/>
                    <a:pt x="7382" y="20479"/>
                    <a:pt x="7465" y="20527"/>
                  </a:cubicBezTo>
                  <a:cubicBezTo>
                    <a:pt x="7513" y="20563"/>
                    <a:pt x="7572" y="20587"/>
                    <a:pt x="7644" y="20610"/>
                  </a:cubicBezTo>
                  <a:cubicBezTo>
                    <a:pt x="7680" y="20622"/>
                    <a:pt x="7727" y="20634"/>
                    <a:pt x="7775" y="20646"/>
                  </a:cubicBezTo>
                  <a:lnTo>
                    <a:pt x="7870" y="20646"/>
                  </a:lnTo>
                  <a:cubicBezTo>
                    <a:pt x="7906" y="20634"/>
                    <a:pt x="7953" y="20634"/>
                    <a:pt x="7989" y="20634"/>
                  </a:cubicBezTo>
                  <a:lnTo>
                    <a:pt x="8025" y="20646"/>
                  </a:lnTo>
                  <a:lnTo>
                    <a:pt x="8061" y="20610"/>
                  </a:lnTo>
                  <a:cubicBezTo>
                    <a:pt x="8156" y="20598"/>
                    <a:pt x="8239" y="20575"/>
                    <a:pt x="8323" y="20539"/>
                  </a:cubicBezTo>
                  <a:cubicBezTo>
                    <a:pt x="8442" y="20491"/>
                    <a:pt x="8561" y="20420"/>
                    <a:pt x="8668" y="20348"/>
                  </a:cubicBezTo>
                  <a:cubicBezTo>
                    <a:pt x="8787" y="20539"/>
                    <a:pt x="8918" y="20718"/>
                    <a:pt x="9061" y="20896"/>
                  </a:cubicBezTo>
                  <a:cubicBezTo>
                    <a:pt x="9204" y="21075"/>
                    <a:pt x="9335" y="21230"/>
                    <a:pt x="9466" y="21372"/>
                  </a:cubicBezTo>
                  <a:cubicBezTo>
                    <a:pt x="9728" y="21658"/>
                    <a:pt x="10001" y="21920"/>
                    <a:pt x="10287" y="22170"/>
                  </a:cubicBezTo>
                  <a:lnTo>
                    <a:pt x="10406" y="22265"/>
                  </a:lnTo>
                  <a:cubicBezTo>
                    <a:pt x="10525" y="22373"/>
                    <a:pt x="10656" y="22468"/>
                    <a:pt x="10775" y="22563"/>
                  </a:cubicBezTo>
                  <a:cubicBezTo>
                    <a:pt x="11109" y="22813"/>
                    <a:pt x="11454" y="23039"/>
                    <a:pt x="11811" y="23242"/>
                  </a:cubicBezTo>
                  <a:lnTo>
                    <a:pt x="11883" y="23277"/>
                  </a:lnTo>
                  <a:lnTo>
                    <a:pt x="11942" y="23313"/>
                  </a:lnTo>
                  <a:cubicBezTo>
                    <a:pt x="12133" y="23420"/>
                    <a:pt x="12335" y="23527"/>
                    <a:pt x="12537" y="23611"/>
                  </a:cubicBezTo>
                  <a:cubicBezTo>
                    <a:pt x="12442" y="23706"/>
                    <a:pt x="12383" y="23825"/>
                    <a:pt x="12335" y="23956"/>
                  </a:cubicBezTo>
                  <a:cubicBezTo>
                    <a:pt x="12323" y="23992"/>
                    <a:pt x="12311" y="24027"/>
                    <a:pt x="12299" y="24063"/>
                  </a:cubicBezTo>
                  <a:lnTo>
                    <a:pt x="12287" y="24111"/>
                  </a:lnTo>
                  <a:lnTo>
                    <a:pt x="12275" y="24182"/>
                  </a:lnTo>
                  <a:lnTo>
                    <a:pt x="12264" y="24242"/>
                  </a:lnTo>
                  <a:cubicBezTo>
                    <a:pt x="12228" y="24373"/>
                    <a:pt x="12204" y="24492"/>
                    <a:pt x="12180" y="24623"/>
                  </a:cubicBezTo>
                  <a:cubicBezTo>
                    <a:pt x="12144" y="24825"/>
                    <a:pt x="12121" y="25028"/>
                    <a:pt x="12121" y="25242"/>
                  </a:cubicBezTo>
                  <a:cubicBezTo>
                    <a:pt x="12121" y="25421"/>
                    <a:pt x="12168" y="25611"/>
                    <a:pt x="12252" y="25778"/>
                  </a:cubicBezTo>
                  <a:lnTo>
                    <a:pt x="12287" y="25813"/>
                  </a:lnTo>
                  <a:lnTo>
                    <a:pt x="12287" y="25813"/>
                  </a:lnTo>
                  <a:lnTo>
                    <a:pt x="12252" y="25790"/>
                  </a:lnTo>
                  <a:cubicBezTo>
                    <a:pt x="12216" y="25790"/>
                    <a:pt x="12168" y="25778"/>
                    <a:pt x="12133" y="25766"/>
                  </a:cubicBezTo>
                  <a:cubicBezTo>
                    <a:pt x="12061" y="25754"/>
                    <a:pt x="11990" y="25742"/>
                    <a:pt x="11918" y="25730"/>
                  </a:cubicBezTo>
                  <a:cubicBezTo>
                    <a:pt x="11609" y="25682"/>
                    <a:pt x="11311" y="25611"/>
                    <a:pt x="11025" y="25516"/>
                  </a:cubicBezTo>
                  <a:cubicBezTo>
                    <a:pt x="10025" y="25230"/>
                    <a:pt x="9108" y="24718"/>
                    <a:pt x="8334" y="24266"/>
                  </a:cubicBezTo>
                  <a:cubicBezTo>
                    <a:pt x="8096" y="24123"/>
                    <a:pt x="7834" y="23968"/>
                    <a:pt x="7572" y="23801"/>
                  </a:cubicBezTo>
                  <a:lnTo>
                    <a:pt x="7418" y="23706"/>
                  </a:lnTo>
                  <a:cubicBezTo>
                    <a:pt x="7358" y="23670"/>
                    <a:pt x="7287" y="23635"/>
                    <a:pt x="7227" y="23599"/>
                  </a:cubicBezTo>
                  <a:cubicBezTo>
                    <a:pt x="7191" y="23587"/>
                    <a:pt x="7156" y="23575"/>
                    <a:pt x="7120" y="23563"/>
                  </a:cubicBezTo>
                  <a:cubicBezTo>
                    <a:pt x="7001" y="23516"/>
                    <a:pt x="6941" y="23504"/>
                    <a:pt x="6882" y="23492"/>
                  </a:cubicBezTo>
                  <a:cubicBezTo>
                    <a:pt x="6882" y="23504"/>
                    <a:pt x="6882" y="23527"/>
                    <a:pt x="6882" y="23539"/>
                  </a:cubicBezTo>
                  <a:lnTo>
                    <a:pt x="6870" y="23492"/>
                  </a:lnTo>
                  <a:cubicBezTo>
                    <a:pt x="6846" y="23468"/>
                    <a:pt x="6834" y="23432"/>
                    <a:pt x="6810" y="23408"/>
                  </a:cubicBezTo>
                  <a:lnTo>
                    <a:pt x="6787" y="23373"/>
                  </a:lnTo>
                  <a:cubicBezTo>
                    <a:pt x="6751" y="23313"/>
                    <a:pt x="6703" y="23265"/>
                    <a:pt x="6668" y="23218"/>
                  </a:cubicBezTo>
                  <a:lnTo>
                    <a:pt x="6620" y="23170"/>
                  </a:lnTo>
                  <a:cubicBezTo>
                    <a:pt x="6429" y="22956"/>
                    <a:pt x="6251" y="22742"/>
                    <a:pt x="6048" y="22539"/>
                  </a:cubicBezTo>
                  <a:cubicBezTo>
                    <a:pt x="5858" y="22337"/>
                    <a:pt x="5656" y="22158"/>
                    <a:pt x="5441" y="21992"/>
                  </a:cubicBezTo>
                  <a:cubicBezTo>
                    <a:pt x="5227" y="21825"/>
                    <a:pt x="4989" y="21694"/>
                    <a:pt x="4739" y="21611"/>
                  </a:cubicBezTo>
                  <a:cubicBezTo>
                    <a:pt x="4632" y="21575"/>
                    <a:pt x="4513" y="21551"/>
                    <a:pt x="4405" y="21539"/>
                  </a:cubicBezTo>
                  <a:cubicBezTo>
                    <a:pt x="4370" y="21539"/>
                    <a:pt x="4346" y="21539"/>
                    <a:pt x="4322" y="21527"/>
                  </a:cubicBezTo>
                  <a:lnTo>
                    <a:pt x="4108" y="21527"/>
                  </a:lnTo>
                  <a:cubicBezTo>
                    <a:pt x="4036" y="21539"/>
                    <a:pt x="3977" y="21563"/>
                    <a:pt x="3917" y="21587"/>
                  </a:cubicBezTo>
                  <a:cubicBezTo>
                    <a:pt x="3893" y="21599"/>
                    <a:pt x="3870" y="21622"/>
                    <a:pt x="3858" y="21634"/>
                  </a:cubicBezTo>
                  <a:cubicBezTo>
                    <a:pt x="3834" y="21658"/>
                    <a:pt x="3822" y="21682"/>
                    <a:pt x="3810" y="21718"/>
                  </a:cubicBezTo>
                  <a:cubicBezTo>
                    <a:pt x="3798" y="21730"/>
                    <a:pt x="3786" y="21753"/>
                    <a:pt x="3786" y="21777"/>
                  </a:cubicBezTo>
                  <a:cubicBezTo>
                    <a:pt x="3774" y="21813"/>
                    <a:pt x="3774" y="21837"/>
                    <a:pt x="3774" y="21872"/>
                  </a:cubicBezTo>
                  <a:cubicBezTo>
                    <a:pt x="3774" y="21932"/>
                    <a:pt x="3786" y="21992"/>
                    <a:pt x="3810" y="22051"/>
                  </a:cubicBezTo>
                  <a:cubicBezTo>
                    <a:pt x="3822" y="22122"/>
                    <a:pt x="3834" y="22158"/>
                    <a:pt x="3846" y="22194"/>
                  </a:cubicBezTo>
                  <a:lnTo>
                    <a:pt x="3858" y="22242"/>
                  </a:lnTo>
                  <a:lnTo>
                    <a:pt x="3893" y="22325"/>
                  </a:lnTo>
                  <a:cubicBezTo>
                    <a:pt x="3929" y="22444"/>
                    <a:pt x="3965" y="22563"/>
                    <a:pt x="3989" y="22682"/>
                  </a:cubicBezTo>
                  <a:cubicBezTo>
                    <a:pt x="4001" y="22730"/>
                    <a:pt x="4024" y="22801"/>
                    <a:pt x="4036" y="22884"/>
                  </a:cubicBezTo>
                  <a:lnTo>
                    <a:pt x="3989" y="22861"/>
                  </a:lnTo>
                  <a:lnTo>
                    <a:pt x="3858" y="22849"/>
                  </a:lnTo>
                  <a:cubicBezTo>
                    <a:pt x="3727" y="22837"/>
                    <a:pt x="3596" y="22825"/>
                    <a:pt x="3465" y="22801"/>
                  </a:cubicBezTo>
                  <a:cubicBezTo>
                    <a:pt x="3310" y="22777"/>
                    <a:pt x="3143" y="22754"/>
                    <a:pt x="2989" y="22730"/>
                  </a:cubicBezTo>
                  <a:lnTo>
                    <a:pt x="2750" y="22694"/>
                  </a:lnTo>
                  <a:cubicBezTo>
                    <a:pt x="2560" y="22670"/>
                    <a:pt x="2369" y="22646"/>
                    <a:pt x="2179" y="22634"/>
                  </a:cubicBezTo>
                  <a:cubicBezTo>
                    <a:pt x="2048" y="22617"/>
                    <a:pt x="1914" y="22608"/>
                    <a:pt x="1780" y="22608"/>
                  </a:cubicBezTo>
                  <a:cubicBezTo>
                    <a:pt x="1646" y="22608"/>
                    <a:pt x="1512" y="22617"/>
                    <a:pt x="1381" y="22634"/>
                  </a:cubicBezTo>
                  <a:cubicBezTo>
                    <a:pt x="1179" y="22658"/>
                    <a:pt x="988" y="22706"/>
                    <a:pt x="810" y="22789"/>
                  </a:cubicBezTo>
                  <a:cubicBezTo>
                    <a:pt x="619" y="22873"/>
                    <a:pt x="441" y="23004"/>
                    <a:pt x="298" y="23158"/>
                  </a:cubicBezTo>
                  <a:cubicBezTo>
                    <a:pt x="226" y="23230"/>
                    <a:pt x="179" y="23313"/>
                    <a:pt x="131" y="23396"/>
                  </a:cubicBezTo>
                  <a:cubicBezTo>
                    <a:pt x="95" y="23468"/>
                    <a:pt x="60" y="23551"/>
                    <a:pt x="36" y="23635"/>
                  </a:cubicBezTo>
                  <a:cubicBezTo>
                    <a:pt x="12" y="23718"/>
                    <a:pt x="0" y="23801"/>
                    <a:pt x="0" y="23897"/>
                  </a:cubicBezTo>
                  <a:cubicBezTo>
                    <a:pt x="0" y="23992"/>
                    <a:pt x="12" y="24099"/>
                    <a:pt x="24" y="24194"/>
                  </a:cubicBezTo>
                  <a:cubicBezTo>
                    <a:pt x="72" y="24361"/>
                    <a:pt x="143" y="24528"/>
                    <a:pt x="238" y="24670"/>
                  </a:cubicBezTo>
                  <a:cubicBezTo>
                    <a:pt x="345" y="24861"/>
                    <a:pt x="488" y="25051"/>
                    <a:pt x="643" y="25206"/>
                  </a:cubicBezTo>
                  <a:cubicBezTo>
                    <a:pt x="941" y="25516"/>
                    <a:pt x="1286" y="25778"/>
                    <a:pt x="1655" y="25992"/>
                  </a:cubicBezTo>
                  <a:cubicBezTo>
                    <a:pt x="1857" y="26111"/>
                    <a:pt x="2060" y="26206"/>
                    <a:pt x="2274" y="26290"/>
                  </a:cubicBezTo>
                  <a:cubicBezTo>
                    <a:pt x="2560" y="26397"/>
                    <a:pt x="2858" y="26468"/>
                    <a:pt x="3155" y="26516"/>
                  </a:cubicBezTo>
                  <a:cubicBezTo>
                    <a:pt x="3286" y="26540"/>
                    <a:pt x="3429" y="26552"/>
                    <a:pt x="3560" y="26564"/>
                  </a:cubicBezTo>
                  <a:cubicBezTo>
                    <a:pt x="3691" y="26575"/>
                    <a:pt x="3846" y="26575"/>
                    <a:pt x="3989" y="26587"/>
                  </a:cubicBezTo>
                  <a:lnTo>
                    <a:pt x="4405" y="26599"/>
                  </a:lnTo>
                  <a:lnTo>
                    <a:pt x="4870" y="26599"/>
                  </a:lnTo>
                  <a:lnTo>
                    <a:pt x="5084" y="26587"/>
                  </a:lnTo>
                  <a:lnTo>
                    <a:pt x="5203" y="26575"/>
                  </a:lnTo>
                  <a:lnTo>
                    <a:pt x="5203" y="26575"/>
                  </a:lnTo>
                  <a:cubicBezTo>
                    <a:pt x="5191" y="26599"/>
                    <a:pt x="5203" y="26635"/>
                    <a:pt x="5239" y="26683"/>
                  </a:cubicBezTo>
                  <a:lnTo>
                    <a:pt x="5239" y="26730"/>
                  </a:lnTo>
                  <a:cubicBezTo>
                    <a:pt x="5286" y="26778"/>
                    <a:pt x="5322" y="26825"/>
                    <a:pt x="5358" y="26885"/>
                  </a:cubicBezTo>
                  <a:cubicBezTo>
                    <a:pt x="5394" y="26933"/>
                    <a:pt x="5441" y="26980"/>
                    <a:pt x="5477" y="27028"/>
                  </a:cubicBezTo>
                  <a:lnTo>
                    <a:pt x="5525" y="27075"/>
                  </a:lnTo>
                  <a:lnTo>
                    <a:pt x="5632" y="27195"/>
                  </a:lnTo>
                  <a:lnTo>
                    <a:pt x="5679" y="27242"/>
                  </a:lnTo>
                  <a:cubicBezTo>
                    <a:pt x="5906" y="27468"/>
                    <a:pt x="6156" y="27707"/>
                    <a:pt x="6441" y="27945"/>
                  </a:cubicBezTo>
                  <a:cubicBezTo>
                    <a:pt x="7013" y="28421"/>
                    <a:pt x="7620" y="28861"/>
                    <a:pt x="8263" y="29242"/>
                  </a:cubicBezTo>
                  <a:cubicBezTo>
                    <a:pt x="8870" y="29600"/>
                    <a:pt x="9501" y="29909"/>
                    <a:pt x="10168" y="30159"/>
                  </a:cubicBezTo>
                  <a:cubicBezTo>
                    <a:pt x="10478" y="30278"/>
                    <a:pt x="10787" y="30385"/>
                    <a:pt x="11121" y="30469"/>
                  </a:cubicBezTo>
                  <a:cubicBezTo>
                    <a:pt x="11275" y="30516"/>
                    <a:pt x="11442" y="30564"/>
                    <a:pt x="11609" y="30588"/>
                  </a:cubicBezTo>
                  <a:cubicBezTo>
                    <a:pt x="11633" y="30600"/>
                    <a:pt x="11668" y="30600"/>
                    <a:pt x="11704" y="30600"/>
                  </a:cubicBezTo>
                  <a:lnTo>
                    <a:pt x="11823" y="30600"/>
                  </a:lnTo>
                  <a:cubicBezTo>
                    <a:pt x="11835" y="30606"/>
                    <a:pt x="11847" y="30609"/>
                    <a:pt x="11859" y="30609"/>
                  </a:cubicBezTo>
                  <a:cubicBezTo>
                    <a:pt x="11871" y="30609"/>
                    <a:pt x="11883" y="30606"/>
                    <a:pt x="11894" y="30600"/>
                  </a:cubicBezTo>
                  <a:cubicBezTo>
                    <a:pt x="11930" y="30624"/>
                    <a:pt x="11954" y="30635"/>
                    <a:pt x="11990" y="30647"/>
                  </a:cubicBezTo>
                  <a:cubicBezTo>
                    <a:pt x="12014" y="30647"/>
                    <a:pt x="12037" y="30659"/>
                    <a:pt x="12061" y="30671"/>
                  </a:cubicBezTo>
                  <a:lnTo>
                    <a:pt x="12133" y="30671"/>
                  </a:lnTo>
                  <a:cubicBezTo>
                    <a:pt x="12144" y="30677"/>
                    <a:pt x="12159" y="30680"/>
                    <a:pt x="12174" y="30680"/>
                  </a:cubicBezTo>
                  <a:cubicBezTo>
                    <a:pt x="12189" y="30680"/>
                    <a:pt x="12204" y="30677"/>
                    <a:pt x="12216" y="30671"/>
                  </a:cubicBezTo>
                  <a:lnTo>
                    <a:pt x="12299" y="30671"/>
                  </a:lnTo>
                  <a:cubicBezTo>
                    <a:pt x="12347" y="31243"/>
                    <a:pt x="12442" y="31802"/>
                    <a:pt x="12573" y="32362"/>
                  </a:cubicBezTo>
                  <a:cubicBezTo>
                    <a:pt x="12752" y="33076"/>
                    <a:pt x="13014" y="33779"/>
                    <a:pt x="13359" y="34445"/>
                  </a:cubicBezTo>
                  <a:cubicBezTo>
                    <a:pt x="13526" y="34755"/>
                    <a:pt x="13716" y="35053"/>
                    <a:pt x="13942" y="35338"/>
                  </a:cubicBezTo>
                  <a:lnTo>
                    <a:pt x="14038" y="35457"/>
                  </a:lnTo>
                  <a:cubicBezTo>
                    <a:pt x="13990" y="35469"/>
                    <a:pt x="13942" y="35505"/>
                    <a:pt x="13907" y="35541"/>
                  </a:cubicBezTo>
                  <a:cubicBezTo>
                    <a:pt x="13823" y="35624"/>
                    <a:pt x="13752" y="35719"/>
                    <a:pt x="13692" y="35827"/>
                  </a:cubicBezTo>
                  <a:cubicBezTo>
                    <a:pt x="13561" y="36041"/>
                    <a:pt x="13442" y="36267"/>
                    <a:pt x="13335" y="36493"/>
                  </a:cubicBezTo>
                  <a:cubicBezTo>
                    <a:pt x="13121" y="36970"/>
                    <a:pt x="12966" y="37458"/>
                    <a:pt x="12847" y="37946"/>
                  </a:cubicBezTo>
                  <a:cubicBezTo>
                    <a:pt x="12716" y="38470"/>
                    <a:pt x="12609" y="38994"/>
                    <a:pt x="12549" y="39517"/>
                  </a:cubicBezTo>
                  <a:cubicBezTo>
                    <a:pt x="12502" y="39779"/>
                    <a:pt x="12478" y="40029"/>
                    <a:pt x="12442" y="40291"/>
                  </a:cubicBezTo>
                  <a:cubicBezTo>
                    <a:pt x="12442" y="40351"/>
                    <a:pt x="12430" y="40422"/>
                    <a:pt x="12418" y="40482"/>
                  </a:cubicBezTo>
                  <a:lnTo>
                    <a:pt x="12418" y="40601"/>
                  </a:lnTo>
                  <a:lnTo>
                    <a:pt x="12418" y="40756"/>
                  </a:lnTo>
                  <a:cubicBezTo>
                    <a:pt x="12406" y="40732"/>
                    <a:pt x="12371" y="40720"/>
                    <a:pt x="12323" y="40720"/>
                  </a:cubicBezTo>
                  <a:cubicBezTo>
                    <a:pt x="12275" y="40714"/>
                    <a:pt x="12225" y="40711"/>
                    <a:pt x="12173" y="40711"/>
                  </a:cubicBezTo>
                  <a:cubicBezTo>
                    <a:pt x="12121" y="40711"/>
                    <a:pt x="12067" y="40714"/>
                    <a:pt x="12014" y="40720"/>
                  </a:cubicBezTo>
                  <a:cubicBezTo>
                    <a:pt x="11930" y="40732"/>
                    <a:pt x="11847" y="40744"/>
                    <a:pt x="11763" y="40768"/>
                  </a:cubicBezTo>
                  <a:cubicBezTo>
                    <a:pt x="11656" y="40791"/>
                    <a:pt x="11537" y="40827"/>
                    <a:pt x="11418" y="40863"/>
                  </a:cubicBezTo>
                  <a:cubicBezTo>
                    <a:pt x="10990" y="40994"/>
                    <a:pt x="10573" y="41196"/>
                    <a:pt x="10192" y="41434"/>
                  </a:cubicBezTo>
                  <a:cubicBezTo>
                    <a:pt x="9835" y="41661"/>
                    <a:pt x="9525" y="41934"/>
                    <a:pt x="9263" y="42244"/>
                  </a:cubicBezTo>
                  <a:cubicBezTo>
                    <a:pt x="9144" y="42387"/>
                    <a:pt x="9037" y="42542"/>
                    <a:pt x="8966" y="42708"/>
                  </a:cubicBezTo>
                  <a:cubicBezTo>
                    <a:pt x="8942" y="42756"/>
                    <a:pt x="8930" y="42792"/>
                    <a:pt x="8918" y="42839"/>
                  </a:cubicBezTo>
                  <a:cubicBezTo>
                    <a:pt x="8906" y="42887"/>
                    <a:pt x="8894" y="42935"/>
                    <a:pt x="8882" y="42982"/>
                  </a:cubicBezTo>
                  <a:cubicBezTo>
                    <a:pt x="8870" y="43066"/>
                    <a:pt x="8870" y="43149"/>
                    <a:pt x="8882" y="43232"/>
                  </a:cubicBezTo>
                  <a:cubicBezTo>
                    <a:pt x="8906" y="43268"/>
                    <a:pt x="8918" y="43316"/>
                    <a:pt x="8930" y="43363"/>
                  </a:cubicBezTo>
                  <a:cubicBezTo>
                    <a:pt x="8954" y="43494"/>
                    <a:pt x="9013" y="43625"/>
                    <a:pt x="9085" y="43744"/>
                  </a:cubicBezTo>
                  <a:cubicBezTo>
                    <a:pt x="9239" y="43982"/>
                    <a:pt x="9442" y="44185"/>
                    <a:pt x="9668" y="44363"/>
                  </a:cubicBezTo>
                  <a:cubicBezTo>
                    <a:pt x="9906" y="44554"/>
                    <a:pt x="10180" y="44709"/>
                    <a:pt x="10454" y="44840"/>
                  </a:cubicBezTo>
                  <a:cubicBezTo>
                    <a:pt x="11013" y="45113"/>
                    <a:pt x="11609" y="45304"/>
                    <a:pt x="12216" y="45435"/>
                  </a:cubicBezTo>
                  <a:cubicBezTo>
                    <a:pt x="12466" y="45483"/>
                    <a:pt x="12728" y="45518"/>
                    <a:pt x="12990" y="45542"/>
                  </a:cubicBezTo>
                  <a:cubicBezTo>
                    <a:pt x="13073" y="45542"/>
                    <a:pt x="13168" y="45554"/>
                    <a:pt x="13264" y="45554"/>
                  </a:cubicBezTo>
                  <a:cubicBezTo>
                    <a:pt x="13393" y="45561"/>
                    <a:pt x="13524" y="45565"/>
                    <a:pt x="13655" y="45565"/>
                  </a:cubicBezTo>
                  <a:cubicBezTo>
                    <a:pt x="13957" y="45565"/>
                    <a:pt x="14259" y="45544"/>
                    <a:pt x="14550" y="45494"/>
                  </a:cubicBezTo>
                  <a:cubicBezTo>
                    <a:pt x="14788" y="45471"/>
                    <a:pt x="15014" y="45423"/>
                    <a:pt x="15228" y="45352"/>
                  </a:cubicBezTo>
                  <a:cubicBezTo>
                    <a:pt x="15395" y="45304"/>
                    <a:pt x="15538" y="45221"/>
                    <a:pt x="15669" y="45102"/>
                  </a:cubicBezTo>
                  <a:cubicBezTo>
                    <a:pt x="15824" y="45054"/>
                    <a:pt x="15966" y="44982"/>
                    <a:pt x="16109" y="44911"/>
                  </a:cubicBezTo>
                  <a:cubicBezTo>
                    <a:pt x="16288" y="44828"/>
                    <a:pt x="16455" y="44732"/>
                    <a:pt x="16609" y="44613"/>
                  </a:cubicBezTo>
                  <a:cubicBezTo>
                    <a:pt x="16693" y="44554"/>
                    <a:pt x="16764" y="44494"/>
                    <a:pt x="16836" y="44411"/>
                  </a:cubicBezTo>
                  <a:cubicBezTo>
                    <a:pt x="16883" y="44340"/>
                    <a:pt x="16943" y="44268"/>
                    <a:pt x="16978" y="44185"/>
                  </a:cubicBezTo>
                  <a:cubicBezTo>
                    <a:pt x="16990" y="44149"/>
                    <a:pt x="17002" y="44113"/>
                    <a:pt x="17014" y="44078"/>
                  </a:cubicBezTo>
                  <a:cubicBezTo>
                    <a:pt x="17074" y="43911"/>
                    <a:pt x="17109" y="43744"/>
                    <a:pt x="17121" y="43578"/>
                  </a:cubicBezTo>
                  <a:cubicBezTo>
                    <a:pt x="17133" y="43458"/>
                    <a:pt x="17133" y="43375"/>
                    <a:pt x="17145" y="43292"/>
                  </a:cubicBezTo>
                  <a:cubicBezTo>
                    <a:pt x="17145" y="43208"/>
                    <a:pt x="17157" y="43101"/>
                    <a:pt x="17145" y="43006"/>
                  </a:cubicBezTo>
                  <a:cubicBezTo>
                    <a:pt x="17145" y="42935"/>
                    <a:pt x="17133" y="42863"/>
                    <a:pt x="17121" y="42792"/>
                  </a:cubicBezTo>
                  <a:cubicBezTo>
                    <a:pt x="17109" y="42756"/>
                    <a:pt x="17097" y="42720"/>
                    <a:pt x="17086" y="42685"/>
                  </a:cubicBezTo>
                  <a:cubicBezTo>
                    <a:pt x="17157" y="42673"/>
                    <a:pt x="17228" y="42637"/>
                    <a:pt x="17276" y="42589"/>
                  </a:cubicBezTo>
                  <a:cubicBezTo>
                    <a:pt x="17395" y="42518"/>
                    <a:pt x="17490" y="42423"/>
                    <a:pt x="17574" y="42315"/>
                  </a:cubicBezTo>
                  <a:cubicBezTo>
                    <a:pt x="17752" y="42113"/>
                    <a:pt x="17931" y="41887"/>
                    <a:pt x="18086" y="41673"/>
                  </a:cubicBezTo>
                  <a:cubicBezTo>
                    <a:pt x="18383" y="41208"/>
                    <a:pt x="18657" y="40732"/>
                    <a:pt x="18872" y="40232"/>
                  </a:cubicBezTo>
                  <a:cubicBezTo>
                    <a:pt x="19110" y="39720"/>
                    <a:pt x="19300" y="39184"/>
                    <a:pt x="19467" y="38648"/>
                  </a:cubicBezTo>
                  <a:cubicBezTo>
                    <a:pt x="19550" y="38386"/>
                    <a:pt x="19622" y="38136"/>
                    <a:pt x="19693" y="37886"/>
                  </a:cubicBezTo>
                  <a:cubicBezTo>
                    <a:pt x="19705" y="37827"/>
                    <a:pt x="19717" y="37767"/>
                    <a:pt x="19741" y="37696"/>
                  </a:cubicBezTo>
                  <a:cubicBezTo>
                    <a:pt x="19753" y="37636"/>
                    <a:pt x="19753" y="37624"/>
                    <a:pt x="19764" y="37577"/>
                  </a:cubicBezTo>
                  <a:cubicBezTo>
                    <a:pt x="19776" y="37541"/>
                    <a:pt x="19776" y="37505"/>
                    <a:pt x="19788" y="37458"/>
                  </a:cubicBezTo>
                  <a:cubicBezTo>
                    <a:pt x="19788" y="37351"/>
                    <a:pt x="19788" y="37243"/>
                    <a:pt x="19788" y="37136"/>
                  </a:cubicBezTo>
                  <a:cubicBezTo>
                    <a:pt x="19788" y="37160"/>
                    <a:pt x="19812" y="37160"/>
                    <a:pt x="19836" y="37160"/>
                  </a:cubicBezTo>
                  <a:cubicBezTo>
                    <a:pt x="19895" y="37160"/>
                    <a:pt x="19967" y="37160"/>
                    <a:pt x="20026" y="37148"/>
                  </a:cubicBezTo>
                  <a:cubicBezTo>
                    <a:pt x="21277" y="36970"/>
                    <a:pt x="22503" y="36660"/>
                    <a:pt x="23694" y="36243"/>
                  </a:cubicBezTo>
                  <a:lnTo>
                    <a:pt x="24110" y="36088"/>
                  </a:lnTo>
                  <a:lnTo>
                    <a:pt x="24194" y="36065"/>
                  </a:lnTo>
                  <a:lnTo>
                    <a:pt x="24277" y="36029"/>
                  </a:lnTo>
                  <a:lnTo>
                    <a:pt x="24503" y="35958"/>
                  </a:lnTo>
                  <a:lnTo>
                    <a:pt x="24896" y="35815"/>
                  </a:lnTo>
                  <a:lnTo>
                    <a:pt x="25289" y="35684"/>
                  </a:lnTo>
                  <a:cubicBezTo>
                    <a:pt x="25813" y="35505"/>
                    <a:pt x="26325" y="35303"/>
                    <a:pt x="26825" y="35065"/>
                  </a:cubicBezTo>
                  <a:cubicBezTo>
                    <a:pt x="26920" y="35029"/>
                    <a:pt x="27003" y="34981"/>
                    <a:pt x="27099" y="34934"/>
                  </a:cubicBezTo>
                  <a:lnTo>
                    <a:pt x="27099" y="34934"/>
                  </a:lnTo>
                  <a:cubicBezTo>
                    <a:pt x="27075" y="35017"/>
                    <a:pt x="27075" y="35100"/>
                    <a:pt x="27099" y="35196"/>
                  </a:cubicBezTo>
                  <a:cubicBezTo>
                    <a:pt x="27111" y="35255"/>
                    <a:pt x="27123" y="35315"/>
                    <a:pt x="27146" y="35374"/>
                  </a:cubicBezTo>
                  <a:lnTo>
                    <a:pt x="27194" y="35481"/>
                  </a:lnTo>
                  <a:lnTo>
                    <a:pt x="27218" y="35553"/>
                  </a:lnTo>
                  <a:lnTo>
                    <a:pt x="27242" y="35600"/>
                  </a:lnTo>
                  <a:cubicBezTo>
                    <a:pt x="27373" y="35886"/>
                    <a:pt x="27504" y="36160"/>
                    <a:pt x="27658" y="36422"/>
                  </a:cubicBezTo>
                  <a:cubicBezTo>
                    <a:pt x="27980" y="36970"/>
                    <a:pt x="28349" y="37482"/>
                    <a:pt x="28778" y="37946"/>
                  </a:cubicBezTo>
                  <a:cubicBezTo>
                    <a:pt x="29182" y="38398"/>
                    <a:pt x="29647" y="38791"/>
                    <a:pt x="30147" y="39148"/>
                  </a:cubicBezTo>
                  <a:cubicBezTo>
                    <a:pt x="30385" y="39303"/>
                    <a:pt x="30623" y="39458"/>
                    <a:pt x="30873" y="39589"/>
                  </a:cubicBezTo>
                  <a:cubicBezTo>
                    <a:pt x="31004" y="39660"/>
                    <a:pt x="31135" y="39732"/>
                    <a:pt x="31278" y="39779"/>
                  </a:cubicBezTo>
                  <a:cubicBezTo>
                    <a:pt x="31397" y="39827"/>
                    <a:pt x="31528" y="39851"/>
                    <a:pt x="31647" y="39863"/>
                  </a:cubicBezTo>
                  <a:lnTo>
                    <a:pt x="31718" y="39863"/>
                  </a:lnTo>
                  <a:cubicBezTo>
                    <a:pt x="31671" y="39768"/>
                    <a:pt x="31587" y="39696"/>
                    <a:pt x="31504" y="39637"/>
                  </a:cubicBezTo>
                  <a:cubicBezTo>
                    <a:pt x="31409" y="39577"/>
                    <a:pt x="31302" y="39517"/>
                    <a:pt x="31206" y="39470"/>
                  </a:cubicBezTo>
                  <a:cubicBezTo>
                    <a:pt x="30980" y="39363"/>
                    <a:pt x="30766" y="39244"/>
                    <a:pt x="30552" y="39113"/>
                  </a:cubicBezTo>
                  <a:cubicBezTo>
                    <a:pt x="30266" y="38934"/>
                    <a:pt x="30004" y="38744"/>
                    <a:pt x="29742" y="38529"/>
                  </a:cubicBezTo>
                  <a:cubicBezTo>
                    <a:pt x="29480" y="38315"/>
                    <a:pt x="29230" y="38077"/>
                    <a:pt x="29004" y="37839"/>
                  </a:cubicBezTo>
                  <a:cubicBezTo>
                    <a:pt x="28766" y="37577"/>
                    <a:pt x="28551" y="37315"/>
                    <a:pt x="28349" y="37041"/>
                  </a:cubicBezTo>
                  <a:cubicBezTo>
                    <a:pt x="28135" y="36743"/>
                    <a:pt x="27944" y="36446"/>
                    <a:pt x="27765" y="36124"/>
                  </a:cubicBezTo>
                  <a:cubicBezTo>
                    <a:pt x="27646" y="35910"/>
                    <a:pt x="27539" y="35684"/>
                    <a:pt x="27444" y="35457"/>
                  </a:cubicBezTo>
                  <a:lnTo>
                    <a:pt x="27396" y="35326"/>
                  </a:lnTo>
                  <a:lnTo>
                    <a:pt x="27373" y="35279"/>
                  </a:lnTo>
                  <a:cubicBezTo>
                    <a:pt x="27349" y="35231"/>
                    <a:pt x="27325" y="35172"/>
                    <a:pt x="27289" y="35112"/>
                  </a:cubicBezTo>
                  <a:cubicBezTo>
                    <a:pt x="27254" y="35029"/>
                    <a:pt x="27218" y="34957"/>
                    <a:pt x="27170" y="34898"/>
                  </a:cubicBezTo>
                  <a:cubicBezTo>
                    <a:pt x="27182" y="34898"/>
                    <a:pt x="27206" y="34910"/>
                    <a:pt x="27218" y="34910"/>
                  </a:cubicBezTo>
                  <a:cubicBezTo>
                    <a:pt x="27265" y="34910"/>
                    <a:pt x="27301" y="34910"/>
                    <a:pt x="27349" y="34898"/>
                  </a:cubicBezTo>
                  <a:cubicBezTo>
                    <a:pt x="27432" y="34874"/>
                    <a:pt x="27515" y="34850"/>
                    <a:pt x="27599" y="34815"/>
                  </a:cubicBezTo>
                  <a:lnTo>
                    <a:pt x="27682" y="34779"/>
                  </a:lnTo>
                  <a:lnTo>
                    <a:pt x="27849" y="34695"/>
                  </a:lnTo>
                  <a:cubicBezTo>
                    <a:pt x="27956" y="34636"/>
                    <a:pt x="28063" y="34564"/>
                    <a:pt x="28170" y="34505"/>
                  </a:cubicBezTo>
                  <a:cubicBezTo>
                    <a:pt x="28539" y="34267"/>
                    <a:pt x="28873" y="33981"/>
                    <a:pt x="29170" y="33660"/>
                  </a:cubicBezTo>
                  <a:cubicBezTo>
                    <a:pt x="29468" y="33338"/>
                    <a:pt x="29730" y="32993"/>
                    <a:pt x="29944" y="32612"/>
                  </a:cubicBezTo>
                  <a:cubicBezTo>
                    <a:pt x="30051" y="32433"/>
                    <a:pt x="30147" y="32255"/>
                    <a:pt x="30230" y="32064"/>
                  </a:cubicBezTo>
                  <a:cubicBezTo>
                    <a:pt x="30266" y="31981"/>
                    <a:pt x="30290" y="31898"/>
                    <a:pt x="30302" y="31802"/>
                  </a:cubicBezTo>
                  <a:cubicBezTo>
                    <a:pt x="30313" y="31731"/>
                    <a:pt x="30325" y="31647"/>
                    <a:pt x="30313" y="31564"/>
                  </a:cubicBezTo>
                  <a:lnTo>
                    <a:pt x="30313" y="31564"/>
                  </a:lnTo>
                  <a:lnTo>
                    <a:pt x="30421" y="31647"/>
                  </a:lnTo>
                  <a:lnTo>
                    <a:pt x="30623" y="31767"/>
                  </a:lnTo>
                  <a:cubicBezTo>
                    <a:pt x="30921" y="31957"/>
                    <a:pt x="31206" y="32183"/>
                    <a:pt x="31480" y="32409"/>
                  </a:cubicBezTo>
                  <a:cubicBezTo>
                    <a:pt x="31456" y="32457"/>
                    <a:pt x="31445" y="32505"/>
                    <a:pt x="31433" y="32552"/>
                  </a:cubicBezTo>
                  <a:cubicBezTo>
                    <a:pt x="31409" y="32648"/>
                    <a:pt x="31397" y="32755"/>
                    <a:pt x="31409" y="32862"/>
                  </a:cubicBezTo>
                  <a:cubicBezTo>
                    <a:pt x="31409" y="32945"/>
                    <a:pt x="31421" y="33041"/>
                    <a:pt x="31433" y="33124"/>
                  </a:cubicBezTo>
                  <a:cubicBezTo>
                    <a:pt x="31456" y="33219"/>
                    <a:pt x="31468" y="33314"/>
                    <a:pt x="31504" y="33398"/>
                  </a:cubicBezTo>
                  <a:cubicBezTo>
                    <a:pt x="31587" y="33719"/>
                    <a:pt x="31754" y="34005"/>
                    <a:pt x="31992" y="34243"/>
                  </a:cubicBezTo>
                  <a:cubicBezTo>
                    <a:pt x="32218" y="34469"/>
                    <a:pt x="32492" y="34660"/>
                    <a:pt x="32790" y="34803"/>
                  </a:cubicBezTo>
                  <a:cubicBezTo>
                    <a:pt x="32945" y="34886"/>
                    <a:pt x="33111" y="34957"/>
                    <a:pt x="33266" y="35017"/>
                  </a:cubicBezTo>
                  <a:cubicBezTo>
                    <a:pt x="33361" y="35065"/>
                    <a:pt x="33457" y="35076"/>
                    <a:pt x="33552" y="35088"/>
                  </a:cubicBezTo>
                  <a:lnTo>
                    <a:pt x="33754" y="35088"/>
                  </a:lnTo>
                  <a:lnTo>
                    <a:pt x="33814" y="35207"/>
                  </a:lnTo>
                  <a:lnTo>
                    <a:pt x="34016" y="35553"/>
                  </a:lnTo>
                  <a:cubicBezTo>
                    <a:pt x="34100" y="35731"/>
                    <a:pt x="34183" y="35874"/>
                    <a:pt x="34254" y="36029"/>
                  </a:cubicBezTo>
                  <a:cubicBezTo>
                    <a:pt x="34314" y="36148"/>
                    <a:pt x="34373" y="36243"/>
                    <a:pt x="34445" y="36339"/>
                  </a:cubicBezTo>
                  <a:cubicBezTo>
                    <a:pt x="34373" y="36386"/>
                    <a:pt x="34302" y="36446"/>
                    <a:pt x="34254" y="36517"/>
                  </a:cubicBezTo>
                  <a:cubicBezTo>
                    <a:pt x="34040" y="36767"/>
                    <a:pt x="33838" y="37017"/>
                    <a:pt x="33659" y="37291"/>
                  </a:cubicBezTo>
                  <a:cubicBezTo>
                    <a:pt x="33492" y="37541"/>
                    <a:pt x="33361" y="37803"/>
                    <a:pt x="33242" y="38077"/>
                  </a:cubicBezTo>
                  <a:cubicBezTo>
                    <a:pt x="33183" y="38184"/>
                    <a:pt x="33147" y="38303"/>
                    <a:pt x="33111" y="38422"/>
                  </a:cubicBezTo>
                  <a:cubicBezTo>
                    <a:pt x="33099" y="38494"/>
                    <a:pt x="33088" y="38553"/>
                    <a:pt x="33088" y="38625"/>
                  </a:cubicBezTo>
                  <a:cubicBezTo>
                    <a:pt x="33076" y="38696"/>
                    <a:pt x="33076" y="38779"/>
                    <a:pt x="33088" y="38863"/>
                  </a:cubicBezTo>
                  <a:cubicBezTo>
                    <a:pt x="33183" y="38779"/>
                    <a:pt x="33254" y="38672"/>
                    <a:pt x="33302" y="38565"/>
                  </a:cubicBezTo>
                  <a:cubicBezTo>
                    <a:pt x="33338" y="38482"/>
                    <a:pt x="33373" y="38386"/>
                    <a:pt x="33409" y="38303"/>
                  </a:cubicBezTo>
                  <a:lnTo>
                    <a:pt x="33457" y="38172"/>
                  </a:lnTo>
                  <a:cubicBezTo>
                    <a:pt x="33564" y="37934"/>
                    <a:pt x="33683" y="37720"/>
                    <a:pt x="33814" y="37493"/>
                  </a:cubicBezTo>
                  <a:cubicBezTo>
                    <a:pt x="33969" y="37255"/>
                    <a:pt x="34135" y="37029"/>
                    <a:pt x="34314" y="36803"/>
                  </a:cubicBezTo>
                  <a:cubicBezTo>
                    <a:pt x="34350" y="36767"/>
                    <a:pt x="34373" y="36731"/>
                    <a:pt x="34409" y="36696"/>
                  </a:cubicBezTo>
                  <a:lnTo>
                    <a:pt x="34469" y="36636"/>
                  </a:lnTo>
                  <a:lnTo>
                    <a:pt x="34600" y="36481"/>
                  </a:lnTo>
                  <a:cubicBezTo>
                    <a:pt x="34612" y="36458"/>
                    <a:pt x="34635" y="36422"/>
                    <a:pt x="34659" y="36398"/>
                  </a:cubicBezTo>
                  <a:cubicBezTo>
                    <a:pt x="34754" y="36327"/>
                    <a:pt x="34862" y="36255"/>
                    <a:pt x="34957" y="36184"/>
                  </a:cubicBezTo>
                  <a:cubicBezTo>
                    <a:pt x="34993" y="36160"/>
                    <a:pt x="35016" y="36136"/>
                    <a:pt x="35052" y="36112"/>
                  </a:cubicBezTo>
                  <a:lnTo>
                    <a:pt x="35112" y="36065"/>
                  </a:lnTo>
                  <a:cubicBezTo>
                    <a:pt x="35159" y="36029"/>
                    <a:pt x="35219" y="35981"/>
                    <a:pt x="35290" y="35958"/>
                  </a:cubicBezTo>
                  <a:cubicBezTo>
                    <a:pt x="35350" y="35922"/>
                    <a:pt x="35421" y="35886"/>
                    <a:pt x="35493" y="35862"/>
                  </a:cubicBezTo>
                  <a:cubicBezTo>
                    <a:pt x="35564" y="35827"/>
                    <a:pt x="35612" y="35827"/>
                    <a:pt x="35659" y="35803"/>
                  </a:cubicBezTo>
                  <a:cubicBezTo>
                    <a:pt x="35778" y="35779"/>
                    <a:pt x="35897" y="35755"/>
                    <a:pt x="36017" y="35755"/>
                  </a:cubicBezTo>
                  <a:cubicBezTo>
                    <a:pt x="36070" y="35749"/>
                    <a:pt x="36124" y="35746"/>
                    <a:pt x="36179" y="35746"/>
                  </a:cubicBezTo>
                  <a:cubicBezTo>
                    <a:pt x="36234" y="35746"/>
                    <a:pt x="36290" y="35749"/>
                    <a:pt x="36350" y="35755"/>
                  </a:cubicBezTo>
                  <a:lnTo>
                    <a:pt x="36421" y="35755"/>
                  </a:lnTo>
                  <a:cubicBezTo>
                    <a:pt x="36779" y="35779"/>
                    <a:pt x="37124" y="35850"/>
                    <a:pt x="37457" y="35958"/>
                  </a:cubicBezTo>
                  <a:cubicBezTo>
                    <a:pt x="37755" y="36053"/>
                    <a:pt x="38088" y="36184"/>
                    <a:pt x="38457" y="36339"/>
                  </a:cubicBezTo>
                  <a:cubicBezTo>
                    <a:pt x="38529" y="36374"/>
                    <a:pt x="38600" y="36410"/>
                    <a:pt x="38684" y="36446"/>
                  </a:cubicBezTo>
                  <a:lnTo>
                    <a:pt x="38731" y="36458"/>
                  </a:lnTo>
                  <a:cubicBezTo>
                    <a:pt x="38791" y="36493"/>
                    <a:pt x="38838" y="36517"/>
                    <a:pt x="38898" y="36541"/>
                  </a:cubicBezTo>
                  <a:cubicBezTo>
                    <a:pt x="39005" y="36577"/>
                    <a:pt x="39124" y="36600"/>
                    <a:pt x="39243" y="36624"/>
                  </a:cubicBezTo>
                  <a:cubicBezTo>
                    <a:pt x="39219" y="36636"/>
                    <a:pt x="39195" y="36660"/>
                    <a:pt x="39184" y="36696"/>
                  </a:cubicBezTo>
                  <a:lnTo>
                    <a:pt x="39112" y="36815"/>
                  </a:lnTo>
                  <a:cubicBezTo>
                    <a:pt x="39088" y="36839"/>
                    <a:pt x="39065" y="36862"/>
                    <a:pt x="39041" y="36886"/>
                  </a:cubicBezTo>
                  <a:cubicBezTo>
                    <a:pt x="38945" y="36970"/>
                    <a:pt x="38862" y="37065"/>
                    <a:pt x="38779" y="37160"/>
                  </a:cubicBezTo>
                  <a:cubicBezTo>
                    <a:pt x="38588" y="37398"/>
                    <a:pt x="38410" y="37612"/>
                    <a:pt x="38243" y="37803"/>
                  </a:cubicBezTo>
                  <a:cubicBezTo>
                    <a:pt x="37850" y="38255"/>
                    <a:pt x="37457" y="38672"/>
                    <a:pt x="37052" y="39041"/>
                  </a:cubicBezTo>
                  <a:cubicBezTo>
                    <a:pt x="36421" y="39648"/>
                    <a:pt x="35719" y="40160"/>
                    <a:pt x="34969" y="40589"/>
                  </a:cubicBezTo>
                  <a:cubicBezTo>
                    <a:pt x="34731" y="40708"/>
                    <a:pt x="34493" y="40815"/>
                    <a:pt x="34254" y="40911"/>
                  </a:cubicBezTo>
                  <a:cubicBezTo>
                    <a:pt x="34004" y="41006"/>
                    <a:pt x="33754" y="41089"/>
                    <a:pt x="33492" y="41149"/>
                  </a:cubicBezTo>
                  <a:cubicBezTo>
                    <a:pt x="33254" y="41196"/>
                    <a:pt x="33028" y="41232"/>
                    <a:pt x="32790" y="41256"/>
                  </a:cubicBezTo>
                  <a:lnTo>
                    <a:pt x="32611" y="41268"/>
                  </a:lnTo>
                  <a:cubicBezTo>
                    <a:pt x="32552" y="41268"/>
                    <a:pt x="32492" y="41268"/>
                    <a:pt x="32433" y="41280"/>
                  </a:cubicBezTo>
                  <a:cubicBezTo>
                    <a:pt x="32326" y="41303"/>
                    <a:pt x="32207" y="41327"/>
                    <a:pt x="32087" y="41351"/>
                  </a:cubicBezTo>
                  <a:cubicBezTo>
                    <a:pt x="32135" y="41411"/>
                    <a:pt x="32195" y="41446"/>
                    <a:pt x="32254" y="41458"/>
                  </a:cubicBezTo>
                  <a:cubicBezTo>
                    <a:pt x="32349" y="41494"/>
                    <a:pt x="32457" y="41506"/>
                    <a:pt x="32552" y="41518"/>
                  </a:cubicBezTo>
                  <a:lnTo>
                    <a:pt x="32814" y="41518"/>
                  </a:lnTo>
                  <a:cubicBezTo>
                    <a:pt x="32909" y="41518"/>
                    <a:pt x="33004" y="41494"/>
                    <a:pt x="33099" y="41482"/>
                  </a:cubicBezTo>
                  <a:cubicBezTo>
                    <a:pt x="33469" y="41434"/>
                    <a:pt x="33838" y="41339"/>
                    <a:pt x="34195" y="41220"/>
                  </a:cubicBezTo>
                  <a:cubicBezTo>
                    <a:pt x="34540" y="41089"/>
                    <a:pt x="34885" y="40934"/>
                    <a:pt x="35219" y="40744"/>
                  </a:cubicBezTo>
                  <a:cubicBezTo>
                    <a:pt x="35564" y="40553"/>
                    <a:pt x="35886" y="40339"/>
                    <a:pt x="36207" y="40101"/>
                  </a:cubicBezTo>
                  <a:cubicBezTo>
                    <a:pt x="36838" y="39613"/>
                    <a:pt x="37421" y="39077"/>
                    <a:pt x="37957" y="38494"/>
                  </a:cubicBezTo>
                  <a:cubicBezTo>
                    <a:pt x="38180" y="38259"/>
                    <a:pt x="38403" y="38001"/>
                    <a:pt x="38637" y="37732"/>
                  </a:cubicBezTo>
                  <a:lnTo>
                    <a:pt x="38637" y="37732"/>
                  </a:lnTo>
                  <a:cubicBezTo>
                    <a:pt x="38636" y="37735"/>
                    <a:pt x="38636" y="37738"/>
                    <a:pt x="38636" y="37743"/>
                  </a:cubicBezTo>
                  <a:cubicBezTo>
                    <a:pt x="38243" y="38327"/>
                    <a:pt x="37791" y="38875"/>
                    <a:pt x="37279" y="39351"/>
                  </a:cubicBezTo>
                  <a:cubicBezTo>
                    <a:pt x="36624" y="39970"/>
                    <a:pt x="35909" y="40506"/>
                    <a:pt x="35135" y="40946"/>
                  </a:cubicBezTo>
                  <a:cubicBezTo>
                    <a:pt x="34564" y="41268"/>
                    <a:pt x="33945" y="41506"/>
                    <a:pt x="33314" y="41673"/>
                  </a:cubicBezTo>
                  <a:cubicBezTo>
                    <a:pt x="33254" y="41684"/>
                    <a:pt x="33195" y="41696"/>
                    <a:pt x="33135" y="41708"/>
                  </a:cubicBezTo>
                  <a:lnTo>
                    <a:pt x="33088" y="41708"/>
                  </a:lnTo>
                  <a:lnTo>
                    <a:pt x="32957" y="41732"/>
                  </a:lnTo>
                  <a:lnTo>
                    <a:pt x="32802" y="41756"/>
                  </a:lnTo>
                  <a:cubicBezTo>
                    <a:pt x="32647" y="41792"/>
                    <a:pt x="32504" y="41827"/>
                    <a:pt x="32373" y="41875"/>
                  </a:cubicBezTo>
                  <a:cubicBezTo>
                    <a:pt x="32385" y="41934"/>
                    <a:pt x="32445" y="41982"/>
                    <a:pt x="32516" y="41982"/>
                  </a:cubicBezTo>
                  <a:cubicBezTo>
                    <a:pt x="32564" y="41994"/>
                    <a:pt x="32611" y="41994"/>
                    <a:pt x="32647" y="42006"/>
                  </a:cubicBezTo>
                  <a:lnTo>
                    <a:pt x="32778" y="42006"/>
                  </a:lnTo>
                  <a:cubicBezTo>
                    <a:pt x="32849" y="41994"/>
                    <a:pt x="32909" y="41994"/>
                    <a:pt x="32980" y="41982"/>
                  </a:cubicBezTo>
                  <a:lnTo>
                    <a:pt x="33028" y="41982"/>
                  </a:lnTo>
                  <a:cubicBezTo>
                    <a:pt x="33123" y="41958"/>
                    <a:pt x="33219" y="41946"/>
                    <a:pt x="33326" y="41923"/>
                  </a:cubicBezTo>
                  <a:cubicBezTo>
                    <a:pt x="33695" y="41839"/>
                    <a:pt x="34064" y="41720"/>
                    <a:pt x="34421" y="41577"/>
                  </a:cubicBezTo>
                  <a:cubicBezTo>
                    <a:pt x="34802" y="41411"/>
                    <a:pt x="35171" y="41232"/>
                    <a:pt x="35516" y="41018"/>
                  </a:cubicBezTo>
                  <a:cubicBezTo>
                    <a:pt x="35897" y="40803"/>
                    <a:pt x="36267" y="40553"/>
                    <a:pt x="36624" y="40291"/>
                  </a:cubicBezTo>
                  <a:cubicBezTo>
                    <a:pt x="36957" y="40029"/>
                    <a:pt x="37290" y="39744"/>
                    <a:pt x="37600" y="39458"/>
                  </a:cubicBezTo>
                  <a:cubicBezTo>
                    <a:pt x="37910" y="39160"/>
                    <a:pt x="38195" y="38839"/>
                    <a:pt x="38457" y="38505"/>
                  </a:cubicBezTo>
                  <a:cubicBezTo>
                    <a:pt x="38695" y="38208"/>
                    <a:pt x="38910" y="37886"/>
                    <a:pt x="39100" y="37553"/>
                  </a:cubicBezTo>
                  <a:cubicBezTo>
                    <a:pt x="39184" y="37398"/>
                    <a:pt x="39267" y="37231"/>
                    <a:pt x="39338" y="37065"/>
                  </a:cubicBezTo>
                  <a:cubicBezTo>
                    <a:pt x="39374" y="36981"/>
                    <a:pt x="39398" y="36886"/>
                    <a:pt x="39410" y="36803"/>
                  </a:cubicBezTo>
                  <a:cubicBezTo>
                    <a:pt x="39410" y="36767"/>
                    <a:pt x="39410" y="36731"/>
                    <a:pt x="39410" y="36708"/>
                  </a:cubicBezTo>
                  <a:lnTo>
                    <a:pt x="39398" y="36660"/>
                  </a:lnTo>
                  <a:lnTo>
                    <a:pt x="39398" y="36612"/>
                  </a:lnTo>
                  <a:cubicBezTo>
                    <a:pt x="39398" y="36565"/>
                    <a:pt x="39386" y="36541"/>
                    <a:pt x="39386" y="36505"/>
                  </a:cubicBezTo>
                  <a:lnTo>
                    <a:pt x="39315" y="36541"/>
                  </a:lnTo>
                  <a:cubicBezTo>
                    <a:pt x="39195" y="36422"/>
                    <a:pt x="39065" y="36327"/>
                    <a:pt x="38922" y="36267"/>
                  </a:cubicBezTo>
                  <a:cubicBezTo>
                    <a:pt x="38707" y="36172"/>
                    <a:pt x="38493" y="36077"/>
                    <a:pt x="38279" y="35993"/>
                  </a:cubicBezTo>
                  <a:cubicBezTo>
                    <a:pt x="37838" y="35803"/>
                    <a:pt x="37374" y="35660"/>
                    <a:pt x="36909" y="35565"/>
                  </a:cubicBezTo>
                  <a:cubicBezTo>
                    <a:pt x="36779" y="35541"/>
                    <a:pt x="36659" y="35529"/>
                    <a:pt x="36540" y="35517"/>
                  </a:cubicBezTo>
                  <a:cubicBezTo>
                    <a:pt x="36409" y="35505"/>
                    <a:pt x="36338" y="35505"/>
                    <a:pt x="36231" y="35505"/>
                  </a:cubicBezTo>
                  <a:cubicBezTo>
                    <a:pt x="36017" y="35505"/>
                    <a:pt x="35802" y="35541"/>
                    <a:pt x="35600" y="35588"/>
                  </a:cubicBezTo>
                  <a:cubicBezTo>
                    <a:pt x="35385" y="35660"/>
                    <a:pt x="35195" y="35755"/>
                    <a:pt x="35016" y="35874"/>
                  </a:cubicBezTo>
                  <a:cubicBezTo>
                    <a:pt x="34921" y="35934"/>
                    <a:pt x="34850" y="36017"/>
                    <a:pt x="34778" y="36100"/>
                  </a:cubicBezTo>
                  <a:lnTo>
                    <a:pt x="34754" y="36136"/>
                  </a:lnTo>
                  <a:lnTo>
                    <a:pt x="34719" y="36160"/>
                  </a:lnTo>
                  <a:cubicBezTo>
                    <a:pt x="34671" y="36184"/>
                    <a:pt x="34623" y="36219"/>
                    <a:pt x="34576" y="36243"/>
                  </a:cubicBezTo>
                  <a:cubicBezTo>
                    <a:pt x="34600" y="36208"/>
                    <a:pt x="34600" y="36160"/>
                    <a:pt x="34576" y="36112"/>
                  </a:cubicBezTo>
                  <a:cubicBezTo>
                    <a:pt x="34540" y="35981"/>
                    <a:pt x="34493" y="35862"/>
                    <a:pt x="34433" y="35743"/>
                  </a:cubicBezTo>
                  <a:lnTo>
                    <a:pt x="34397" y="35684"/>
                  </a:lnTo>
                  <a:cubicBezTo>
                    <a:pt x="34266" y="35422"/>
                    <a:pt x="34112" y="35148"/>
                    <a:pt x="33921" y="34850"/>
                  </a:cubicBezTo>
                  <a:cubicBezTo>
                    <a:pt x="33552" y="34255"/>
                    <a:pt x="33135" y="33695"/>
                    <a:pt x="32671" y="33183"/>
                  </a:cubicBezTo>
                  <a:cubicBezTo>
                    <a:pt x="32218" y="32671"/>
                    <a:pt x="31706" y="32207"/>
                    <a:pt x="31159" y="31814"/>
                  </a:cubicBezTo>
                  <a:cubicBezTo>
                    <a:pt x="30909" y="31624"/>
                    <a:pt x="30647" y="31457"/>
                    <a:pt x="30361" y="31314"/>
                  </a:cubicBezTo>
                  <a:lnTo>
                    <a:pt x="30206" y="31231"/>
                  </a:lnTo>
                  <a:lnTo>
                    <a:pt x="30159" y="31207"/>
                  </a:lnTo>
                  <a:cubicBezTo>
                    <a:pt x="30087" y="31183"/>
                    <a:pt x="30028" y="31159"/>
                    <a:pt x="29968" y="31136"/>
                  </a:cubicBezTo>
                  <a:cubicBezTo>
                    <a:pt x="29897" y="31124"/>
                    <a:pt x="29825" y="31100"/>
                    <a:pt x="29766" y="31088"/>
                  </a:cubicBezTo>
                  <a:cubicBezTo>
                    <a:pt x="29825" y="30802"/>
                    <a:pt x="29849" y="30504"/>
                    <a:pt x="29861" y="30207"/>
                  </a:cubicBezTo>
                  <a:cubicBezTo>
                    <a:pt x="29873" y="29195"/>
                    <a:pt x="29754" y="28183"/>
                    <a:pt x="29504" y="27206"/>
                  </a:cubicBezTo>
                  <a:cubicBezTo>
                    <a:pt x="29432" y="26921"/>
                    <a:pt x="29373" y="26623"/>
                    <a:pt x="29301" y="26325"/>
                  </a:cubicBezTo>
                  <a:lnTo>
                    <a:pt x="29432" y="26325"/>
                  </a:lnTo>
                  <a:cubicBezTo>
                    <a:pt x="29462" y="26331"/>
                    <a:pt x="29489" y="26334"/>
                    <a:pt x="29516" y="26334"/>
                  </a:cubicBezTo>
                  <a:cubicBezTo>
                    <a:pt x="29542" y="26334"/>
                    <a:pt x="29569" y="26331"/>
                    <a:pt x="29599" y="26325"/>
                  </a:cubicBezTo>
                  <a:cubicBezTo>
                    <a:pt x="29670" y="26325"/>
                    <a:pt x="29754" y="26313"/>
                    <a:pt x="29825" y="26278"/>
                  </a:cubicBezTo>
                  <a:cubicBezTo>
                    <a:pt x="29885" y="26266"/>
                    <a:pt x="29932" y="26242"/>
                    <a:pt x="29992" y="26218"/>
                  </a:cubicBezTo>
                  <a:lnTo>
                    <a:pt x="30040" y="26206"/>
                  </a:lnTo>
                  <a:cubicBezTo>
                    <a:pt x="30325" y="26075"/>
                    <a:pt x="30599" y="25909"/>
                    <a:pt x="30861" y="25706"/>
                  </a:cubicBezTo>
                  <a:cubicBezTo>
                    <a:pt x="31147" y="25492"/>
                    <a:pt x="31421" y="25254"/>
                    <a:pt x="31683" y="24992"/>
                  </a:cubicBezTo>
                  <a:cubicBezTo>
                    <a:pt x="31933" y="24754"/>
                    <a:pt x="32183" y="24468"/>
                    <a:pt x="32468" y="24135"/>
                  </a:cubicBezTo>
                  <a:cubicBezTo>
                    <a:pt x="32873" y="23646"/>
                    <a:pt x="33242" y="23123"/>
                    <a:pt x="33588" y="22587"/>
                  </a:cubicBezTo>
                  <a:cubicBezTo>
                    <a:pt x="33814" y="22218"/>
                    <a:pt x="34028" y="21825"/>
                    <a:pt x="34219" y="21432"/>
                  </a:cubicBezTo>
                  <a:cubicBezTo>
                    <a:pt x="34326" y="21206"/>
                    <a:pt x="34409" y="20979"/>
                    <a:pt x="34481" y="20741"/>
                  </a:cubicBezTo>
                  <a:lnTo>
                    <a:pt x="34481" y="20694"/>
                  </a:lnTo>
                  <a:lnTo>
                    <a:pt x="34493" y="20634"/>
                  </a:lnTo>
                  <a:cubicBezTo>
                    <a:pt x="34504" y="20575"/>
                    <a:pt x="34516" y="20527"/>
                    <a:pt x="34504" y="20468"/>
                  </a:cubicBezTo>
                  <a:lnTo>
                    <a:pt x="34528" y="20432"/>
                  </a:lnTo>
                  <a:cubicBezTo>
                    <a:pt x="34659" y="20384"/>
                    <a:pt x="34778" y="20325"/>
                    <a:pt x="34885" y="20229"/>
                  </a:cubicBezTo>
                  <a:cubicBezTo>
                    <a:pt x="35088" y="20051"/>
                    <a:pt x="35278" y="19848"/>
                    <a:pt x="35457" y="19646"/>
                  </a:cubicBezTo>
                  <a:cubicBezTo>
                    <a:pt x="35838" y="19217"/>
                    <a:pt x="36183" y="18753"/>
                    <a:pt x="36481" y="18265"/>
                  </a:cubicBezTo>
                  <a:cubicBezTo>
                    <a:pt x="36767" y="17801"/>
                    <a:pt x="37017" y="17300"/>
                    <a:pt x="37219" y="16789"/>
                  </a:cubicBezTo>
                  <a:cubicBezTo>
                    <a:pt x="37314" y="16562"/>
                    <a:pt x="37386" y="16336"/>
                    <a:pt x="37445" y="16134"/>
                  </a:cubicBezTo>
                  <a:cubicBezTo>
                    <a:pt x="37493" y="15943"/>
                    <a:pt x="37541" y="15753"/>
                    <a:pt x="37564" y="15562"/>
                  </a:cubicBezTo>
                  <a:cubicBezTo>
                    <a:pt x="37588" y="15372"/>
                    <a:pt x="37588" y="15193"/>
                    <a:pt x="37588" y="15003"/>
                  </a:cubicBezTo>
                  <a:cubicBezTo>
                    <a:pt x="37576" y="14824"/>
                    <a:pt x="37552" y="14633"/>
                    <a:pt x="37505" y="14455"/>
                  </a:cubicBezTo>
                  <a:cubicBezTo>
                    <a:pt x="37457" y="14300"/>
                    <a:pt x="37398" y="14157"/>
                    <a:pt x="37314" y="14014"/>
                  </a:cubicBezTo>
                  <a:cubicBezTo>
                    <a:pt x="37219" y="13883"/>
                    <a:pt x="37100" y="13764"/>
                    <a:pt x="36969" y="13669"/>
                  </a:cubicBezTo>
                  <a:cubicBezTo>
                    <a:pt x="36898" y="13621"/>
                    <a:pt x="36826" y="13586"/>
                    <a:pt x="36755" y="13550"/>
                  </a:cubicBezTo>
                  <a:cubicBezTo>
                    <a:pt x="36671" y="13526"/>
                    <a:pt x="36588" y="13502"/>
                    <a:pt x="36505" y="13479"/>
                  </a:cubicBezTo>
                  <a:cubicBezTo>
                    <a:pt x="36433" y="13467"/>
                    <a:pt x="36362" y="13455"/>
                    <a:pt x="36278" y="13455"/>
                  </a:cubicBezTo>
                  <a:lnTo>
                    <a:pt x="36207" y="13455"/>
                  </a:lnTo>
                  <a:cubicBezTo>
                    <a:pt x="36172" y="13451"/>
                    <a:pt x="36136" y="13450"/>
                    <a:pt x="36100" y="13450"/>
                  </a:cubicBezTo>
                  <a:cubicBezTo>
                    <a:pt x="36011" y="13450"/>
                    <a:pt x="35919" y="13458"/>
                    <a:pt x="35826" y="13467"/>
                  </a:cubicBezTo>
                  <a:cubicBezTo>
                    <a:pt x="35588" y="13502"/>
                    <a:pt x="35362" y="13574"/>
                    <a:pt x="35135" y="13657"/>
                  </a:cubicBezTo>
                  <a:cubicBezTo>
                    <a:pt x="34885" y="13764"/>
                    <a:pt x="34647" y="13895"/>
                    <a:pt x="34421" y="14050"/>
                  </a:cubicBezTo>
                  <a:cubicBezTo>
                    <a:pt x="34171" y="14229"/>
                    <a:pt x="33945" y="14443"/>
                    <a:pt x="33742" y="14681"/>
                  </a:cubicBezTo>
                  <a:cubicBezTo>
                    <a:pt x="33576" y="14884"/>
                    <a:pt x="33445" y="15098"/>
                    <a:pt x="33338" y="15324"/>
                  </a:cubicBezTo>
                  <a:lnTo>
                    <a:pt x="33278" y="15217"/>
                  </a:lnTo>
                  <a:lnTo>
                    <a:pt x="33171" y="15062"/>
                  </a:lnTo>
                  <a:lnTo>
                    <a:pt x="33147" y="15014"/>
                  </a:lnTo>
                  <a:cubicBezTo>
                    <a:pt x="33076" y="14919"/>
                    <a:pt x="33028" y="14848"/>
                    <a:pt x="32969" y="14788"/>
                  </a:cubicBezTo>
                  <a:cubicBezTo>
                    <a:pt x="32909" y="14705"/>
                    <a:pt x="32826" y="14645"/>
                    <a:pt x="32742" y="14598"/>
                  </a:cubicBezTo>
                  <a:cubicBezTo>
                    <a:pt x="32695" y="14586"/>
                    <a:pt x="32647" y="14562"/>
                    <a:pt x="32599" y="14562"/>
                  </a:cubicBezTo>
                  <a:lnTo>
                    <a:pt x="32445" y="14562"/>
                  </a:lnTo>
                  <a:cubicBezTo>
                    <a:pt x="32409" y="14562"/>
                    <a:pt x="32361" y="14574"/>
                    <a:pt x="32326" y="14598"/>
                  </a:cubicBezTo>
                  <a:cubicBezTo>
                    <a:pt x="32266" y="14610"/>
                    <a:pt x="32207" y="14645"/>
                    <a:pt x="32159" y="14669"/>
                  </a:cubicBezTo>
                  <a:cubicBezTo>
                    <a:pt x="32087" y="14717"/>
                    <a:pt x="32028" y="14776"/>
                    <a:pt x="31968" y="14836"/>
                  </a:cubicBezTo>
                  <a:cubicBezTo>
                    <a:pt x="31909" y="14907"/>
                    <a:pt x="31849" y="14991"/>
                    <a:pt x="31814" y="15074"/>
                  </a:cubicBezTo>
                  <a:cubicBezTo>
                    <a:pt x="31754" y="15169"/>
                    <a:pt x="31706" y="15276"/>
                    <a:pt x="31659" y="15384"/>
                  </a:cubicBezTo>
                  <a:cubicBezTo>
                    <a:pt x="31587" y="15610"/>
                    <a:pt x="31516" y="15848"/>
                    <a:pt x="31480" y="16074"/>
                  </a:cubicBezTo>
                  <a:cubicBezTo>
                    <a:pt x="31421" y="16348"/>
                    <a:pt x="31385" y="16610"/>
                    <a:pt x="31361" y="16884"/>
                  </a:cubicBezTo>
                  <a:cubicBezTo>
                    <a:pt x="31349" y="16991"/>
                    <a:pt x="31349" y="17110"/>
                    <a:pt x="31337" y="17229"/>
                  </a:cubicBezTo>
                  <a:cubicBezTo>
                    <a:pt x="31337" y="17336"/>
                    <a:pt x="31337" y="17431"/>
                    <a:pt x="31337" y="17539"/>
                  </a:cubicBezTo>
                  <a:cubicBezTo>
                    <a:pt x="31349" y="17646"/>
                    <a:pt x="31373" y="17753"/>
                    <a:pt x="31409" y="17860"/>
                  </a:cubicBezTo>
                  <a:cubicBezTo>
                    <a:pt x="31361" y="17884"/>
                    <a:pt x="31314" y="17920"/>
                    <a:pt x="31278" y="17955"/>
                  </a:cubicBezTo>
                  <a:cubicBezTo>
                    <a:pt x="31242" y="18003"/>
                    <a:pt x="31206" y="18027"/>
                    <a:pt x="31171" y="18062"/>
                  </a:cubicBezTo>
                  <a:cubicBezTo>
                    <a:pt x="31123" y="18122"/>
                    <a:pt x="31087" y="18170"/>
                    <a:pt x="31040" y="18229"/>
                  </a:cubicBezTo>
                  <a:lnTo>
                    <a:pt x="30956" y="18348"/>
                  </a:lnTo>
                  <a:lnTo>
                    <a:pt x="30885" y="18455"/>
                  </a:lnTo>
                  <a:cubicBezTo>
                    <a:pt x="30683" y="18729"/>
                    <a:pt x="30480" y="18979"/>
                    <a:pt x="30290" y="19182"/>
                  </a:cubicBezTo>
                  <a:cubicBezTo>
                    <a:pt x="30206" y="19289"/>
                    <a:pt x="30111" y="19384"/>
                    <a:pt x="30016" y="19479"/>
                  </a:cubicBezTo>
                  <a:cubicBezTo>
                    <a:pt x="29909" y="19575"/>
                    <a:pt x="29849" y="19634"/>
                    <a:pt x="29778" y="19706"/>
                  </a:cubicBezTo>
                  <a:lnTo>
                    <a:pt x="29730" y="19741"/>
                  </a:lnTo>
                  <a:cubicBezTo>
                    <a:pt x="29611" y="19848"/>
                    <a:pt x="29504" y="19956"/>
                    <a:pt x="29385" y="20075"/>
                  </a:cubicBezTo>
                  <a:lnTo>
                    <a:pt x="29278" y="20182"/>
                  </a:lnTo>
                  <a:cubicBezTo>
                    <a:pt x="28944" y="20527"/>
                    <a:pt x="28587" y="20837"/>
                    <a:pt x="28194" y="21110"/>
                  </a:cubicBezTo>
                  <a:cubicBezTo>
                    <a:pt x="28135" y="21146"/>
                    <a:pt x="28075" y="21182"/>
                    <a:pt x="28027" y="21218"/>
                  </a:cubicBezTo>
                  <a:cubicBezTo>
                    <a:pt x="27992" y="21230"/>
                    <a:pt x="27956" y="21253"/>
                    <a:pt x="27932" y="21265"/>
                  </a:cubicBezTo>
                  <a:lnTo>
                    <a:pt x="27837" y="21313"/>
                  </a:lnTo>
                  <a:lnTo>
                    <a:pt x="27801" y="21325"/>
                  </a:lnTo>
                  <a:lnTo>
                    <a:pt x="27670" y="21384"/>
                  </a:lnTo>
                  <a:lnTo>
                    <a:pt x="27551" y="21444"/>
                  </a:lnTo>
                  <a:lnTo>
                    <a:pt x="27480" y="21480"/>
                  </a:lnTo>
                  <a:cubicBezTo>
                    <a:pt x="27420" y="21360"/>
                    <a:pt x="27349" y="21253"/>
                    <a:pt x="27254" y="21158"/>
                  </a:cubicBezTo>
                  <a:cubicBezTo>
                    <a:pt x="27182" y="21075"/>
                    <a:pt x="27099" y="20991"/>
                    <a:pt x="27003" y="20920"/>
                  </a:cubicBezTo>
                  <a:cubicBezTo>
                    <a:pt x="26896" y="20837"/>
                    <a:pt x="26789" y="20753"/>
                    <a:pt x="26670" y="20682"/>
                  </a:cubicBezTo>
                  <a:cubicBezTo>
                    <a:pt x="26575" y="20610"/>
                    <a:pt x="26468" y="20551"/>
                    <a:pt x="26349" y="20503"/>
                  </a:cubicBezTo>
                  <a:cubicBezTo>
                    <a:pt x="26313" y="20491"/>
                    <a:pt x="26289" y="20479"/>
                    <a:pt x="26253" y="20468"/>
                  </a:cubicBezTo>
                  <a:cubicBezTo>
                    <a:pt x="26111" y="20337"/>
                    <a:pt x="25968" y="20206"/>
                    <a:pt x="25801" y="20098"/>
                  </a:cubicBezTo>
                  <a:lnTo>
                    <a:pt x="25765" y="20075"/>
                  </a:lnTo>
                  <a:cubicBezTo>
                    <a:pt x="25694" y="20015"/>
                    <a:pt x="25610" y="19956"/>
                    <a:pt x="25527" y="19908"/>
                  </a:cubicBezTo>
                  <a:cubicBezTo>
                    <a:pt x="25479" y="19884"/>
                    <a:pt x="25420" y="19860"/>
                    <a:pt x="25360" y="19836"/>
                  </a:cubicBezTo>
                  <a:cubicBezTo>
                    <a:pt x="25301" y="19813"/>
                    <a:pt x="25229" y="19789"/>
                    <a:pt x="25170" y="19777"/>
                  </a:cubicBezTo>
                  <a:lnTo>
                    <a:pt x="25110" y="19765"/>
                  </a:lnTo>
                  <a:cubicBezTo>
                    <a:pt x="25102" y="19757"/>
                    <a:pt x="25089" y="19754"/>
                    <a:pt x="25074" y="19750"/>
                  </a:cubicBezTo>
                  <a:lnTo>
                    <a:pt x="25074" y="19750"/>
                  </a:lnTo>
                  <a:cubicBezTo>
                    <a:pt x="25194" y="19547"/>
                    <a:pt x="25305" y="19351"/>
                    <a:pt x="25408" y="19146"/>
                  </a:cubicBezTo>
                  <a:lnTo>
                    <a:pt x="25420" y="19110"/>
                  </a:lnTo>
                  <a:cubicBezTo>
                    <a:pt x="25563" y="18824"/>
                    <a:pt x="25694" y="18539"/>
                    <a:pt x="25801" y="18241"/>
                  </a:cubicBezTo>
                  <a:cubicBezTo>
                    <a:pt x="25932" y="17932"/>
                    <a:pt x="26027" y="17610"/>
                    <a:pt x="26111" y="17300"/>
                  </a:cubicBezTo>
                  <a:cubicBezTo>
                    <a:pt x="26230" y="16884"/>
                    <a:pt x="26313" y="16467"/>
                    <a:pt x="26361" y="16050"/>
                  </a:cubicBezTo>
                  <a:cubicBezTo>
                    <a:pt x="26384" y="15955"/>
                    <a:pt x="26396" y="15860"/>
                    <a:pt x="26396" y="15765"/>
                  </a:cubicBezTo>
                  <a:lnTo>
                    <a:pt x="26408" y="15669"/>
                  </a:lnTo>
                  <a:lnTo>
                    <a:pt x="26420" y="15550"/>
                  </a:lnTo>
                  <a:lnTo>
                    <a:pt x="26432" y="15431"/>
                  </a:lnTo>
                  <a:cubicBezTo>
                    <a:pt x="26456" y="15110"/>
                    <a:pt x="26468" y="14776"/>
                    <a:pt x="26456" y="14443"/>
                  </a:cubicBezTo>
                  <a:cubicBezTo>
                    <a:pt x="26456" y="14276"/>
                    <a:pt x="26432" y="14110"/>
                    <a:pt x="26420" y="13943"/>
                  </a:cubicBezTo>
                  <a:lnTo>
                    <a:pt x="26420" y="13943"/>
                  </a:lnTo>
                  <a:cubicBezTo>
                    <a:pt x="26420" y="13943"/>
                    <a:pt x="26432" y="13979"/>
                    <a:pt x="26432" y="13979"/>
                  </a:cubicBezTo>
                  <a:cubicBezTo>
                    <a:pt x="26492" y="14002"/>
                    <a:pt x="26551" y="14014"/>
                    <a:pt x="26599" y="14026"/>
                  </a:cubicBezTo>
                  <a:cubicBezTo>
                    <a:pt x="26622" y="14026"/>
                    <a:pt x="26634" y="14038"/>
                    <a:pt x="26658" y="14038"/>
                  </a:cubicBezTo>
                  <a:cubicBezTo>
                    <a:pt x="26718" y="14038"/>
                    <a:pt x="26777" y="14038"/>
                    <a:pt x="26837" y="14026"/>
                  </a:cubicBezTo>
                  <a:cubicBezTo>
                    <a:pt x="26908" y="14014"/>
                    <a:pt x="26992" y="13979"/>
                    <a:pt x="27051" y="13943"/>
                  </a:cubicBezTo>
                  <a:cubicBezTo>
                    <a:pt x="27134" y="13895"/>
                    <a:pt x="27206" y="13836"/>
                    <a:pt x="27254" y="13764"/>
                  </a:cubicBezTo>
                  <a:cubicBezTo>
                    <a:pt x="27361" y="13645"/>
                    <a:pt x="27432" y="13502"/>
                    <a:pt x="27468" y="13348"/>
                  </a:cubicBezTo>
                  <a:cubicBezTo>
                    <a:pt x="27492" y="13264"/>
                    <a:pt x="27515" y="13181"/>
                    <a:pt x="27515" y="13109"/>
                  </a:cubicBezTo>
                  <a:cubicBezTo>
                    <a:pt x="27539" y="13002"/>
                    <a:pt x="27539" y="12895"/>
                    <a:pt x="27539" y="12788"/>
                  </a:cubicBezTo>
                  <a:cubicBezTo>
                    <a:pt x="27527" y="12609"/>
                    <a:pt x="27504" y="12443"/>
                    <a:pt x="27456" y="12276"/>
                  </a:cubicBezTo>
                  <a:cubicBezTo>
                    <a:pt x="27420" y="12121"/>
                    <a:pt x="27373" y="11966"/>
                    <a:pt x="27325" y="11800"/>
                  </a:cubicBezTo>
                  <a:cubicBezTo>
                    <a:pt x="27194" y="11371"/>
                    <a:pt x="27051" y="10990"/>
                    <a:pt x="26932" y="10645"/>
                  </a:cubicBezTo>
                  <a:cubicBezTo>
                    <a:pt x="26765" y="10192"/>
                    <a:pt x="26587" y="9788"/>
                    <a:pt x="26396" y="9395"/>
                  </a:cubicBezTo>
                  <a:cubicBezTo>
                    <a:pt x="26230" y="9014"/>
                    <a:pt x="26015" y="8645"/>
                    <a:pt x="25765" y="8299"/>
                  </a:cubicBezTo>
                  <a:cubicBezTo>
                    <a:pt x="25587" y="8026"/>
                    <a:pt x="25337" y="7775"/>
                    <a:pt x="25063" y="7597"/>
                  </a:cubicBezTo>
                  <a:cubicBezTo>
                    <a:pt x="24979" y="7549"/>
                    <a:pt x="24908" y="7514"/>
                    <a:pt x="24825" y="7490"/>
                  </a:cubicBezTo>
                  <a:cubicBezTo>
                    <a:pt x="24777" y="7478"/>
                    <a:pt x="24717" y="7466"/>
                    <a:pt x="24670" y="7454"/>
                  </a:cubicBezTo>
                  <a:lnTo>
                    <a:pt x="24467" y="7454"/>
                  </a:lnTo>
                  <a:cubicBezTo>
                    <a:pt x="24360" y="7454"/>
                    <a:pt x="24253" y="7466"/>
                    <a:pt x="24134" y="7490"/>
                  </a:cubicBezTo>
                  <a:cubicBezTo>
                    <a:pt x="24063" y="7502"/>
                    <a:pt x="23991" y="7525"/>
                    <a:pt x="23908" y="7549"/>
                  </a:cubicBezTo>
                  <a:cubicBezTo>
                    <a:pt x="23836" y="7573"/>
                    <a:pt x="23777" y="7597"/>
                    <a:pt x="23705" y="7645"/>
                  </a:cubicBezTo>
                  <a:cubicBezTo>
                    <a:pt x="23642" y="7676"/>
                    <a:pt x="23588" y="7717"/>
                    <a:pt x="23535" y="7760"/>
                  </a:cubicBezTo>
                  <a:lnTo>
                    <a:pt x="23535" y="7760"/>
                  </a:lnTo>
                  <a:cubicBezTo>
                    <a:pt x="23532" y="7757"/>
                    <a:pt x="23530" y="7755"/>
                    <a:pt x="23527" y="7752"/>
                  </a:cubicBezTo>
                  <a:lnTo>
                    <a:pt x="23527" y="7752"/>
                  </a:lnTo>
                  <a:cubicBezTo>
                    <a:pt x="23530" y="7754"/>
                    <a:pt x="23532" y="7757"/>
                    <a:pt x="23535" y="7760"/>
                  </a:cubicBezTo>
                  <a:lnTo>
                    <a:pt x="23535" y="7760"/>
                  </a:lnTo>
                  <a:cubicBezTo>
                    <a:pt x="23535" y="7760"/>
                    <a:pt x="23535" y="7760"/>
                    <a:pt x="23535" y="7760"/>
                  </a:cubicBezTo>
                  <a:lnTo>
                    <a:pt x="23535" y="7760"/>
                  </a:lnTo>
                  <a:cubicBezTo>
                    <a:pt x="23545" y="7768"/>
                    <a:pt x="23556" y="7775"/>
                    <a:pt x="23574" y="7775"/>
                  </a:cubicBezTo>
                  <a:cubicBezTo>
                    <a:pt x="23670" y="7775"/>
                    <a:pt x="23765" y="7775"/>
                    <a:pt x="23872" y="7752"/>
                  </a:cubicBezTo>
                  <a:cubicBezTo>
                    <a:pt x="23932" y="7740"/>
                    <a:pt x="23991" y="7728"/>
                    <a:pt x="24051" y="7716"/>
                  </a:cubicBezTo>
                  <a:cubicBezTo>
                    <a:pt x="24134" y="7704"/>
                    <a:pt x="24229" y="7680"/>
                    <a:pt x="24313" y="7668"/>
                  </a:cubicBezTo>
                  <a:lnTo>
                    <a:pt x="24408" y="7799"/>
                  </a:lnTo>
                  <a:cubicBezTo>
                    <a:pt x="24467" y="7895"/>
                    <a:pt x="24527" y="7978"/>
                    <a:pt x="24598" y="8061"/>
                  </a:cubicBezTo>
                  <a:lnTo>
                    <a:pt x="24658" y="8133"/>
                  </a:lnTo>
                  <a:cubicBezTo>
                    <a:pt x="24825" y="8311"/>
                    <a:pt x="24991" y="8526"/>
                    <a:pt x="25170" y="8788"/>
                  </a:cubicBezTo>
                  <a:cubicBezTo>
                    <a:pt x="25718" y="9561"/>
                    <a:pt x="26158" y="10395"/>
                    <a:pt x="26492" y="11276"/>
                  </a:cubicBezTo>
                  <a:cubicBezTo>
                    <a:pt x="26634" y="11645"/>
                    <a:pt x="26753" y="12038"/>
                    <a:pt x="26849" y="12431"/>
                  </a:cubicBezTo>
                  <a:cubicBezTo>
                    <a:pt x="26896" y="12609"/>
                    <a:pt x="26932" y="12800"/>
                    <a:pt x="26968" y="12990"/>
                  </a:cubicBezTo>
                  <a:cubicBezTo>
                    <a:pt x="26980" y="13074"/>
                    <a:pt x="27003" y="13145"/>
                    <a:pt x="27027" y="13217"/>
                  </a:cubicBezTo>
                  <a:cubicBezTo>
                    <a:pt x="27063" y="13312"/>
                    <a:pt x="27099" y="13383"/>
                    <a:pt x="27123" y="13455"/>
                  </a:cubicBezTo>
                  <a:lnTo>
                    <a:pt x="27087" y="13502"/>
                  </a:lnTo>
                  <a:lnTo>
                    <a:pt x="27051" y="13550"/>
                  </a:lnTo>
                  <a:cubicBezTo>
                    <a:pt x="27015" y="13598"/>
                    <a:pt x="26980" y="13633"/>
                    <a:pt x="26932" y="13669"/>
                  </a:cubicBezTo>
                  <a:cubicBezTo>
                    <a:pt x="26896" y="13693"/>
                    <a:pt x="26873" y="13705"/>
                    <a:pt x="26837" y="13729"/>
                  </a:cubicBezTo>
                  <a:cubicBezTo>
                    <a:pt x="26813" y="13741"/>
                    <a:pt x="26789" y="13752"/>
                    <a:pt x="26753" y="13764"/>
                  </a:cubicBezTo>
                  <a:cubicBezTo>
                    <a:pt x="26634" y="13800"/>
                    <a:pt x="26515" y="13836"/>
                    <a:pt x="26384" y="13860"/>
                  </a:cubicBezTo>
                  <a:cubicBezTo>
                    <a:pt x="26384" y="13741"/>
                    <a:pt x="26372" y="13621"/>
                    <a:pt x="26349" y="13502"/>
                  </a:cubicBezTo>
                  <a:cubicBezTo>
                    <a:pt x="26349" y="13479"/>
                    <a:pt x="26349" y="13443"/>
                    <a:pt x="26337" y="13419"/>
                  </a:cubicBezTo>
                  <a:cubicBezTo>
                    <a:pt x="26230" y="12538"/>
                    <a:pt x="25991" y="11681"/>
                    <a:pt x="25634" y="10859"/>
                  </a:cubicBezTo>
                  <a:cubicBezTo>
                    <a:pt x="25503" y="10550"/>
                    <a:pt x="25360" y="10240"/>
                    <a:pt x="25194" y="9942"/>
                  </a:cubicBezTo>
                  <a:lnTo>
                    <a:pt x="25158" y="9883"/>
                  </a:lnTo>
                  <a:lnTo>
                    <a:pt x="25122" y="9835"/>
                  </a:lnTo>
                  <a:cubicBezTo>
                    <a:pt x="24968" y="9550"/>
                    <a:pt x="24789" y="9276"/>
                    <a:pt x="24598" y="9014"/>
                  </a:cubicBezTo>
                  <a:cubicBezTo>
                    <a:pt x="24563" y="8954"/>
                    <a:pt x="24563" y="8954"/>
                    <a:pt x="24551" y="8954"/>
                  </a:cubicBezTo>
                  <a:cubicBezTo>
                    <a:pt x="24432" y="8788"/>
                    <a:pt x="24301" y="8621"/>
                    <a:pt x="24158" y="8442"/>
                  </a:cubicBezTo>
                  <a:lnTo>
                    <a:pt x="24086" y="8347"/>
                  </a:lnTo>
                  <a:cubicBezTo>
                    <a:pt x="23887" y="8124"/>
                    <a:pt x="23711" y="7936"/>
                    <a:pt x="23535" y="7760"/>
                  </a:cubicBezTo>
                  <a:lnTo>
                    <a:pt x="23535" y="7760"/>
                  </a:lnTo>
                  <a:cubicBezTo>
                    <a:pt x="23528" y="7765"/>
                    <a:pt x="23522" y="7770"/>
                    <a:pt x="23515" y="7775"/>
                  </a:cubicBezTo>
                  <a:cubicBezTo>
                    <a:pt x="23336" y="7573"/>
                    <a:pt x="23146" y="7394"/>
                    <a:pt x="22932" y="7228"/>
                  </a:cubicBezTo>
                  <a:lnTo>
                    <a:pt x="22872" y="7180"/>
                  </a:lnTo>
                  <a:lnTo>
                    <a:pt x="22812" y="7133"/>
                  </a:lnTo>
                  <a:cubicBezTo>
                    <a:pt x="22086" y="6525"/>
                    <a:pt x="21253" y="6049"/>
                    <a:pt x="20384" y="5692"/>
                  </a:cubicBezTo>
                  <a:cubicBezTo>
                    <a:pt x="20086" y="5573"/>
                    <a:pt x="19753" y="5454"/>
                    <a:pt x="19395" y="5347"/>
                  </a:cubicBezTo>
                  <a:lnTo>
                    <a:pt x="19348" y="5335"/>
                  </a:lnTo>
                  <a:lnTo>
                    <a:pt x="19300" y="5323"/>
                  </a:lnTo>
                  <a:lnTo>
                    <a:pt x="19253" y="5311"/>
                  </a:lnTo>
                  <a:lnTo>
                    <a:pt x="19193" y="5287"/>
                  </a:lnTo>
                  <a:lnTo>
                    <a:pt x="19122" y="5263"/>
                  </a:lnTo>
                  <a:lnTo>
                    <a:pt x="19050" y="5263"/>
                  </a:lnTo>
                  <a:cubicBezTo>
                    <a:pt x="18883" y="5216"/>
                    <a:pt x="18741" y="5180"/>
                    <a:pt x="18598" y="5144"/>
                  </a:cubicBezTo>
                  <a:cubicBezTo>
                    <a:pt x="18348" y="5097"/>
                    <a:pt x="18086" y="5061"/>
                    <a:pt x="17788" y="5025"/>
                  </a:cubicBezTo>
                  <a:lnTo>
                    <a:pt x="17705" y="5013"/>
                  </a:lnTo>
                  <a:lnTo>
                    <a:pt x="17633" y="5001"/>
                  </a:lnTo>
                  <a:lnTo>
                    <a:pt x="17526" y="4930"/>
                  </a:lnTo>
                  <a:cubicBezTo>
                    <a:pt x="17467" y="4858"/>
                    <a:pt x="17407" y="4787"/>
                    <a:pt x="17348" y="4727"/>
                  </a:cubicBezTo>
                  <a:cubicBezTo>
                    <a:pt x="17324" y="4704"/>
                    <a:pt x="17288" y="4680"/>
                    <a:pt x="17264" y="4656"/>
                  </a:cubicBezTo>
                  <a:lnTo>
                    <a:pt x="17181" y="4585"/>
                  </a:lnTo>
                  <a:lnTo>
                    <a:pt x="17133" y="4537"/>
                  </a:lnTo>
                  <a:lnTo>
                    <a:pt x="17062" y="4466"/>
                  </a:lnTo>
                  <a:lnTo>
                    <a:pt x="17026" y="4430"/>
                  </a:lnTo>
                  <a:lnTo>
                    <a:pt x="16990" y="4394"/>
                  </a:lnTo>
                  <a:cubicBezTo>
                    <a:pt x="16871" y="4275"/>
                    <a:pt x="16764" y="4168"/>
                    <a:pt x="16645" y="4073"/>
                  </a:cubicBezTo>
                  <a:cubicBezTo>
                    <a:pt x="16538" y="3977"/>
                    <a:pt x="16419" y="3894"/>
                    <a:pt x="16288" y="3835"/>
                  </a:cubicBezTo>
                  <a:cubicBezTo>
                    <a:pt x="16240" y="3811"/>
                    <a:pt x="16193" y="3787"/>
                    <a:pt x="16145" y="3775"/>
                  </a:cubicBezTo>
                  <a:cubicBezTo>
                    <a:pt x="16062" y="3739"/>
                    <a:pt x="15978" y="3727"/>
                    <a:pt x="15883" y="3715"/>
                  </a:cubicBezTo>
                  <a:cubicBezTo>
                    <a:pt x="15859" y="3704"/>
                    <a:pt x="15835" y="3704"/>
                    <a:pt x="15812" y="3704"/>
                  </a:cubicBezTo>
                  <a:cubicBezTo>
                    <a:pt x="15776" y="3701"/>
                    <a:pt x="15740" y="3699"/>
                    <a:pt x="15704" y="3699"/>
                  </a:cubicBezTo>
                  <a:cubicBezTo>
                    <a:pt x="15597" y="3699"/>
                    <a:pt x="15490" y="3712"/>
                    <a:pt x="15383" y="3739"/>
                  </a:cubicBezTo>
                  <a:cubicBezTo>
                    <a:pt x="15181" y="3775"/>
                    <a:pt x="14978" y="3835"/>
                    <a:pt x="14788" y="3906"/>
                  </a:cubicBezTo>
                  <a:cubicBezTo>
                    <a:pt x="14669" y="3954"/>
                    <a:pt x="14550" y="4001"/>
                    <a:pt x="14430" y="4049"/>
                  </a:cubicBezTo>
                  <a:lnTo>
                    <a:pt x="14192" y="4132"/>
                  </a:lnTo>
                  <a:cubicBezTo>
                    <a:pt x="14097" y="4180"/>
                    <a:pt x="13990" y="4216"/>
                    <a:pt x="13883" y="4239"/>
                  </a:cubicBezTo>
                  <a:lnTo>
                    <a:pt x="13645" y="4311"/>
                  </a:lnTo>
                  <a:lnTo>
                    <a:pt x="13549" y="4335"/>
                  </a:lnTo>
                  <a:lnTo>
                    <a:pt x="13395" y="4370"/>
                  </a:lnTo>
                  <a:cubicBezTo>
                    <a:pt x="13395" y="4299"/>
                    <a:pt x="13371" y="4239"/>
                    <a:pt x="13335" y="4180"/>
                  </a:cubicBezTo>
                  <a:cubicBezTo>
                    <a:pt x="13287" y="4085"/>
                    <a:pt x="13240" y="3989"/>
                    <a:pt x="13192" y="3894"/>
                  </a:cubicBezTo>
                  <a:lnTo>
                    <a:pt x="13109" y="3751"/>
                  </a:lnTo>
                  <a:cubicBezTo>
                    <a:pt x="12954" y="3477"/>
                    <a:pt x="12835" y="3204"/>
                    <a:pt x="12716" y="2918"/>
                  </a:cubicBezTo>
                  <a:lnTo>
                    <a:pt x="12692" y="2846"/>
                  </a:lnTo>
                  <a:cubicBezTo>
                    <a:pt x="12645" y="2727"/>
                    <a:pt x="12621" y="2656"/>
                    <a:pt x="12597" y="2596"/>
                  </a:cubicBezTo>
                  <a:cubicBezTo>
                    <a:pt x="12585" y="2561"/>
                    <a:pt x="12561" y="2537"/>
                    <a:pt x="12549" y="2501"/>
                  </a:cubicBezTo>
                  <a:lnTo>
                    <a:pt x="12656" y="2418"/>
                  </a:lnTo>
                  <a:cubicBezTo>
                    <a:pt x="12859" y="2287"/>
                    <a:pt x="13014" y="2108"/>
                    <a:pt x="13133" y="1906"/>
                  </a:cubicBezTo>
                  <a:cubicBezTo>
                    <a:pt x="13180" y="1822"/>
                    <a:pt x="13216" y="1739"/>
                    <a:pt x="13240" y="1656"/>
                  </a:cubicBezTo>
                  <a:cubicBezTo>
                    <a:pt x="13264" y="1572"/>
                    <a:pt x="13287" y="1477"/>
                    <a:pt x="13287" y="1394"/>
                  </a:cubicBezTo>
                  <a:cubicBezTo>
                    <a:pt x="13299" y="1299"/>
                    <a:pt x="13299" y="1203"/>
                    <a:pt x="13276" y="1120"/>
                  </a:cubicBezTo>
                  <a:cubicBezTo>
                    <a:pt x="13264" y="1001"/>
                    <a:pt x="13228" y="894"/>
                    <a:pt x="13180" y="798"/>
                  </a:cubicBezTo>
                  <a:cubicBezTo>
                    <a:pt x="13145" y="703"/>
                    <a:pt x="13097" y="620"/>
                    <a:pt x="13037" y="537"/>
                  </a:cubicBezTo>
                  <a:cubicBezTo>
                    <a:pt x="12978" y="453"/>
                    <a:pt x="12906" y="382"/>
                    <a:pt x="12835" y="322"/>
                  </a:cubicBezTo>
                  <a:cubicBezTo>
                    <a:pt x="12704" y="203"/>
                    <a:pt x="12537" y="108"/>
                    <a:pt x="12359" y="60"/>
                  </a:cubicBezTo>
                  <a:cubicBezTo>
                    <a:pt x="12287" y="36"/>
                    <a:pt x="12216" y="13"/>
                    <a:pt x="12133" y="13"/>
                  </a:cubicBezTo>
                  <a:cubicBezTo>
                    <a:pt x="12109" y="1"/>
                    <a:pt x="12097" y="1"/>
                    <a:pt x="12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2;p24">
              <a:extLst>
                <a:ext uri="{FF2B5EF4-FFF2-40B4-BE49-F238E27FC236}">
                  <a16:creationId xmlns:a16="http://schemas.microsoft.com/office/drawing/2014/main" id="{3E482B24-2AA0-DA0E-67F7-DA89308D44CB}"/>
                </a:ext>
              </a:extLst>
            </p:cNvPr>
            <p:cNvSpPr/>
            <p:nvPr/>
          </p:nvSpPr>
          <p:spPr>
            <a:xfrm>
              <a:off x="4297071" y="1365392"/>
              <a:ext cx="67289" cy="67538"/>
            </a:xfrm>
            <a:custGeom>
              <a:avLst/>
              <a:gdLst/>
              <a:ahLst/>
              <a:cxnLst/>
              <a:rect l="l" t="t" r="r" b="b"/>
              <a:pathLst>
                <a:path w="2168" h="2176" extrusionOk="0">
                  <a:moveTo>
                    <a:pt x="1083" y="0"/>
                  </a:moveTo>
                  <a:cubicBezTo>
                    <a:pt x="1046" y="0"/>
                    <a:pt x="1007" y="3"/>
                    <a:pt x="965" y="9"/>
                  </a:cubicBezTo>
                  <a:cubicBezTo>
                    <a:pt x="870" y="21"/>
                    <a:pt x="763" y="45"/>
                    <a:pt x="668" y="80"/>
                  </a:cubicBezTo>
                  <a:cubicBezTo>
                    <a:pt x="596" y="116"/>
                    <a:pt x="525" y="152"/>
                    <a:pt x="453" y="199"/>
                  </a:cubicBezTo>
                  <a:cubicBezTo>
                    <a:pt x="382" y="247"/>
                    <a:pt x="310" y="307"/>
                    <a:pt x="251" y="378"/>
                  </a:cubicBezTo>
                  <a:cubicBezTo>
                    <a:pt x="191" y="449"/>
                    <a:pt x="144" y="533"/>
                    <a:pt x="108" y="616"/>
                  </a:cubicBezTo>
                  <a:cubicBezTo>
                    <a:pt x="84" y="664"/>
                    <a:pt x="60" y="711"/>
                    <a:pt x="48" y="759"/>
                  </a:cubicBezTo>
                  <a:cubicBezTo>
                    <a:pt x="37" y="795"/>
                    <a:pt x="37" y="830"/>
                    <a:pt x="25" y="866"/>
                  </a:cubicBezTo>
                  <a:cubicBezTo>
                    <a:pt x="13" y="926"/>
                    <a:pt x="13" y="973"/>
                    <a:pt x="1" y="1021"/>
                  </a:cubicBezTo>
                  <a:cubicBezTo>
                    <a:pt x="1" y="1069"/>
                    <a:pt x="1" y="1128"/>
                    <a:pt x="1" y="1176"/>
                  </a:cubicBezTo>
                  <a:cubicBezTo>
                    <a:pt x="13" y="1223"/>
                    <a:pt x="13" y="1271"/>
                    <a:pt x="37" y="1331"/>
                  </a:cubicBezTo>
                  <a:cubicBezTo>
                    <a:pt x="48" y="1378"/>
                    <a:pt x="60" y="1426"/>
                    <a:pt x="84" y="1473"/>
                  </a:cubicBezTo>
                  <a:cubicBezTo>
                    <a:pt x="120" y="1557"/>
                    <a:pt x="156" y="1628"/>
                    <a:pt x="203" y="1700"/>
                  </a:cubicBezTo>
                  <a:cubicBezTo>
                    <a:pt x="239" y="1747"/>
                    <a:pt x="263" y="1783"/>
                    <a:pt x="298" y="1819"/>
                  </a:cubicBezTo>
                  <a:cubicBezTo>
                    <a:pt x="322" y="1843"/>
                    <a:pt x="346" y="1866"/>
                    <a:pt x="382" y="1902"/>
                  </a:cubicBezTo>
                  <a:lnTo>
                    <a:pt x="418" y="1938"/>
                  </a:lnTo>
                  <a:cubicBezTo>
                    <a:pt x="477" y="1985"/>
                    <a:pt x="537" y="2021"/>
                    <a:pt x="596" y="2057"/>
                  </a:cubicBezTo>
                  <a:lnTo>
                    <a:pt x="668" y="2104"/>
                  </a:lnTo>
                  <a:lnTo>
                    <a:pt x="739" y="2152"/>
                  </a:lnTo>
                  <a:lnTo>
                    <a:pt x="787" y="2176"/>
                  </a:lnTo>
                  <a:lnTo>
                    <a:pt x="1084" y="2176"/>
                  </a:lnTo>
                  <a:cubicBezTo>
                    <a:pt x="1144" y="2164"/>
                    <a:pt x="1215" y="2152"/>
                    <a:pt x="1275" y="2140"/>
                  </a:cubicBezTo>
                  <a:lnTo>
                    <a:pt x="1394" y="2104"/>
                  </a:lnTo>
                  <a:lnTo>
                    <a:pt x="1489" y="2069"/>
                  </a:lnTo>
                  <a:lnTo>
                    <a:pt x="1537" y="2033"/>
                  </a:lnTo>
                  <a:lnTo>
                    <a:pt x="1608" y="1985"/>
                  </a:lnTo>
                  <a:lnTo>
                    <a:pt x="1656" y="1962"/>
                  </a:lnTo>
                  <a:cubicBezTo>
                    <a:pt x="1715" y="1926"/>
                    <a:pt x="1763" y="1890"/>
                    <a:pt x="1811" y="1843"/>
                  </a:cubicBezTo>
                  <a:cubicBezTo>
                    <a:pt x="1870" y="1783"/>
                    <a:pt x="1930" y="1712"/>
                    <a:pt x="1977" y="1640"/>
                  </a:cubicBezTo>
                  <a:lnTo>
                    <a:pt x="2025" y="1569"/>
                  </a:lnTo>
                  <a:cubicBezTo>
                    <a:pt x="2049" y="1545"/>
                    <a:pt x="2061" y="1509"/>
                    <a:pt x="2072" y="1473"/>
                  </a:cubicBezTo>
                  <a:cubicBezTo>
                    <a:pt x="2108" y="1390"/>
                    <a:pt x="2132" y="1319"/>
                    <a:pt x="2156" y="1235"/>
                  </a:cubicBezTo>
                  <a:cubicBezTo>
                    <a:pt x="2168" y="1188"/>
                    <a:pt x="2168" y="1140"/>
                    <a:pt x="2168" y="1092"/>
                  </a:cubicBezTo>
                  <a:cubicBezTo>
                    <a:pt x="2168" y="1045"/>
                    <a:pt x="2168" y="997"/>
                    <a:pt x="2168" y="950"/>
                  </a:cubicBezTo>
                  <a:cubicBezTo>
                    <a:pt x="2168" y="902"/>
                    <a:pt x="2156" y="842"/>
                    <a:pt x="2144" y="795"/>
                  </a:cubicBezTo>
                  <a:lnTo>
                    <a:pt x="2084" y="664"/>
                  </a:lnTo>
                  <a:cubicBezTo>
                    <a:pt x="2072" y="628"/>
                    <a:pt x="2061" y="592"/>
                    <a:pt x="2049" y="569"/>
                  </a:cubicBezTo>
                  <a:lnTo>
                    <a:pt x="2013" y="521"/>
                  </a:lnTo>
                  <a:lnTo>
                    <a:pt x="1965" y="449"/>
                  </a:lnTo>
                  <a:cubicBezTo>
                    <a:pt x="1918" y="378"/>
                    <a:pt x="1846" y="319"/>
                    <a:pt x="1787" y="259"/>
                  </a:cubicBezTo>
                  <a:cubicBezTo>
                    <a:pt x="1739" y="223"/>
                    <a:pt x="1703" y="188"/>
                    <a:pt x="1668" y="164"/>
                  </a:cubicBezTo>
                  <a:cubicBezTo>
                    <a:pt x="1620" y="140"/>
                    <a:pt x="1561" y="116"/>
                    <a:pt x="1513" y="80"/>
                  </a:cubicBezTo>
                  <a:cubicBezTo>
                    <a:pt x="1441" y="57"/>
                    <a:pt x="1358" y="33"/>
                    <a:pt x="1287" y="21"/>
                  </a:cubicBezTo>
                  <a:lnTo>
                    <a:pt x="1191" y="9"/>
                  </a:lnTo>
                  <a:cubicBezTo>
                    <a:pt x="1156" y="3"/>
                    <a:pt x="1120" y="0"/>
                    <a:pt x="10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3;p24">
              <a:extLst>
                <a:ext uri="{FF2B5EF4-FFF2-40B4-BE49-F238E27FC236}">
                  <a16:creationId xmlns:a16="http://schemas.microsoft.com/office/drawing/2014/main" id="{049F2A1A-B218-12ED-7572-120FD8187C86}"/>
                </a:ext>
              </a:extLst>
            </p:cNvPr>
            <p:cNvSpPr/>
            <p:nvPr/>
          </p:nvSpPr>
          <p:spPr>
            <a:xfrm>
              <a:off x="4200265" y="2243319"/>
              <a:ext cx="104224" cy="53974"/>
            </a:xfrm>
            <a:custGeom>
              <a:avLst/>
              <a:gdLst/>
              <a:ahLst/>
              <a:cxnLst/>
              <a:rect l="l" t="t" r="r" b="b"/>
              <a:pathLst>
                <a:path w="3358" h="1739" extrusionOk="0">
                  <a:moveTo>
                    <a:pt x="1024" y="0"/>
                  </a:moveTo>
                  <a:cubicBezTo>
                    <a:pt x="941" y="0"/>
                    <a:pt x="870" y="0"/>
                    <a:pt x="786" y="12"/>
                  </a:cubicBezTo>
                  <a:cubicBezTo>
                    <a:pt x="703" y="24"/>
                    <a:pt x="608" y="36"/>
                    <a:pt x="524" y="60"/>
                  </a:cubicBezTo>
                  <a:cubicBezTo>
                    <a:pt x="429" y="72"/>
                    <a:pt x="334" y="95"/>
                    <a:pt x="238" y="119"/>
                  </a:cubicBezTo>
                  <a:lnTo>
                    <a:pt x="0" y="119"/>
                  </a:lnTo>
                  <a:cubicBezTo>
                    <a:pt x="215" y="262"/>
                    <a:pt x="441" y="405"/>
                    <a:pt x="667" y="548"/>
                  </a:cubicBezTo>
                  <a:cubicBezTo>
                    <a:pt x="1501" y="1048"/>
                    <a:pt x="2394" y="1441"/>
                    <a:pt x="3334" y="1715"/>
                  </a:cubicBezTo>
                  <a:lnTo>
                    <a:pt x="3358" y="1739"/>
                  </a:lnTo>
                  <a:cubicBezTo>
                    <a:pt x="3263" y="1596"/>
                    <a:pt x="3179" y="1453"/>
                    <a:pt x="3096" y="1334"/>
                  </a:cubicBezTo>
                  <a:cubicBezTo>
                    <a:pt x="3036" y="1227"/>
                    <a:pt x="2977" y="1119"/>
                    <a:pt x="2905" y="1036"/>
                  </a:cubicBezTo>
                  <a:cubicBezTo>
                    <a:pt x="2822" y="929"/>
                    <a:pt x="2739" y="846"/>
                    <a:pt x="2655" y="750"/>
                  </a:cubicBezTo>
                  <a:cubicBezTo>
                    <a:pt x="2572" y="667"/>
                    <a:pt x="2477" y="584"/>
                    <a:pt x="2382" y="512"/>
                  </a:cubicBezTo>
                  <a:cubicBezTo>
                    <a:pt x="2298" y="453"/>
                    <a:pt x="2203" y="393"/>
                    <a:pt x="2143" y="346"/>
                  </a:cubicBezTo>
                  <a:cubicBezTo>
                    <a:pt x="2036" y="286"/>
                    <a:pt x="1917" y="226"/>
                    <a:pt x="1810" y="179"/>
                  </a:cubicBezTo>
                  <a:cubicBezTo>
                    <a:pt x="1715" y="143"/>
                    <a:pt x="1620" y="107"/>
                    <a:pt x="1536" y="84"/>
                  </a:cubicBezTo>
                  <a:cubicBezTo>
                    <a:pt x="1441" y="60"/>
                    <a:pt x="1358" y="36"/>
                    <a:pt x="1274" y="24"/>
                  </a:cubicBezTo>
                  <a:cubicBezTo>
                    <a:pt x="1215" y="12"/>
                    <a:pt x="1155" y="0"/>
                    <a:pt x="10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4;p24">
              <a:extLst>
                <a:ext uri="{FF2B5EF4-FFF2-40B4-BE49-F238E27FC236}">
                  <a16:creationId xmlns:a16="http://schemas.microsoft.com/office/drawing/2014/main" id="{3C85B7AF-0B2A-7B6C-17A9-06349AFE4587}"/>
                </a:ext>
              </a:extLst>
            </p:cNvPr>
            <p:cNvSpPr/>
            <p:nvPr/>
          </p:nvSpPr>
          <p:spPr>
            <a:xfrm>
              <a:off x="4929367" y="2063332"/>
              <a:ext cx="59530" cy="72845"/>
            </a:xfrm>
            <a:custGeom>
              <a:avLst/>
              <a:gdLst/>
              <a:ahLst/>
              <a:cxnLst/>
              <a:rect l="l" t="t" r="r" b="b"/>
              <a:pathLst>
                <a:path w="1918" h="2347" extrusionOk="0">
                  <a:moveTo>
                    <a:pt x="1917" y="1"/>
                  </a:moveTo>
                  <a:lnTo>
                    <a:pt x="1834" y="37"/>
                  </a:lnTo>
                  <a:cubicBezTo>
                    <a:pt x="1751" y="72"/>
                    <a:pt x="1667" y="96"/>
                    <a:pt x="1584" y="120"/>
                  </a:cubicBezTo>
                  <a:lnTo>
                    <a:pt x="1548" y="132"/>
                  </a:lnTo>
                  <a:cubicBezTo>
                    <a:pt x="1453" y="168"/>
                    <a:pt x="1358" y="203"/>
                    <a:pt x="1262" y="251"/>
                  </a:cubicBezTo>
                  <a:cubicBezTo>
                    <a:pt x="1167" y="299"/>
                    <a:pt x="1084" y="346"/>
                    <a:pt x="1001" y="406"/>
                  </a:cubicBezTo>
                  <a:cubicBezTo>
                    <a:pt x="929" y="453"/>
                    <a:pt x="858" y="513"/>
                    <a:pt x="786" y="572"/>
                  </a:cubicBezTo>
                  <a:cubicBezTo>
                    <a:pt x="727" y="620"/>
                    <a:pt x="667" y="680"/>
                    <a:pt x="608" y="739"/>
                  </a:cubicBezTo>
                  <a:cubicBezTo>
                    <a:pt x="477" y="870"/>
                    <a:pt x="369" y="1025"/>
                    <a:pt x="274" y="1192"/>
                  </a:cubicBezTo>
                  <a:cubicBezTo>
                    <a:pt x="239" y="1275"/>
                    <a:pt x="203" y="1358"/>
                    <a:pt x="167" y="1442"/>
                  </a:cubicBezTo>
                  <a:cubicBezTo>
                    <a:pt x="131" y="1525"/>
                    <a:pt x="108" y="1608"/>
                    <a:pt x="96" y="1703"/>
                  </a:cubicBezTo>
                  <a:cubicBezTo>
                    <a:pt x="72" y="1763"/>
                    <a:pt x="60" y="1834"/>
                    <a:pt x="60" y="1894"/>
                  </a:cubicBezTo>
                  <a:lnTo>
                    <a:pt x="48" y="2013"/>
                  </a:lnTo>
                  <a:lnTo>
                    <a:pt x="36" y="2132"/>
                  </a:lnTo>
                  <a:cubicBezTo>
                    <a:pt x="36" y="2204"/>
                    <a:pt x="24" y="2275"/>
                    <a:pt x="0" y="2346"/>
                  </a:cubicBezTo>
                  <a:cubicBezTo>
                    <a:pt x="167" y="2180"/>
                    <a:pt x="322" y="2025"/>
                    <a:pt x="465" y="1870"/>
                  </a:cubicBezTo>
                  <a:cubicBezTo>
                    <a:pt x="858" y="1442"/>
                    <a:pt x="1215" y="977"/>
                    <a:pt x="1548" y="501"/>
                  </a:cubicBezTo>
                  <a:lnTo>
                    <a:pt x="1751" y="203"/>
                  </a:lnTo>
                  <a:lnTo>
                    <a:pt x="1822" y="84"/>
                  </a:lnTo>
                  <a:lnTo>
                    <a:pt x="19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5;p24">
              <a:extLst>
                <a:ext uri="{FF2B5EF4-FFF2-40B4-BE49-F238E27FC236}">
                  <a16:creationId xmlns:a16="http://schemas.microsoft.com/office/drawing/2014/main" id="{70E28B4E-E606-2A0A-D465-6990D1B8EB15}"/>
                </a:ext>
              </a:extLst>
            </p:cNvPr>
            <p:cNvSpPr/>
            <p:nvPr/>
          </p:nvSpPr>
          <p:spPr>
            <a:xfrm>
              <a:off x="4359891" y="2494598"/>
              <a:ext cx="26661" cy="79115"/>
            </a:xfrm>
            <a:custGeom>
              <a:avLst/>
              <a:gdLst/>
              <a:ahLst/>
              <a:cxnLst/>
              <a:rect l="l" t="t" r="r" b="b"/>
              <a:pathLst>
                <a:path w="859" h="2549" extrusionOk="0">
                  <a:moveTo>
                    <a:pt x="703" y="0"/>
                  </a:moveTo>
                  <a:lnTo>
                    <a:pt x="680" y="72"/>
                  </a:lnTo>
                  <a:cubicBezTo>
                    <a:pt x="572" y="322"/>
                    <a:pt x="465" y="584"/>
                    <a:pt x="394" y="834"/>
                  </a:cubicBezTo>
                  <a:cubicBezTo>
                    <a:pt x="215" y="1393"/>
                    <a:pt x="84" y="1965"/>
                    <a:pt x="1" y="2548"/>
                  </a:cubicBezTo>
                  <a:lnTo>
                    <a:pt x="72" y="2465"/>
                  </a:lnTo>
                  <a:cubicBezTo>
                    <a:pt x="156" y="2346"/>
                    <a:pt x="239" y="2239"/>
                    <a:pt x="334" y="2144"/>
                  </a:cubicBezTo>
                  <a:cubicBezTo>
                    <a:pt x="429" y="2036"/>
                    <a:pt x="525" y="1917"/>
                    <a:pt x="596" y="1798"/>
                  </a:cubicBezTo>
                  <a:cubicBezTo>
                    <a:pt x="644" y="1727"/>
                    <a:pt x="680" y="1655"/>
                    <a:pt x="715" y="1572"/>
                  </a:cubicBezTo>
                  <a:cubicBezTo>
                    <a:pt x="739" y="1513"/>
                    <a:pt x="763" y="1453"/>
                    <a:pt x="787" y="1370"/>
                  </a:cubicBezTo>
                  <a:cubicBezTo>
                    <a:pt x="810" y="1298"/>
                    <a:pt x="822" y="1215"/>
                    <a:pt x="834" y="1132"/>
                  </a:cubicBezTo>
                  <a:cubicBezTo>
                    <a:pt x="846" y="1048"/>
                    <a:pt x="858" y="953"/>
                    <a:pt x="858" y="858"/>
                  </a:cubicBezTo>
                  <a:cubicBezTo>
                    <a:pt x="858" y="762"/>
                    <a:pt x="858" y="655"/>
                    <a:pt x="846" y="548"/>
                  </a:cubicBezTo>
                  <a:cubicBezTo>
                    <a:pt x="822" y="453"/>
                    <a:pt x="810" y="358"/>
                    <a:pt x="787" y="298"/>
                  </a:cubicBezTo>
                  <a:lnTo>
                    <a:pt x="751" y="155"/>
                  </a:lnTo>
                  <a:lnTo>
                    <a:pt x="739" y="108"/>
                  </a:lnTo>
                  <a:cubicBezTo>
                    <a:pt x="727" y="72"/>
                    <a:pt x="715" y="36"/>
                    <a:pt x="7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6;p24">
              <a:extLst>
                <a:ext uri="{FF2B5EF4-FFF2-40B4-BE49-F238E27FC236}">
                  <a16:creationId xmlns:a16="http://schemas.microsoft.com/office/drawing/2014/main" id="{0AA5178D-C46B-D294-0F69-59EE2C8C592F}"/>
                </a:ext>
              </a:extLst>
            </p:cNvPr>
            <p:cNvSpPr/>
            <p:nvPr/>
          </p:nvSpPr>
          <p:spPr>
            <a:xfrm>
              <a:off x="4942310" y="2366010"/>
              <a:ext cx="62478" cy="75390"/>
            </a:xfrm>
            <a:custGeom>
              <a:avLst/>
              <a:gdLst/>
              <a:ahLst/>
              <a:cxnLst/>
              <a:rect l="l" t="t" r="r" b="b"/>
              <a:pathLst>
                <a:path w="2013" h="2429" extrusionOk="0">
                  <a:moveTo>
                    <a:pt x="0" y="0"/>
                  </a:moveTo>
                  <a:lnTo>
                    <a:pt x="0" y="0"/>
                  </a:lnTo>
                  <a:cubicBezTo>
                    <a:pt x="24" y="131"/>
                    <a:pt x="48" y="250"/>
                    <a:pt x="60" y="381"/>
                  </a:cubicBezTo>
                  <a:cubicBezTo>
                    <a:pt x="72" y="512"/>
                    <a:pt x="95" y="655"/>
                    <a:pt x="119" y="786"/>
                  </a:cubicBezTo>
                  <a:cubicBezTo>
                    <a:pt x="167" y="941"/>
                    <a:pt x="226" y="1084"/>
                    <a:pt x="310" y="1226"/>
                  </a:cubicBezTo>
                  <a:cubicBezTo>
                    <a:pt x="369" y="1345"/>
                    <a:pt x="453" y="1453"/>
                    <a:pt x="548" y="1548"/>
                  </a:cubicBezTo>
                  <a:cubicBezTo>
                    <a:pt x="691" y="1679"/>
                    <a:pt x="845" y="1798"/>
                    <a:pt x="1012" y="1905"/>
                  </a:cubicBezTo>
                  <a:cubicBezTo>
                    <a:pt x="1203" y="2012"/>
                    <a:pt x="1405" y="2119"/>
                    <a:pt x="1619" y="2203"/>
                  </a:cubicBezTo>
                  <a:lnTo>
                    <a:pt x="1691" y="2227"/>
                  </a:lnTo>
                  <a:cubicBezTo>
                    <a:pt x="1727" y="2250"/>
                    <a:pt x="1762" y="2262"/>
                    <a:pt x="1798" y="2286"/>
                  </a:cubicBezTo>
                  <a:cubicBezTo>
                    <a:pt x="1857" y="2310"/>
                    <a:pt x="1905" y="2334"/>
                    <a:pt x="1965" y="2369"/>
                  </a:cubicBezTo>
                  <a:cubicBezTo>
                    <a:pt x="1973" y="2378"/>
                    <a:pt x="1987" y="2392"/>
                    <a:pt x="1999" y="2408"/>
                  </a:cubicBezTo>
                  <a:lnTo>
                    <a:pt x="1999" y="2408"/>
                  </a:lnTo>
                  <a:cubicBezTo>
                    <a:pt x="1621" y="1809"/>
                    <a:pt x="1185" y="1256"/>
                    <a:pt x="714" y="738"/>
                  </a:cubicBezTo>
                  <a:cubicBezTo>
                    <a:pt x="548" y="572"/>
                    <a:pt x="369" y="393"/>
                    <a:pt x="191" y="214"/>
                  </a:cubicBezTo>
                  <a:lnTo>
                    <a:pt x="0" y="0"/>
                  </a:lnTo>
                  <a:close/>
                  <a:moveTo>
                    <a:pt x="1999" y="2408"/>
                  </a:moveTo>
                  <a:lnTo>
                    <a:pt x="1999" y="2408"/>
                  </a:lnTo>
                  <a:cubicBezTo>
                    <a:pt x="2003" y="2415"/>
                    <a:pt x="2008" y="2422"/>
                    <a:pt x="2012" y="2429"/>
                  </a:cubicBezTo>
                  <a:cubicBezTo>
                    <a:pt x="2009" y="2422"/>
                    <a:pt x="2004" y="2415"/>
                    <a:pt x="1999" y="240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7;p24">
              <a:extLst>
                <a:ext uri="{FF2B5EF4-FFF2-40B4-BE49-F238E27FC236}">
                  <a16:creationId xmlns:a16="http://schemas.microsoft.com/office/drawing/2014/main" id="{B466011E-C825-D592-E61C-B6F9606176B4}"/>
                </a:ext>
              </a:extLst>
            </p:cNvPr>
            <p:cNvSpPr/>
            <p:nvPr/>
          </p:nvSpPr>
          <p:spPr>
            <a:xfrm>
              <a:off x="4305575" y="1377838"/>
              <a:ext cx="18157" cy="31069"/>
            </a:xfrm>
            <a:custGeom>
              <a:avLst/>
              <a:gdLst/>
              <a:ahLst/>
              <a:cxnLst/>
              <a:rect l="l" t="t" r="r" b="b"/>
              <a:pathLst>
                <a:path w="585" h="1001" extrusionOk="0">
                  <a:moveTo>
                    <a:pt x="417" y="1"/>
                  </a:moveTo>
                  <a:lnTo>
                    <a:pt x="405" y="13"/>
                  </a:lnTo>
                  <a:cubicBezTo>
                    <a:pt x="370" y="13"/>
                    <a:pt x="346" y="25"/>
                    <a:pt x="310" y="37"/>
                  </a:cubicBezTo>
                  <a:cubicBezTo>
                    <a:pt x="298" y="37"/>
                    <a:pt x="274" y="48"/>
                    <a:pt x="263" y="60"/>
                  </a:cubicBezTo>
                  <a:cubicBezTo>
                    <a:pt x="215" y="84"/>
                    <a:pt x="167" y="120"/>
                    <a:pt x="144" y="156"/>
                  </a:cubicBezTo>
                  <a:cubicBezTo>
                    <a:pt x="108" y="191"/>
                    <a:pt x="72" y="239"/>
                    <a:pt x="60" y="275"/>
                  </a:cubicBezTo>
                  <a:cubicBezTo>
                    <a:pt x="48" y="310"/>
                    <a:pt x="36" y="334"/>
                    <a:pt x="24" y="370"/>
                  </a:cubicBezTo>
                  <a:cubicBezTo>
                    <a:pt x="13" y="394"/>
                    <a:pt x="13" y="429"/>
                    <a:pt x="1" y="465"/>
                  </a:cubicBezTo>
                  <a:cubicBezTo>
                    <a:pt x="1" y="513"/>
                    <a:pt x="1" y="572"/>
                    <a:pt x="1" y="632"/>
                  </a:cubicBezTo>
                  <a:cubicBezTo>
                    <a:pt x="24" y="763"/>
                    <a:pt x="72" y="894"/>
                    <a:pt x="144" y="1001"/>
                  </a:cubicBezTo>
                  <a:lnTo>
                    <a:pt x="155" y="1001"/>
                  </a:lnTo>
                  <a:cubicBezTo>
                    <a:pt x="155" y="882"/>
                    <a:pt x="167" y="751"/>
                    <a:pt x="191" y="620"/>
                  </a:cubicBezTo>
                  <a:cubicBezTo>
                    <a:pt x="203" y="572"/>
                    <a:pt x="203" y="525"/>
                    <a:pt x="215" y="465"/>
                  </a:cubicBezTo>
                  <a:cubicBezTo>
                    <a:pt x="226" y="420"/>
                    <a:pt x="237" y="386"/>
                    <a:pt x="259" y="342"/>
                  </a:cubicBezTo>
                  <a:lnTo>
                    <a:pt x="259" y="342"/>
                  </a:lnTo>
                  <a:cubicBezTo>
                    <a:pt x="268" y="323"/>
                    <a:pt x="280" y="303"/>
                    <a:pt x="298" y="275"/>
                  </a:cubicBezTo>
                  <a:cubicBezTo>
                    <a:pt x="310" y="251"/>
                    <a:pt x="334" y="215"/>
                    <a:pt x="358" y="179"/>
                  </a:cubicBezTo>
                  <a:cubicBezTo>
                    <a:pt x="382" y="156"/>
                    <a:pt x="417" y="120"/>
                    <a:pt x="453" y="96"/>
                  </a:cubicBezTo>
                  <a:cubicBezTo>
                    <a:pt x="489" y="72"/>
                    <a:pt x="536" y="48"/>
                    <a:pt x="584" y="25"/>
                  </a:cubicBezTo>
                  <a:lnTo>
                    <a:pt x="584" y="13"/>
                  </a:lnTo>
                  <a:cubicBezTo>
                    <a:pt x="560" y="13"/>
                    <a:pt x="536" y="1"/>
                    <a:pt x="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75;p16">
            <a:extLst>
              <a:ext uri="{FF2B5EF4-FFF2-40B4-BE49-F238E27FC236}">
                <a16:creationId xmlns:a16="http://schemas.microsoft.com/office/drawing/2014/main" id="{6A58159E-7FEC-2E86-E517-93BEEA02347D}"/>
              </a:ext>
            </a:extLst>
          </p:cNvPr>
          <p:cNvSpPr/>
          <p:nvPr/>
        </p:nvSpPr>
        <p:spPr>
          <a:xfrm>
            <a:off x="2914497" y="2526030"/>
            <a:ext cx="618273" cy="1072936"/>
          </a:xfrm>
          <a:custGeom>
            <a:avLst/>
            <a:gdLst/>
            <a:ahLst/>
            <a:cxnLst/>
            <a:rect l="l" t="t" r="r" b="b"/>
            <a:pathLst>
              <a:path w="38636" h="67048" extrusionOk="0">
                <a:moveTo>
                  <a:pt x="31541" y="0"/>
                </a:moveTo>
                <a:cubicBezTo>
                  <a:pt x="30625" y="0"/>
                  <a:pt x="29686" y="181"/>
                  <a:pt x="28766" y="572"/>
                </a:cubicBezTo>
                <a:lnTo>
                  <a:pt x="4334" y="10919"/>
                </a:lnTo>
                <a:cubicBezTo>
                  <a:pt x="1703" y="12026"/>
                  <a:pt x="0" y="14609"/>
                  <a:pt x="0" y="17455"/>
                </a:cubicBezTo>
                <a:lnTo>
                  <a:pt x="0" y="50019"/>
                </a:lnTo>
                <a:cubicBezTo>
                  <a:pt x="0" y="52912"/>
                  <a:pt x="1750" y="55519"/>
                  <a:pt x="4429" y="56603"/>
                </a:cubicBezTo>
                <a:lnTo>
                  <a:pt x="28861" y="66521"/>
                </a:lnTo>
                <a:cubicBezTo>
                  <a:pt x="29748" y="66881"/>
                  <a:pt x="30652" y="67048"/>
                  <a:pt x="31533" y="67048"/>
                </a:cubicBezTo>
                <a:cubicBezTo>
                  <a:pt x="35286" y="67048"/>
                  <a:pt x="38636" y="64015"/>
                  <a:pt x="38636" y="59936"/>
                </a:cubicBezTo>
                <a:lnTo>
                  <a:pt x="38636" y="7109"/>
                </a:lnTo>
                <a:cubicBezTo>
                  <a:pt x="38636" y="3024"/>
                  <a:pt x="35285" y="0"/>
                  <a:pt x="31541"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76;p16">
            <a:extLst>
              <a:ext uri="{FF2B5EF4-FFF2-40B4-BE49-F238E27FC236}">
                <a16:creationId xmlns:a16="http://schemas.microsoft.com/office/drawing/2014/main" id="{0831C885-E5EE-E44C-2955-2286A13C5468}"/>
              </a:ext>
            </a:extLst>
          </p:cNvPr>
          <p:cNvSpPr/>
          <p:nvPr/>
        </p:nvSpPr>
        <p:spPr>
          <a:xfrm rot="1122419">
            <a:off x="2536015" y="1348508"/>
            <a:ext cx="1020863" cy="989659"/>
          </a:xfrm>
          <a:custGeom>
            <a:avLst/>
            <a:gdLst/>
            <a:ahLst/>
            <a:cxnLst/>
            <a:rect l="l" t="t" r="r" b="b"/>
            <a:pathLst>
              <a:path w="63794" h="61844" extrusionOk="0">
                <a:moveTo>
                  <a:pt x="17866" y="0"/>
                </a:moveTo>
                <a:cubicBezTo>
                  <a:pt x="15145" y="0"/>
                  <a:pt x="12471" y="1551"/>
                  <a:pt x="11299" y="4369"/>
                </a:cubicBezTo>
                <a:lnTo>
                  <a:pt x="1119" y="28741"/>
                </a:lnTo>
                <a:cubicBezTo>
                  <a:pt x="0" y="31396"/>
                  <a:pt x="607" y="34468"/>
                  <a:pt x="2643" y="36504"/>
                </a:cubicBezTo>
                <a:lnTo>
                  <a:pt x="25908" y="59768"/>
                </a:lnTo>
                <a:cubicBezTo>
                  <a:pt x="27269" y="61122"/>
                  <a:pt x="29088" y="61844"/>
                  <a:pt x="30938" y="61844"/>
                </a:cubicBezTo>
                <a:cubicBezTo>
                  <a:pt x="31871" y="61844"/>
                  <a:pt x="32812" y="61660"/>
                  <a:pt x="33707" y="61281"/>
                </a:cubicBezTo>
                <a:lnTo>
                  <a:pt x="57972" y="51005"/>
                </a:lnTo>
                <a:cubicBezTo>
                  <a:pt x="62615" y="49041"/>
                  <a:pt x="63794" y="43004"/>
                  <a:pt x="60222" y="39433"/>
                </a:cubicBezTo>
                <a:lnTo>
                  <a:pt x="22872" y="2083"/>
                </a:lnTo>
                <a:cubicBezTo>
                  <a:pt x="21457" y="668"/>
                  <a:pt x="19651" y="0"/>
                  <a:pt x="17866"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78;p16">
            <a:extLst>
              <a:ext uri="{FF2B5EF4-FFF2-40B4-BE49-F238E27FC236}">
                <a16:creationId xmlns:a16="http://schemas.microsoft.com/office/drawing/2014/main" id="{2004EEF9-13B3-18BA-3470-83C6BB32F5D9}"/>
              </a:ext>
            </a:extLst>
          </p:cNvPr>
          <p:cNvSpPr/>
          <p:nvPr/>
        </p:nvSpPr>
        <p:spPr>
          <a:xfrm rot="20535320">
            <a:off x="2551729" y="3799026"/>
            <a:ext cx="1023920" cy="987290"/>
          </a:xfrm>
          <a:custGeom>
            <a:avLst/>
            <a:gdLst/>
            <a:ahLst/>
            <a:cxnLst/>
            <a:rect l="l" t="t" r="r" b="b"/>
            <a:pathLst>
              <a:path w="63985" h="61696" extrusionOk="0">
                <a:moveTo>
                  <a:pt x="30783" y="0"/>
                </a:moveTo>
                <a:cubicBezTo>
                  <a:pt x="28934" y="0"/>
                  <a:pt x="27115" y="720"/>
                  <a:pt x="25754" y="2082"/>
                </a:cubicBezTo>
                <a:lnTo>
                  <a:pt x="2644" y="25192"/>
                </a:lnTo>
                <a:cubicBezTo>
                  <a:pt x="608" y="27228"/>
                  <a:pt x="1" y="30299"/>
                  <a:pt x="1120" y="32954"/>
                </a:cubicBezTo>
                <a:lnTo>
                  <a:pt x="11300" y="57326"/>
                </a:lnTo>
                <a:cubicBezTo>
                  <a:pt x="12471" y="60145"/>
                  <a:pt x="15145" y="61695"/>
                  <a:pt x="17866" y="61695"/>
                </a:cubicBezTo>
                <a:cubicBezTo>
                  <a:pt x="19652" y="61695"/>
                  <a:pt x="21457" y="61028"/>
                  <a:pt x="22873" y="59612"/>
                </a:cubicBezTo>
                <a:lnTo>
                  <a:pt x="60377" y="22108"/>
                </a:lnTo>
                <a:cubicBezTo>
                  <a:pt x="63985" y="18512"/>
                  <a:pt x="62747" y="12404"/>
                  <a:pt x="58032" y="10499"/>
                </a:cubicBezTo>
                <a:lnTo>
                  <a:pt x="33457" y="522"/>
                </a:lnTo>
                <a:cubicBezTo>
                  <a:pt x="32591" y="171"/>
                  <a:pt x="31684" y="0"/>
                  <a:pt x="30783"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8" name="Google Shape;113;p16">
            <a:extLst>
              <a:ext uri="{FF2B5EF4-FFF2-40B4-BE49-F238E27FC236}">
                <a16:creationId xmlns:a16="http://schemas.microsoft.com/office/drawing/2014/main" id="{A36F30C1-035D-5287-544D-ED76068741E7}"/>
              </a:ext>
            </a:extLst>
          </p:cNvPr>
          <p:cNvGrpSpPr/>
          <p:nvPr/>
        </p:nvGrpSpPr>
        <p:grpSpPr>
          <a:xfrm>
            <a:off x="2853383" y="1705819"/>
            <a:ext cx="265473" cy="257486"/>
            <a:chOff x="3270675" y="841800"/>
            <a:chExt cx="497700" cy="482725"/>
          </a:xfrm>
        </p:grpSpPr>
        <p:sp>
          <p:nvSpPr>
            <p:cNvPr id="69" name="Google Shape;114;p16">
              <a:extLst>
                <a:ext uri="{FF2B5EF4-FFF2-40B4-BE49-F238E27FC236}">
                  <a16:creationId xmlns:a16="http://schemas.microsoft.com/office/drawing/2014/main" id="{E8CB6DF4-3C45-CE6A-EC5C-3425349F5023}"/>
                </a:ext>
              </a:extLst>
            </p:cNvPr>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70" name="Google Shape;115;p16">
              <a:extLst>
                <a:ext uri="{FF2B5EF4-FFF2-40B4-BE49-F238E27FC236}">
                  <a16:creationId xmlns:a16="http://schemas.microsoft.com/office/drawing/2014/main" id="{F4A0FC34-50E8-57E3-5D30-F169A13A3F37}"/>
                </a:ext>
              </a:extLst>
            </p:cNvPr>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1" name="Google Shape;116;p16">
              <a:extLst>
                <a:ext uri="{FF2B5EF4-FFF2-40B4-BE49-F238E27FC236}">
                  <a16:creationId xmlns:a16="http://schemas.microsoft.com/office/drawing/2014/main" id="{A37CADD1-C531-DCED-68F3-3A19FA13DC45}"/>
                </a:ext>
              </a:extLst>
            </p:cNvPr>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73" name="Google Shape;118;p16">
            <a:extLst>
              <a:ext uri="{FF2B5EF4-FFF2-40B4-BE49-F238E27FC236}">
                <a16:creationId xmlns:a16="http://schemas.microsoft.com/office/drawing/2014/main" id="{D919E939-09A7-30B7-A0E3-A93CC00348A4}"/>
              </a:ext>
            </a:extLst>
          </p:cNvPr>
          <p:cNvGrpSpPr/>
          <p:nvPr/>
        </p:nvGrpSpPr>
        <p:grpSpPr>
          <a:xfrm>
            <a:off x="3091628" y="2936554"/>
            <a:ext cx="257005" cy="257005"/>
            <a:chOff x="3271200" y="1435075"/>
            <a:chExt cx="481825" cy="481825"/>
          </a:xfrm>
        </p:grpSpPr>
        <p:sp>
          <p:nvSpPr>
            <p:cNvPr id="74" name="Google Shape;119;p16">
              <a:extLst>
                <a:ext uri="{FF2B5EF4-FFF2-40B4-BE49-F238E27FC236}">
                  <a16:creationId xmlns:a16="http://schemas.microsoft.com/office/drawing/2014/main" id="{2CDB8188-EDA1-EDE6-9975-E6C8E2F1CDEB}"/>
                </a:ext>
              </a:extLst>
            </p:cNvPr>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5" name="Google Shape;120;p16">
              <a:extLst>
                <a:ext uri="{FF2B5EF4-FFF2-40B4-BE49-F238E27FC236}">
                  <a16:creationId xmlns:a16="http://schemas.microsoft.com/office/drawing/2014/main" id="{0287567F-DDEF-27F1-1630-43A478560209}"/>
                </a:ext>
              </a:extLst>
            </p:cNvPr>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76" name="Google Shape;126;p16">
            <a:extLst>
              <a:ext uri="{FF2B5EF4-FFF2-40B4-BE49-F238E27FC236}">
                <a16:creationId xmlns:a16="http://schemas.microsoft.com/office/drawing/2014/main" id="{637DA99F-8593-273A-4873-F72F8D0A8040}"/>
              </a:ext>
            </a:extLst>
          </p:cNvPr>
          <p:cNvGrpSpPr/>
          <p:nvPr/>
        </p:nvGrpSpPr>
        <p:grpSpPr>
          <a:xfrm>
            <a:off x="2853383" y="4103608"/>
            <a:ext cx="252178" cy="252178"/>
            <a:chOff x="6239925" y="2032450"/>
            <a:chExt cx="472775" cy="472775"/>
          </a:xfrm>
        </p:grpSpPr>
        <p:sp>
          <p:nvSpPr>
            <p:cNvPr id="77" name="Google Shape;127;p16">
              <a:extLst>
                <a:ext uri="{FF2B5EF4-FFF2-40B4-BE49-F238E27FC236}">
                  <a16:creationId xmlns:a16="http://schemas.microsoft.com/office/drawing/2014/main" id="{B6DD3655-22C1-77C8-C7BD-5567B2013CEF}"/>
                </a:ext>
              </a:extLst>
            </p:cNvPr>
            <p:cNvSpPr/>
            <p:nvPr/>
          </p:nvSpPr>
          <p:spPr>
            <a:xfrm>
              <a:off x="6239925" y="2032450"/>
              <a:ext cx="472775" cy="472775"/>
            </a:xfrm>
            <a:custGeom>
              <a:avLst/>
              <a:gdLst/>
              <a:ahLst/>
              <a:cxnLst/>
              <a:rect l="l" t="t" r="r" b="b"/>
              <a:pathLst>
                <a:path w="18911" h="18911" extrusionOk="0">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8" name="Google Shape;128;p16">
              <a:extLst>
                <a:ext uri="{FF2B5EF4-FFF2-40B4-BE49-F238E27FC236}">
                  <a16:creationId xmlns:a16="http://schemas.microsoft.com/office/drawing/2014/main" id="{7357E841-E801-4697-1A09-D007DDD6314A}"/>
                </a:ext>
              </a:extLst>
            </p:cNvPr>
            <p:cNvSpPr/>
            <p:nvPr/>
          </p:nvSpPr>
          <p:spPr>
            <a:xfrm>
              <a:off x="6329800" y="2122325"/>
              <a:ext cx="292950" cy="293025"/>
            </a:xfrm>
            <a:custGeom>
              <a:avLst/>
              <a:gdLst/>
              <a:ahLst/>
              <a:cxnLst/>
              <a:rect l="l" t="t" r="r" b="b"/>
              <a:pathLst>
                <a:path w="11718" h="11721" extrusionOk="0">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80" name="TextBox 79">
            <a:extLst>
              <a:ext uri="{FF2B5EF4-FFF2-40B4-BE49-F238E27FC236}">
                <a16:creationId xmlns:a16="http://schemas.microsoft.com/office/drawing/2014/main" id="{DDCAA739-6F62-82B7-52BA-DDBC917C76F1}"/>
              </a:ext>
            </a:extLst>
          </p:cNvPr>
          <p:cNvSpPr txBox="1"/>
          <p:nvPr/>
        </p:nvSpPr>
        <p:spPr>
          <a:xfrm>
            <a:off x="3701744" y="1197987"/>
            <a:ext cx="5057278" cy="1015663"/>
          </a:xfrm>
          <a:prstGeom prst="rect">
            <a:avLst/>
          </a:prstGeom>
          <a:noFill/>
        </p:spPr>
        <p:txBody>
          <a:bodyPr wrap="square">
            <a:spAutoFit/>
          </a:bodyPr>
          <a:lstStyle/>
          <a:p>
            <a:pPr algn="just"/>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Thực</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hiện</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phi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vụ</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bay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cùng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đồng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đội</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trong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1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tháng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nhưng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vì</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cơn</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bão</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cát</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nên</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phi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vụ</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kết</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thúc</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ở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ngày</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thứ</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6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theo</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lệnh</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của</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NASA </a:t>
            </a:r>
            <a:endParaRPr lang="en-US" sz="2000" dirty="0"/>
          </a:p>
        </p:txBody>
      </p:sp>
      <p:sp>
        <p:nvSpPr>
          <p:cNvPr id="82" name="TextBox 81">
            <a:extLst>
              <a:ext uri="{FF2B5EF4-FFF2-40B4-BE49-F238E27FC236}">
                <a16:creationId xmlns:a16="http://schemas.microsoft.com/office/drawing/2014/main" id="{560CB9EB-178B-A96F-AB07-95CEFF68DF97}"/>
              </a:ext>
            </a:extLst>
          </p:cNvPr>
          <p:cNvSpPr txBox="1"/>
          <p:nvPr/>
        </p:nvSpPr>
        <p:spPr>
          <a:xfrm>
            <a:off x="3709901" y="2543249"/>
            <a:ext cx="5057278" cy="1015663"/>
          </a:xfrm>
          <a:prstGeom prst="rect">
            <a:avLst/>
          </a:prstGeom>
          <a:noFill/>
        </p:spPr>
        <p:txBody>
          <a:bodyPr wrap="square">
            <a:spAutoFit/>
          </a:bodyPr>
          <a:lstStyle/>
          <a:p>
            <a:pPr algn="just"/>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Bị</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ăng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ten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xuyên</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thủng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người</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Cơn</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bão</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cát</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cuốn</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đi</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vùi</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lấp</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Áp</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suất</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trong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áo</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xuống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gần</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con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số</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0 </a:t>
            </a:r>
            <a:r>
              <a:rPr lang="en-US" sz="2000" dirty="0">
                <a:solidFill>
                  <a:schemeClr val="tx1"/>
                </a:solidFill>
                <a:latin typeface="#9Slide03 Ample" panose="02000000000000000000" pitchFamily="2" charset="0"/>
                <a:ea typeface="Fira Sans Extra Condensed Medium"/>
                <a:cs typeface="Fira Sans Extra Condensed Medium"/>
                <a:sym typeface="Wingdings" panose="05000000000000000000" pitchFamily="2" charset="2"/>
              </a:rPr>
              <a:t></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Mọi</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người</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tưởng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anh</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đã</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chết</a:t>
            </a:r>
            <a:endParaRPr lang="en-US" sz="2000" dirty="0"/>
          </a:p>
        </p:txBody>
      </p:sp>
      <p:sp>
        <p:nvSpPr>
          <p:cNvPr id="83" name="TextBox 82">
            <a:extLst>
              <a:ext uri="{FF2B5EF4-FFF2-40B4-BE49-F238E27FC236}">
                <a16:creationId xmlns:a16="http://schemas.microsoft.com/office/drawing/2014/main" id="{9AA94F80-6CA2-CC8D-F7B5-01BB6B3AE600}"/>
              </a:ext>
            </a:extLst>
          </p:cNvPr>
          <p:cNvSpPr txBox="1"/>
          <p:nvPr/>
        </p:nvSpPr>
        <p:spPr>
          <a:xfrm>
            <a:off x="3716964" y="4039722"/>
            <a:ext cx="5057278" cy="707886"/>
          </a:xfrm>
          <a:prstGeom prst="rect">
            <a:avLst/>
          </a:prstGeom>
          <a:noFill/>
        </p:spPr>
        <p:txBody>
          <a:bodyPr wrap="square">
            <a:spAutoFit/>
          </a:bodyPr>
          <a:lstStyle/>
          <a:p>
            <a:pPr algn="just"/>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Bị</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lăn</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xuống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đồi</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dốc</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mắc</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kẹt</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trên</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Sao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hỏa</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nơi</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không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có</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nước</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và</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sự</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sống</a:t>
            </a:r>
            <a:endParaRPr lang="en-US" sz="2000" dirty="0"/>
          </a:p>
        </p:txBody>
      </p:sp>
    </p:spTree>
    <p:extLst>
      <p:ext uri="{BB962C8B-B14F-4D97-AF65-F5344CB8AC3E}">
        <p14:creationId xmlns:p14="http://schemas.microsoft.com/office/powerpoint/2010/main" val="154851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p:tgtEl>
                                          <p:spTgt spid="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randombar(horizontal)">
                                      <p:cBhvr>
                                        <p:cTn id="12" dur="500"/>
                                        <p:tgtEl>
                                          <p:spTgt spid="6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randombar(horizontal)">
                                      <p:cBhvr>
                                        <p:cTn id="18" dur="500"/>
                                        <p:tgtEl>
                                          <p:spTgt spid="8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randombar(horizontal)">
                                      <p:cBhvr>
                                        <p:cTn id="23" dur="500"/>
                                        <p:tgtEl>
                                          <p:spTgt spid="8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randombar(horizontal)">
                                      <p:cBhvr>
                                        <p:cTn id="26" dur="500"/>
                                        <p:tgtEl>
                                          <p:spTgt spid="53"/>
                                        </p:tgtEl>
                                      </p:cBhvr>
                                    </p:animEffect>
                                  </p:childTnLst>
                                </p:cTn>
                              </p:par>
                              <p:par>
                                <p:cTn id="27" presetID="14" presetClass="entr" presetSubtype="1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randombar(horizontal)">
                                      <p:cBhvr>
                                        <p:cTn id="29" dur="500"/>
                                        <p:tgtEl>
                                          <p:spTgt spid="7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randombar(horizontal)">
                                      <p:cBhvr>
                                        <p:cTn id="34" dur="500"/>
                                        <p:tgtEl>
                                          <p:spTgt spid="8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randombar(horizontal)">
                                      <p:cBhvr>
                                        <p:cTn id="37" dur="500"/>
                                        <p:tgtEl>
                                          <p:spTgt spid="55"/>
                                        </p:tgtEl>
                                      </p:cBhvr>
                                    </p:animEffect>
                                  </p:childTnLst>
                                </p:cTn>
                              </p:par>
                              <p:par>
                                <p:cTn id="38" presetID="14" presetClass="entr" presetSubtype="10" fill="hold"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randombar(horizontal)">
                                      <p:cBhvr>
                                        <p:cTn id="4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80" grpId="0"/>
      <p:bldP spid="82" grpId="0"/>
      <p:bldP spid="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75;p22">
            <a:extLst>
              <a:ext uri="{FF2B5EF4-FFF2-40B4-BE49-F238E27FC236}">
                <a16:creationId xmlns:a16="http://schemas.microsoft.com/office/drawing/2014/main" id="{6E029CDB-30BA-1623-D83B-A48019E24366}"/>
              </a:ext>
            </a:extLst>
          </p:cNvPr>
          <p:cNvGrpSpPr/>
          <p:nvPr/>
        </p:nvGrpSpPr>
        <p:grpSpPr>
          <a:xfrm>
            <a:off x="345037" y="1056733"/>
            <a:ext cx="2487900" cy="1621773"/>
            <a:chOff x="200257" y="1096400"/>
            <a:chExt cx="2487900" cy="1621773"/>
          </a:xfrm>
        </p:grpSpPr>
        <p:grpSp>
          <p:nvGrpSpPr>
            <p:cNvPr id="6" name="Google Shape;777;p22">
              <a:extLst>
                <a:ext uri="{FF2B5EF4-FFF2-40B4-BE49-F238E27FC236}">
                  <a16:creationId xmlns:a16="http://schemas.microsoft.com/office/drawing/2014/main" id="{49D6B814-2136-7C57-D5A6-168EAC8F4F0A}"/>
                </a:ext>
              </a:extLst>
            </p:cNvPr>
            <p:cNvGrpSpPr/>
            <p:nvPr/>
          </p:nvGrpSpPr>
          <p:grpSpPr>
            <a:xfrm>
              <a:off x="200257" y="1096400"/>
              <a:ext cx="2487900" cy="1621773"/>
              <a:chOff x="200257" y="1096400"/>
              <a:chExt cx="2487900" cy="1621773"/>
            </a:xfrm>
          </p:grpSpPr>
          <p:sp>
            <p:nvSpPr>
              <p:cNvPr id="10" name="Google Shape;778;p22">
                <a:extLst>
                  <a:ext uri="{FF2B5EF4-FFF2-40B4-BE49-F238E27FC236}">
                    <a16:creationId xmlns:a16="http://schemas.microsoft.com/office/drawing/2014/main" id="{1218A68D-5307-7F38-14EC-21512DC4DEFE}"/>
                  </a:ext>
                </a:extLst>
              </p:cNvPr>
              <p:cNvSpPr/>
              <p:nvPr/>
            </p:nvSpPr>
            <p:spPr>
              <a:xfrm>
                <a:off x="200257" y="1402373"/>
                <a:ext cx="2487900" cy="1315800"/>
              </a:xfrm>
              <a:prstGeom prst="roundRect">
                <a:avLst>
                  <a:gd name="adj" fmla="val 16667"/>
                </a:avLst>
              </a:prstGeom>
              <a:solidFill>
                <a:schemeClr val="accent5">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779;p22">
                <a:extLst>
                  <a:ext uri="{FF2B5EF4-FFF2-40B4-BE49-F238E27FC236}">
                    <a16:creationId xmlns:a16="http://schemas.microsoft.com/office/drawing/2014/main" id="{9B11B696-6F8F-1D65-2F14-F13698F28226}"/>
                  </a:ext>
                </a:extLst>
              </p:cNvPr>
              <p:cNvSpPr/>
              <p:nvPr/>
            </p:nvSpPr>
            <p:spPr>
              <a:xfrm>
                <a:off x="1164700" y="1096400"/>
                <a:ext cx="559800" cy="559800"/>
              </a:xfrm>
              <a:prstGeom prst="ellipse">
                <a:avLst/>
              </a:prstGeom>
              <a:solidFill>
                <a:schemeClr val="lt1"/>
              </a:solidFill>
              <a:ln w="38100" cap="flat" cmpd="sng">
                <a:solidFill>
                  <a:schemeClr val="accent5">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783;p22">
              <a:extLst>
                <a:ext uri="{FF2B5EF4-FFF2-40B4-BE49-F238E27FC236}">
                  <a16:creationId xmlns:a16="http://schemas.microsoft.com/office/drawing/2014/main" id="{3D4E21A5-CF60-A665-BE24-84AF818BD5E4}"/>
                </a:ext>
              </a:extLst>
            </p:cNvPr>
            <p:cNvSpPr txBox="1"/>
            <p:nvPr/>
          </p:nvSpPr>
          <p:spPr>
            <a:xfrm>
              <a:off x="261216" y="2015035"/>
              <a:ext cx="2352443"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L</a:t>
              </a:r>
              <a:r>
                <a:rPr lang="en" sz="2000" dirty="0">
                  <a:solidFill>
                    <a:schemeClr val="dk1"/>
                  </a:solidFill>
                  <a:latin typeface="#9Slide03 Ample" panose="02000000000000000000" pitchFamily="2" charset="0"/>
                  <a:ea typeface="Fira Sans Extra Condensed Medium"/>
                  <a:cs typeface="Fira Sans Extra Condensed Medium"/>
                  <a:sym typeface="Fira Sans Extra Condensed Medium"/>
                </a:rPr>
                <a:t>ấy bộ đồ nghề sửa và dán lại lỗ thủng</a:t>
              </a:r>
              <a:endParaRPr sz="2000" dirty="0">
                <a:solidFill>
                  <a:schemeClr val="dk1"/>
                </a:solidFill>
                <a:latin typeface="#9Slide03 Ample" panose="02000000000000000000" pitchFamily="2" charset="0"/>
                <a:ea typeface="Fira Sans Extra Condensed Medium"/>
                <a:cs typeface="Fira Sans Extra Condensed Medium"/>
                <a:sym typeface="Fira Sans Extra Condensed Medium"/>
              </a:endParaRPr>
            </a:p>
          </p:txBody>
        </p:sp>
      </p:grpSp>
      <p:grpSp>
        <p:nvGrpSpPr>
          <p:cNvPr id="12" name="Google Shape;784;p22">
            <a:extLst>
              <a:ext uri="{FF2B5EF4-FFF2-40B4-BE49-F238E27FC236}">
                <a16:creationId xmlns:a16="http://schemas.microsoft.com/office/drawing/2014/main" id="{B7B545A4-E964-714A-3B57-08309B80255C}"/>
              </a:ext>
            </a:extLst>
          </p:cNvPr>
          <p:cNvGrpSpPr/>
          <p:nvPr/>
        </p:nvGrpSpPr>
        <p:grpSpPr>
          <a:xfrm>
            <a:off x="345037" y="3015349"/>
            <a:ext cx="2487900" cy="1792082"/>
            <a:chOff x="200257" y="2969225"/>
            <a:chExt cx="2487900" cy="1792082"/>
          </a:xfrm>
        </p:grpSpPr>
        <p:grpSp>
          <p:nvGrpSpPr>
            <p:cNvPr id="13" name="Google Shape;786;p22">
              <a:extLst>
                <a:ext uri="{FF2B5EF4-FFF2-40B4-BE49-F238E27FC236}">
                  <a16:creationId xmlns:a16="http://schemas.microsoft.com/office/drawing/2014/main" id="{317B462F-6F17-91A6-2F4D-A35422CD2055}"/>
                </a:ext>
              </a:extLst>
            </p:cNvPr>
            <p:cNvGrpSpPr/>
            <p:nvPr/>
          </p:nvGrpSpPr>
          <p:grpSpPr>
            <a:xfrm>
              <a:off x="200257" y="2969225"/>
              <a:ext cx="2487900" cy="1792082"/>
              <a:chOff x="200257" y="2969225"/>
              <a:chExt cx="2487900" cy="1792082"/>
            </a:xfrm>
          </p:grpSpPr>
          <p:sp>
            <p:nvSpPr>
              <p:cNvPr id="17" name="Google Shape;787;p22">
                <a:extLst>
                  <a:ext uri="{FF2B5EF4-FFF2-40B4-BE49-F238E27FC236}">
                    <a16:creationId xmlns:a16="http://schemas.microsoft.com/office/drawing/2014/main" id="{1DB2A45C-0833-C56D-F719-92D3FB354505}"/>
                  </a:ext>
                </a:extLst>
              </p:cNvPr>
              <p:cNvSpPr/>
              <p:nvPr/>
            </p:nvSpPr>
            <p:spPr>
              <a:xfrm>
                <a:off x="200257" y="3259349"/>
                <a:ext cx="2487900" cy="1501958"/>
              </a:xfrm>
              <a:prstGeom prst="roundRect">
                <a:avLst>
                  <a:gd name="adj" fmla="val 16667"/>
                </a:avLst>
              </a:pr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788;p22">
                <a:extLst>
                  <a:ext uri="{FF2B5EF4-FFF2-40B4-BE49-F238E27FC236}">
                    <a16:creationId xmlns:a16="http://schemas.microsoft.com/office/drawing/2014/main" id="{00CAF148-FA57-6C9D-F142-A597BFF7197C}"/>
                  </a:ext>
                </a:extLst>
              </p:cNvPr>
              <p:cNvSpPr/>
              <p:nvPr/>
            </p:nvSpPr>
            <p:spPr>
              <a:xfrm>
                <a:off x="1164700" y="2969225"/>
                <a:ext cx="559800" cy="559800"/>
              </a:xfrm>
              <a:prstGeom prst="ellipse">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792;p22">
              <a:extLst>
                <a:ext uri="{FF2B5EF4-FFF2-40B4-BE49-F238E27FC236}">
                  <a16:creationId xmlns:a16="http://schemas.microsoft.com/office/drawing/2014/main" id="{85290AA3-BE88-DB9E-2655-DDD539F6DA81}"/>
                </a:ext>
              </a:extLst>
            </p:cNvPr>
            <p:cNvSpPr txBox="1"/>
            <p:nvPr/>
          </p:nvSpPr>
          <p:spPr>
            <a:xfrm>
              <a:off x="206548" y="3964553"/>
              <a:ext cx="244510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Về</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căn</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Háp</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tìm</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cái</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khóa</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khí</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cởi</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bộ</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đồ</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tiêm</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thuốc</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tê</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rồi</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khâu</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vết</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thương</a:t>
              </a:r>
              <a:endPar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endParaRPr>
            </a:p>
          </p:txBody>
        </p:sp>
      </p:grpSp>
      <p:grpSp>
        <p:nvGrpSpPr>
          <p:cNvPr id="19" name="Google Shape;793;p22">
            <a:extLst>
              <a:ext uri="{FF2B5EF4-FFF2-40B4-BE49-F238E27FC236}">
                <a16:creationId xmlns:a16="http://schemas.microsoft.com/office/drawing/2014/main" id="{ED98F765-6FD8-861D-89B3-40AEC3856BC7}"/>
              </a:ext>
            </a:extLst>
          </p:cNvPr>
          <p:cNvGrpSpPr/>
          <p:nvPr/>
        </p:nvGrpSpPr>
        <p:grpSpPr>
          <a:xfrm>
            <a:off x="6306158" y="1056733"/>
            <a:ext cx="2487898" cy="1605925"/>
            <a:chOff x="6455845" y="1096400"/>
            <a:chExt cx="2487898" cy="1605925"/>
          </a:xfrm>
        </p:grpSpPr>
        <p:grpSp>
          <p:nvGrpSpPr>
            <p:cNvPr id="20" name="Google Shape;795;p22">
              <a:extLst>
                <a:ext uri="{FF2B5EF4-FFF2-40B4-BE49-F238E27FC236}">
                  <a16:creationId xmlns:a16="http://schemas.microsoft.com/office/drawing/2014/main" id="{DB187251-1507-C17A-971E-47C4E1A3BCAC}"/>
                </a:ext>
              </a:extLst>
            </p:cNvPr>
            <p:cNvGrpSpPr/>
            <p:nvPr/>
          </p:nvGrpSpPr>
          <p:grpSpPr>
            <a:xfrm>
              <a:off x="6455845" y="1096400"/>
              <a:ext cx="2487898" cy="1605925"/>
              <a:chOff x="6455845" y="1096400"/>
              <a:chExt cx="2487898" cy="1605925"/>
            </a:xfrm>
          </p:grpSpPr>
          <p:sp>
            <p:nvSpPr>
              <p:cNvPr id="24" name="Google Shape;796;p22">
                <a:extLst>
                  <a:ext uri="{FF2B5EF4-FFF2-40B4-BE49-F238E27FC236}">
                    <a16:creationId xmlns:a16="http://schemas.microsoft.com/office/drawing/2014/main" id="{610DE1AC-2DB0-60EF-77EE-18B530F8A109}"/>
                  </a:ext>
                </a:extLst>
              </p:cNvPr>
              <p:cNvSpPr/>
              <p:nvPr/>
            </p:nvSpPr>
            <p:spPr>
              <a:xfrm>
                <a:off x="6455845" y="1386525"/>
                <a:ext cx="2487898" cy="1315800"/>
              </a:xfrm>
              <a:prstGeom prst="roundRect">
                <a:avLst>
                  <a:gd name="adj" fmla="val 16667"/>
                </a:avLst>
              </a:prstGeom>
              <a:solidFill>
                <a:schemeClr val="accent3">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97;p22">
                <a:extLst>
                  <a:ext uri="{FF2B5EF4-FFF2-40B4-BE49-F238E27FC236}">
                    <a16:creationId xmlns:a16="http://schemas.microsoft.com/office/drawing/2014/main" id="{0344EF6A-58E2-2604-D594-854D13F175D3}"/>
                  </a:ext>
                </a:extLst>
              </p:cNvPr>
              <p:cNvSpPr/>
              <p:nvPr/>
            </p:nvSpPr>
            <p:spPr>
              <a:xfrm>
                <a:off x="7419500" y="1096400"/>
                <a:ext cx="559800" cy="559800"/>
              </a:xfrm>
              <a:prstGeom prst="ellipse">
                <a:avLst/>
              </a:prstGeom>
              <a:solidFill>
                <a:schemeClr val="lt1"/>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01;p22">
              <a:extLst>
                <a:ext uri="{FF2B5EF4-FFF2-40B4-BE49-F238E27FC236}">
                  <a16:creationId xmlns:a16="http://schemas.microsoft.com/office/drawing/2014/main" id="{ABEED260-D44E-2893-AA96-AC0F71E4C83D}"/>
                </a:ext>
              </a:extLst>
            </p:cNvPr>
            <p:cNvSpPr txBox="1"/>
            <p:nvPr/>
          </p:nvSpPr>
          <p:spPr>
            <a:xfrm>
              <a:off x="6507892" y="2022655"/>
              <a:ext cx="2366695"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Kéo</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cái</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ăng</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-ten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ra</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khỏi</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người</a:t>
              </a:r>
              <a:r>
                <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dk1"/>
                  </a:solidFill>
                  <a:latin typeface="#9Slide03 Ample" panose="02000000000000000000" pitchFamily="2" charset="0"/>
                  <a:ea typeface="Fira Sans Extra Condensed Medium"/>
                  <a:cs typeface="Fira Sans Extra Condensed Medium"/>
                  <a:sym typeface="Fira Sans Extra Condensed Medium"/>
                </a:rPr>
                <a:t>mình</a:t>
              </a:r>
              <a:endParaRPr lang="en-US" sz="2000" dirty="0">
                <a:solidFill>
                  <a:schemeClr val="dk1"/>
                </a:solidFill>
                <a:latin typeface="#9Slide03 Ample" panose="02000000000000000000" pitchFamily="2" charset="0"/>
                <a:ea typeface="Fira Sans Extra Condensed Medium"/>
                <a:cs typeface="Fira Sans Extra Condensed Medium"/>
                <a:sym typeface="Fira Sans Extra Condensed Medium"/>
              </a:endParaRPr>
            </a:p>
          </p:txBody>
        </p:sp>
      </p:grpSp>
      <p:grpSp>
        <p:nvGrpSpPr>
          <p:cNvPr id="26" name="Google Shape;802;p22">
            <a:extLst>
              <a:ext uri="{FF2B5EF4-FFF2-40B4-BE49-F238E27FC236}">
                <a16:creationId xmlns:a16="http://schemas.microsoft.com/office/drawing/2014/main" id="{9B4AA705-FFC1-68F9-6C51-8D537C7758B6}"/>
              </a:ext>
            </a:extLst>
          </p:cNvPr>
          <p:cNvGrpSpPr/>
          <p:nvPr/>
        </p:nvGrpSpPr>
        <p:grpSpPr>
          <a:xfrm>
            <a:off x="6337118" y="2923798"/>
            <a:ext cx="2456938" cy="1883633"/>
            <a:chOff x="6486804" y="2969225"/>
            <a:chExt cx="2456938" cy="1883633"/>
          </a:xfrm>
        </p:grpSpPr>
        <p:grpSp>
          <p:nvGrpSpPr>
            <p:cNvPr id="27" name="Google Shape;804;p22">
              <a:extLst>
                <a:ext uri="{FF2B5EF4-FFF2-40B4-BE49-F238E27FC236}">
                  <a16:creationId xmlns:a16="http://schemas.microsoft.com/office/drawing/2014/main" id="{E3CCC1F0-B279-C439-7188-BD97E7D79432}"/>
                </a:ext>
              </a:extLst>
            </p:cNvPr>
            <p:cNvGrpSpPr/>
            <p:nvPr/>
          </p:nvGrpSpPr>
          <p:grpSpPr>
            <a:xfrm>
              <a:off x="6492651" y="2969225"/>
              <a:ext cx="2451091" cy="1883633"/>
              <a:chOff x="6492651" y="2969225"/>
              <a:chExt cx="2451091" cy="1883633"/>
            </a:xfrm>
          </p:grpSpPr>
          <p:sp>
            <p:nvSpPr>
              <p:cNvPr id="31" name="Google Shape;805;p22">
                <a:extLst>
                  <a:ext uri="{FF2B5EF4-FFF2-40B4-BE49-F238E27FC236}">
                    <a16:creationId xmlns:a16="http://schemas.microsoft.com/office/drawing/2014/main" id="{C7124D49-7AC9-0C78-E7E8-99346821D28C}"/>
                  </a:ext>
                </a:extLst>
              </p:cNvPr>
              <p:cNvSpPr/>
              <p:nvPr/>
            </p:nvSpPr>
            <p:spPr>
              <a:xfrm>
                <a:off x="6492651" y="3259350"/>
                <a:ext cx="2451091" cy="1593508"/>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806;p22">
                <a:extLst>
                  <a:ext uri="{FF2B5EF4-FFF2-40B4-BE49-F238E27FC236}">
                    <a16:creationId xmlns:a16="http://schemas.microsoft.com/office/drawing/2014/main" id="{B7A30DFE-9E4F-1527-1E0B-2BCB6670C258}"/>
                  </a:ext>
                </a:extLst>
              </p:cNvPr>
              <p:cNvSpPr/>
              <p:nvPr/>
            </p:nvSpPr>
            <p:spPr>
              <a:xfrm>
                <a:off x="7419500" y="2969225"/>
                <a:ext cx="559800" cy="559800"/>
              </a:xfrm>
              <a:prstGeom prst="ellipse">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0" name="Google Shape;810;p22">
              <a:extLst>
                <a:ext uri="{FF2B5EF4-FFF2-40B4-BE49-F238E27FC236}">
                  <a16:creationId xmlns:a16="http://schemas.microsoft.com/office/drawing/2014/main" id="{65EAB7D9-9259-6F9A-A882-46808310177E}"/>
                </a:ext>
              </a:extLst>
            </p:cNvPr>
            <p:cNvSpPr txBox="1"/>
            <p:nvPr/>
          </p:nvSpPr>
          <p:spPr>
            <a:xfrm>
              <a:off x="6486804" y="3978275"/>
              <a:ext cx="245109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Khởi</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động</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thiết</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bị</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liên</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lạc</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dù</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biết</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nó</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là</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việc</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làm</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vô</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 </a:t>
              </a:r>
              <a:r>
                <a:rPr lang="en-US" sz="2000" b="1" dirty="0" err="1">
                  <a:solidFill>
                    <a:schemeClr val="dk1"/>
                  </a:solidFill>
                  <a:latin typeface="#9Slide03 Ample" panose="02000000000000000000" pitchFamily="2" charset="0"/>
                  <a:ea typeface="Fira Sans Extra Condensed Medium"/>
                  <a:cs typeface="Fira Sans Extra Condensed Medium"/>
                  <a:sym typeface="Fira Sans Extra Condensed Medium"/>
                </a:rPr>
                <a:t>vọng</a:t>
              </a:r>
              <a:r>
                <a:rPr lang="en-US" sz="2000" b="1" dirty="0">
                  <a:solidFill>
                    <a:schemeClr val="dk1"/>
                  </a:solidFill>
                  <a:latin typeface="#9Slide03 Ample" panose="02000000000000000000" pitchFamily="2" charset="0"/>
                  <a:ea typeface="Fira Sans Extra Condensed Medium"/>
                  <a:cs typeface="Fira Sans Extra Condensed Medium"/>
                  <a:sym typeface="Fira Sans Extra Condensed Medium"/>
                </a:rPr>
                <a:t>)</a:t>
              </a:r>
            </a:p>
          </p:txBody>
        </p:sp>
      </p:grpSp>
      <p:grpSp>
        <p:nvGrpSpPr>
          <p:cNvPr id="33" name="Google Shape;811;p22">
            <a:extLst>
              <a:ext uri="{FF2B5EF4-FFF2-40B4-BE49-F238E27FC236}">
                <a16:creationId xmlns:a16="http://schemas.microsoft.com/office/drawing/2014/main" id="{C2FBD1D1-690E-F8EB-14DC-54ADF12B3A71}"/>
              </a:ext>
            </a:extLst>
          </p:cNvPr>
          <p:cNvGrpSpPr/>
          <p:nvPr/>
        </p:nvGrpSpPr>
        <p:grpSpPr>
          <a:xfrm>
            <a:off x="1401197" y="3089125"/>
            <a:ext cx="375579" cy="397120"/>
            <a:chOff x="6401073" y="1187183"/>
            <a:chExt cx="385843" cy="407972"/>
          </a:xfrm>
        </p:grpSpPr>
        <p:sp>
          <p:nvSpPr>
            <p:cNvPr id="34" name="Google Shape;812;p22">
              <a:extLst>
                <a:ext uri="{FF2B5EF4-FFF2-40B4-BE49-F238E27FC236}">
                  <a16:creationId xmlns:a16="http://schemas.microsoft.com/office/drawing/2014/main" id="{5509A984-34DD-F47C-6C31-8D80264F7CD7}"/>
                </a:ext>
              </a:extLst>
            </p:cNvPr>
            <p:cNvSpPr/>
            <p:nvPr/>
          </p:nvSpPr>
          <p:spPr>
            <a:xfrm>
              <a:off x="6417275" y="1206990"/>
              <a:ext cx="363676" cy="358040"/>
            </a:xfrm>
            <a:custGeom>
              <a:avLst/>
              <a:gdLst/>
              <a:ahLst/>
              <a:cxnLst/>
              <a:rect l="l" t="t" r="r" b="b"/>
              <a:pathLst>
                <a:path w="13109" h="12907" extrusionOk="0">
                  <a:moveTo>
                    <a:pt x="7353" y="0"/>
                  </a:moveTo>
                  <a:cubicBezTo>
                    <a:pt x="7278" y="0"/>
                    <a:pt x="7201" y="20"/>
                    <a:pt x="7132" y="62"/>
                  </a:cubicBezTo>
                  <a:lnTo>
                    <a:pt x="6263" y="598"/>
                  </a:lnTo>
                  <a:cubicBezTo>
                    <a:pt x="6195" y="638"/>
                    <a:pt x="6120" y="660"/>
                    <a:pt x="6044" y="660"/>
                  </a:cubicBezTo>
                  <a:cubicBezTo>
                    <a:pt x="5985" y="660"/>
                    <a:pt x="5927" y="647"/>
                    <a:pt x="5870" y="621"/>
                  </a:cubicBezTo>
                  <a:lnTo>
                    <a:pt x="4941" y="217"/>
                  </a:lnTo>
                  <a:cubicBezTo>
                    <a:pt x="4884" y="192"/>
                    <a:pt x="4824" y="180"/>
                    <a:pt x="4765" y="180"/>
                  </a:cubicBezTo>
                  <a:cubicBezTo>
                    <a:pt x="4625" y="180"/>
                    <a:pt x="4489" y="246"/>
                    <a:pt x="4405" y="371"/>
                  </a:cubicBezTo>
                  <a:lnTo>
                    <a:pt x="3929" y="1348"/>
                  </a:lnTo>
                  <a:cubicBezTo>
                    <a:pt x="3846" y="1467"/>
                    <a:pt x="3715" y="1538"/>
                    <a:pt x="3572" y="1538"/>
                  </a:cubicBezTo>
                  <a:lnTo>
                    <a:pt x="2596" y="1514"/>
                  </a:lnTo>
                  <a:cubicBezTo>
                    <a:pt x="2588" y="1514"/>
                    <a:pt x="2580" y="1514"/>
                    <a:pt x="2573" y="1514"/>
                  </a:cubicBezTo>
                  <a:cubicBezTo>
                    <a:pt x="2369" y="1514"/>
                    <a:pt x="2202" y="1665"/>
                    <a:pt x="2167" y="1860"/>
                  </a:cubicBezTo>
                  <a:lnTo>
                    <a:pt x="1965" y="2848"/>
                  </a:lnTo>
                  <a:cubicBezTo>
                    <a:pt x="1941" y="2991"/>
                    <a:pt x="1858" y="3098"/>
                    <a:pt x="1727" y="3157"/>
                  </a:cubicBezTo>
                  <a:lnTo>
                    <a:pt x="834" y="3610"/>
                  </a:lnTo>
                  <a:cubicBezTo>
                    <a:pt x="643" y="3693"/>
                    <a:pt x="536" y="3908"/>
                    <a:pt x="584" y="4110"/>
                  </a:cubicBezTo>
                  <a:lnTo>
                    <a:pt x="869" y="4955"/>
                  </a:lnTo>
                  <a:cubicBezTo>
                    <a:pt x="905" y="5098"/>
                    <a:pt x="869" y="5241"/>
                    <a:pt x="774" y="5348"/>
                  </a:cubicBezTo>
                  <a:lnTo>
                    <a:pt x="143" y="6098"/>
                  </a:lnTo>
                  <a:cubicBezTo>
                    <a:pt x="0" y="6241"/>
                    <a:pt x="0" y="6479"/>
                    <a:pt x="119" y="6646"/>
                  </a:cubicBezTo>
                  <a:lnTo>
                    <a:pt x="655" y="7408"/>
                  </a:lnTo>
                  <a:cubicBezTo>
                    <a:pt x="750" y="7527"/>
                    <a:pt x="774" y="7670"/>
                    <a:pt x="726" y="7813"/>
                  </a:cubicBezTo>
                  <a:lnTo>
                    <a:pt x="572" y="8777"/>
                  </a:lnTo>
                  <a:cubicBezTo>
                    <a:pt x="500" y="8968"/>
                    <a:pt x="595" y="9182"/>
                    <a:pt x="774" y="9289"/>
                  </a:cubicBezTo>
                  <a:lnTo>
                    <a:pt x="1667" y="9646"/>
                  </a:lnTo>
                  <a:cubicBezTo>
                    <a:pt x="1798" y="9718"/>
                    <a:pt x="1881" y="9837"/>
                    <a:pt x="1893" y="9980"/>
                  </a:cubicBezTo>
                  <a:lnTo>
                    <a:pt x="1869" y="10873"/>
                  </a:lnTo>
                  <a:cubicBezTo>
                    <a:pt x="1893" y="11075"/>
                    <a:pt x="2060" y="11230"/>
                    <a:pt x="2274" y="11254"/>
                  </a:cubicBezTo>
                  <a:lnTo>
                    <a:pt x="3334" y="11385"/>
                  </a:lnTo>
                  <a:cubicBezTo>
                    <a:pt x="3477" y="11397"/>
                    <a:pt x="3608" y="11480"/>
                    <a:pt x="3679" y="11599"/>
                  </a:cubicBezTo>
                  <a:lnTo>
                    <a:pt x="3977" y="12432"/>
                  </a:lnTo>
                  <a:cubicBezTo>
                    <a:pt x="4056" y="12565"/>
                    <a:pt x="4195" y="12638"/>
                    <a:pt x="4339" y="12638"/>
                  </a:cubicBezTo>
                  <a:cubicBezTo>
                    <a:pt x="4389" y="12638"/>
                    <a:pt x="4440" y="12629"/>
                    <a:pt x="4489" y="12611"/>
                  </a:cubicBezTo>
                  <a:lnTo>
                    <a:pt x="5429" y="12266"/>
                  </a:lnTo>
                  <a:cubicBezTo>
                    <a:pt x="5474" y="12249"/>
                    <a:pt x="5522" y="12241"/>
                    <a:pt x="5570" y="12241"/>
                  </a:cubicBezTo>
                  <a:cubicBezTo>
                    <a:pt x="5661" y="12241"/>
                    <a:pt x="5752" y="12271"/>
                    <a:pt x="5822" y="12325"/>
                  </a:cubicBezTo>
                  <a:lnTo>
                    <a:pt x="6549" y="12825"/>
                  </a:lnTo>
                  <a:cubicBezTo>
                    <a:pt x="6624" y="12879"/>
                    <a:pt x="6715" y="12906"/>
                    <a:pt x="6805" y="12906"/>
                  </a:cubicBezTo>
                  <a:cubicBezTo>
                    <a:pt x="6912" y="12906"/>
                    <a:pt x="7018" y="12868"/>
                    <a:pt x="7096" y="12790"/>
                  </a:cubicBezTo>
                  <a:lnTo>
                    <a:pt x="7965" y="12290"/>
                  </a:lnTo>
                  <a:cubicBezTo>
                    <a:pt x="8039" y="12216"/>
                    <a:pt x="8149" y="12171"/>
                    <a:pt x="8255" y="12171"/>
                  </a:cubicBezTo>
                  <a:cubicBezTo>
                    <a:pt x="8286" y="12171"/>
                    <a:pt x="8317" y="12174"/>
                    <a:pt x="8346" y="12182"/>
                  </a:cubicBezTo>
                  <a:lnTo>
                    <a:pt x="9299" y="12290"/>
                  </a:lnTo>
                  <a:cubicBezTo>
                    <a:pt x="9331" y="12297"/>
                    <a:pt x="9364" y="12301"/>
                    <a:pt x="9396" y="12301"/>
                  </a:cubicBezTo>
                  <a:cubicBezTo>
                    <a:pt x="9566" y="12301"/>
                    <a:pt x="9727" y="12200"/>
                    <a:pt x="9787" y="12039"/>
                  </a:cubicBezTo>
                  <a:lnTo>
                    <a:pt x="10192" y="11349"/>
                  </a:lnTo>
                  <a:cubicBezTo>
                    <a:pt x="10251" y="11218"/>
                    <a:pt x="10371" y="11123"/>
                    <a:pt x="10501" y="11087"/>
                  </a:cubicBezTo>
                  <a:lnTo>
                    <a:pt x="11490" y="10885"/>
                  </a:lnTo>
                  <a:lnTo>
                    <a:pt x="11502" y="10873"/>
                  </a:lnTo>
                  <a:cubicBezTo>
                    <a:pt x="11704" y="10825"/>
                    <a:pt x="11847" y="10646"/>
                    <a:pt x="11835" y="10444"/>
                  </a:cubicBezTo>
                  <a:lnTo>
                    <a:pt x="11811" y="9432"/>
                  </a:lnTo>
                  <a:cubicBezTo>
                    <a:pt x="11799" y="9289"/>
                    <a:pt x="11871" y="9146"/>
                    <a:pt x="11990" y="9063"/>
                  </a:cubicBezTo>
                  <a:lnTo>
                    <a:pt x="12799" y="8468"/>
                  </a:lnTo>
                  <a:cubicBezTo>
                    <a:pt x="12966" y="8349"/>
                    <a:pt x="13026" y="8122"/>
                    <a:pt x="12942" y="7932"/>
                  </a:cubicBezTo>
                  <a:lnTo>
                    <a:pt x="12490" y="7027"/>
                  </a:lnTo>
                  <a:cubicBezTo>
                    <a:pt x="12430" y="6896"/>
                    <a:pt x="12430" y="6741"/>
                    <a:pt x="12502" y="6622"/>
                  </a:cubicBezTo>
                  <a:lnTo>
                    <a:pt x="13014" y="5741"/>
                  </a:lnTo>
                  <a:cubicBezTo>
                    <a:pt x="13109" y="5563"/>
                    <a:pt x="13061" y="5336"/>
                    <a:pt x="12907" y="5205"/>
                  </a:cubicBezTo>
                  <a:lnTo>
                    <a:pt x="12133" y="4550"/>
                  </a:lnTo>
                  <a:cubicBezTo>
                    <a:pt x="12025" y="4455"/>
                    <a:pt x="11966" y="4312"/>
                    <a:pt x="11990" y="4181"/>
                  </a:cubicBezTo>
                  <a:lnTo>
                    <a:pt x="12085" y="3169"/>
                  </a:lnTo>
                  <a:cubicBezTo>
                    <a:pt x="12109" y="2955"/>
                    <a:pt x="11978" y="2765"/>
                    <a:pt x="11775" y="2705"/>
                  </a:cubicBezTo>
                  <a:lnTo>
                    <a:pt x="10811" y="2431"/>
                  </a:lnTo>
                  <a:cubicBezTo>
                    <a:pt x="10668" y="2384"/>
                    <a:pt x="10561" y="2288"/>
                    <a:pt x="10513" y="2145"/>
                  </a:cubicBezTo>
                  <a:lnTo>
                    <a:pt x="10204" y="1181"/>
                  </a:lnTo>
                  <a:cubicBezTo>
                    <a:pt x="10149" y="1006"/>
                    <a:pt x="9973" y="881"/>
                    <a:pt x="9787" y="881"/>
                  </a:cubicBezTo>
                  <a:cubicBezTo>
                    <a:pt x="9771" y="881"/>
                    <a:pt x="9755" y="881"/>
                    <a:pt x="9739" y="883"/>
                  </a:cubicBezTo>
                  <a:lnTo>
                    <a:pt x="8727" y="1026"/>
                  </a:lnTo>
                  <a:cubicBezTo>
                    <a:pt x="8714" y="1027"/>
                    <a:pt x="8701" y="1028"/>
                    <a:pt x="8688" y="1028"/>
                  </a:cubicBezTo>
                  <a:cubicBezTo>
                    <a:pt x="8568" y="1028"/>
                    <a:pt x="8444" y="980"/>
                    <a:pt x="8358" y="883"/>
                  </a:cubicBezTo>
                  <a:lnTo>
                    <a:pt x="7680" y="145"/>
                  </a:lnTo>
                  <a:cubicBezTo>
                    <a:pt x="7592" y="50"/>
                    <a:pt x="7473" y="0"/>
                    <a:pt x="73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13;p22">
              <a:extLst>
                <a:ext uri="{FF2B5EF4-FFF2-40B4-BE49-F238E27FC236}">
                  <a16:creationId xmlns:a16="http://schemas.microsoft.com/office/drawing/2014/main" id="{49C2F4AD-433C-00F9-0A86-43E4EE7FC399}"/>
                </a:ext>
              </a:extLst>
            </p:cNvPr>
            <p:cNvSpPr/>
            <p:nvPr/>
          </p:nvSpPr>
          <p:spPr>
            <a:xfrm>
              <a:off x="6472094" y="1267158"/>
              <a:ext cx="247768" cy="247718"/>
            </a:xfrm>
            <a:custGeom>
              <a:avLst/>
              <a:gdLst/>
              <a:ahLst/>
              <a:cxnLst/>
              <a:rect l="l" t="t" r="r" b="b"/>
              <a:pathLst>
                <a:path w="8931" h="8930" extrusionOk="0">
                  <a:moveTo>
                    <a:pt x="4465" y="0"/>
                  </a:moveTo>
                  <a:cubicBezTo>
                    <a:pt x="2001" y="0"/>
                    <a:pt x="1" y="2000"/>
                    <a:pt x="1" y="4465"/>
                  </a:cubicBezTo>
                  <a:cubicBezTo>
                    <a:pt x="1" y="6930"/>
                    <a:pt x="2001" y="8930"/>
                    <a:pt x="4465" y="8930"/>
                  </a:cubicBezTo>
                  <a:cubicBezTo>
                    <a:pt x="6930" y="8930"/>
                    <a:pt x="8930" y="6930"/>
                    <a:pt x="8930" y="4465"/>
                  </a:cubicBezTo>
                  <a:cubicBezTo>
                    <a:pt x="8930" y="2000"/>
                    <a:pt x="6930" y="0"/>
                    <a:pt x="4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14;p22">
              <a:extLst>
                <a:ext uri="{FF2B5EF4-FFF2-40B4-BE49-F238E27FC236}">
                  <a16:creationId xmlns:a16="http://schemas.microsoft.com/office/drawing/2014/main" id="{B78EEDD1-06FB-04BF-4D1B-66517E1CAD1F}"/>
                </a:ext>
              </a:extLst>
            </p:cNvPr>
            <p:cNvSpPr/>
            <p:nvPr/>
          </p:nvSpPr>
          <p:spPr>
            <a:xfrm>
              <a:off x="6516371" y="1307103"/>
              <a:ext cx="183322" cy="167522"/>
            </a:xfrm>
            <a:custGeom>
              <a:avLst/>
              <a:gdLst/>
              <a:ahLst/>
              <a:cxnLst/>
              <a:rect l="l" t="t" r="r" b="b"/>
              <a:pathLst>
                <a:path w="6608" h="6039" extrusionOk="0">
                  <a:moveTo>
                    <a:pt x="2865" y="0"/>
                  </a:moveTo>
                  <a:cubicBezTo>
                    <a:pt x="1906" y="0"/>
                    <a:pt x="947" y="447"/>
                    <a:pt x="345" y="1346"/>
                  </a:cubicBezTo>
                  <a:cubicBezTo>
                    <a:pt x="24" y="1823"/>
                    <a:pt x="0" y="2394"/>
                    <a:pt x="0" y="3013"/>
                  </a:cubicBezTo>
                  <a:cubicBezTo>
                    <a:pt x="0" y="4692"/>
                    <a:pt x="1143" y="5942"/>
                    <a:pt x="2822" y="5942"/>
                  </a:cubicBezTo>
                  <a:cubicBezTo>
                    <a:pt x="2935" y="5942"/>
                    <a:pt x="3090" y="6038"/>
                    <a:pt x="3207" y="6038"/>
                  </a:cubicBezTo>
                  <a:cubicBezTo>
                    <a:pt x="3214" y="6038"/>
                    <a:pt x="3220" y="6038"/>
                    <a:pt x="3227" y="6037"/>
                  </a:cubicBezTo>
                  <a:cubicBezTo>
                    <a:pt x="5417" y="5775"/>
                    <a:pt x="6608" y="3323"/>
                    <a:pt x="5453" y="1442"/>
                  </a:cubicBezTo>
                  <a:cubicBezTo>
                    <a:pt x="4858" y="483"/>
                    <a:pt x="3862"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15;p22">
              <a:extLst>
                <a:ext uri="{FF2B5EF4-FFF2-40B4-BE49-F238E27FC236}">
                  <a16:creationId xmlns:a16="http://schemas.microsoft.com/office/drawing/2014/main" id="{4DFD417A-FC20-2731-C784-EA418D2BD96D}"/>
                </a:ext>
              </a:extLst>
            </p:cNvPr>
            <p:cNvSpPr/>
            <p:nvPr/>
          </p:nvSpPr>
          <p:spPr>
            <a:xfrm>
              <a:off x="6411310" y="1212316"/>
              <a:ext cx="296318" cy="362617"/>
            </a:xfrm>
            <a:custGeom>
              <a:avLst/>
              <a:gdLst/>
              <a:ahLst/>
              <a:cxnLst/>
              <a:rect l="l" t="t" r="r" b="b"/>
              <a:pathLst>
                <a:path w="10681" h="13072" extrusionOk="0">
                  <a:moveTo>
                    <a:pt x="4871" y="1"/>
                  </a:moveTo>
                  <a:lnTo>
                    <a:pt x="4871" y="1"/>
                  </a:lnTo>
                  <a:cubicBezTo>
                    <a:pt x="4775" y="25"/>
                    <a:pt x="4692" y="96"/>
                    <a:pt x="4632" y="179"/>
                  </a:cubicBezTo>
                  <a:lnTo>
                    <a:pt x="4061" y="1013"/>
                  </a:lnTo>
                  <a:cubicBezTo>
                    <a:pt x="3978" y="1132"/>
                    <a:pt x="3847" y="1203"/>
                    <a:pt x="3704" y="1203"/>
                  </a:cubicBezTo>
                  <a:lnTo>
                    <a:pt x="2692" y="1203"/>
                  </a:lnTo>
                  <a:cubicBezTo>
                    <a:pt x="2489" y="1203"/>
                    <a:pt x="2311" y="1346"/>
                    <a:pt x="2275" y="1561"/>
                  </a:cubicBezTo>
                  <a:lnTo>
                    <a:pt x="2096" y="2549"/>
                  </a:lnTo>
                  <a:cubicBezTo>
                    <a:pt x="2061" y="2692"/>
                    <a:pt x="1977" y="2811"/>
                    <a:pt x="1846" y="2870"/>
                  </a:cubicBezTo>
                  <a:lnTo>
                    <a:pt x="918" y="3287"/>
                  </a:lnTo>
                  <a:cubicBezTo>
                    <a:pt x="727" y="3370"/>
                    <a:pt x="632" y="3573"/>
                    <a:pt x="680" y="3775"/>
                  </a:cubicBezTo>
                  <a:lnTo>
                    <a:pt x="918" y="4763"/>
                  </a:lnTo>
                  <a:cubicBezTo>
                    <a:pt x="953" y="4894"/>
                    <a:pt x="918" y="5049"/>
                    <a:pt x="822" y="5156"/>
                  </a:cubicBezTo>
                  <a:lnTo>
                    <a:pt x="144" y="5906"/>
                  </a:lnTo>
                  <a:cubicBezTo>
                    <a:pt x="1" y="6061"/>
                    <a:pt x="1" y="6287"/>
                    <a:pt x="120" y="6454"/>
                  </a:cubicBezTo>
                  <a:lnTo>
                    <a:pt x="739" y="7264"/>
                  </a:lnTo>
                  <a:cubicBezTo>
                    <a:pt x="834" y="7371"/>
                    <a:pt x="858" y="7514"/>
                    <a:pt x="810" y="7657"/>
                  </a:cubicBezTo>
                  <a:lnTo>
                    <a:pt x="501" y="8621"/>
                  </a:lnTo>
                  <a:cubicBezTo>
                    <a:pt x="441" y="8811"/>
                    <a:pt x="525" y="9026"/>
                    <a:pt x="715" y="9133"/>
                  </a:cubicBezTo>
                  <a:lnTo>
                    <a:pt x="1608" y="9609"/>
                  </a:lnTo>
                  <a:cubicBezTo>
                    <a:pt x="1727" y="9681"/>
                    <a:pt x="1811" y="9800"/>
                    <a:pt x="1823" y="9943"/>
                  </a:cubicBezTo>
                  <a:lnTo>
                    <a:pt x="1942" y="10955"/>
                  </a:lnTo>
                  <a:cubicBezTo>
                    <a:pt x="1953" y="11157"/>
                    <a:pt x="2120" y="11312"/>
                    <a:pt x="2334" y="11336"/>
                  </a:cubicBezTo>
                  <a:lnTo>
                    <a:pt x="3347" y="11407"/>
                  </a:lnTo>
                  <a:cubicBezTo>
                    <a:pt x="3489" y="11419"/>
                    <a:pt x="3608" y="11502"/>
                    <a:pt x="3680" y="11621"/>
                  </a:cubicBezTo>
                  <a:lnTo>
                    <a:pt x="4192" y="12490"/>
                  </a:lnTo>
                  <a:cubicBezTo>
                    <a:pt x="4273" y="12626"/>
                    <a:pt x="4416" y="12706"/>
                    <a:pt x="4568" y="12706"/>
                  </a:cubicBezTo>
                  <a:cubicBezTo>
                    <a:pt x="4617" y="12706"/>
                    <a:pt x="4667" y="12698"/>
                    <a:pt x="4716" y="12681"/>
                  </a:cubicBezTo>
                  <a:lnTo>
                    <a:pt x="5668" y="12348"/>
                  </a:lnTo>
                  <a:cubicBezTo>
                    <a:pt x="5718" y="12325"/>
                    <a:pt x="5769" y="12314"/>
                    <a:pt x="5820" y="12314"/>
                  </a:cubicBezTo>
                  <a:cubicBezTo>
                    <a:pt x="5904" y="12314"/>
                    <a:pt x="5987" y="12343"/>
                    <a:pt x="6061" y="12395"/>
                  </a:cubicBezTo>
                  <a:lnTo>
                    <a:pt x="6883" y="12990"/>
                  </a:lnTo>
                  <a:cubicBezTo>
                    <a:pt x="6958" y="13045"/>
                    <a:pt x="7049" y="13072"/>
                    <a:pt x="7139" y="13072"/>
                  </a:cubicBezTo>
                  <a:cubicBezTo>
                    <a:pt x="7246" y="13072"/>
                    <a:pt x="7352" y="13033"/>
                    <a:pt x="7430" y="12955"/>
                  </a:cubicBezTo>
                  <a:lnTo>
                    <a:pt x="8169" y="12252"/>
                  </a:lnTo>
                  <a:cubicBezTo>
                    <a:pt x="8242" y="12179"/>
                    <a:pt x="8345" y="12133"/>
                    <a:pt x="8454" y="12133"/>
                  </a:cubicBezTo>
                  <a:cubicBezTo>
                    <a:pt x="8485" y="12133"/>
                    <a:pt x="8517" y="12137"/>
                    <a:pt x="8550" y="12145"/>
                  </a:cubicBezTo>
                  <a:lnTo>
                    <a:pt x="9538" y="12348"/>
                  </a:lnTo>
                  <a:cubicBezTo>
                    <a:pt x="9570" y="12355"/>
                    <a:pt x="9603" y="12359"/>
                    <a:pt x="9635" y="12359"/>
                  </a:cubicBezTo>
                  <a:cubicBezTo>
                    <a:pt x="9805" y="12359"/>
                    <a:pt x="9966" y="12258"/>
                    <a:pt x="10026" y="12098"/>
                  </a:cubicBezTo>
                  <a:lnTo>
                    <a:pt x="10407" y="11157"/>
                  </a:lnTo>
                  <a:cubicBezTo>
                    <a:pt x="10451" y="11047"/>
                    <a:pt x="10536" y="10957"/>
                    <a:pt x="10652" y="10916"/>
                  </a:cubicBezTo>
                  <a:lnTo>
                    <a:pt x="10652" y="10916"/>
                  </a:lnTo>
                  <a:cubicBezTo>
                    <a:pt x="10662" y="10917"/>
                    <a:pt x="10671" y="10918"/>
                    <a:pt x="10681" y="10919"/>
                  </a:cubicBezTo>
                  <a:lnTo>
                    <a:pt x="10681" y="10907"/>
                  </a:lnTo>
                  <a:cubicBezTo>
                    <a:pt x="10671" y="10910"/>
                    <a:pt x="10662" y="10912"/>
                    <a:pt x="10652" y="10916"/>
                  </a:cubicBezTo>
                  <a:lnTo>
                    <a:pt x="10652" y="10916"/>
                  </a:lnTo>
                  <a:cubicBezTo>
                    <a:pt x="9984" y="10842"/>
                    <a:pt x="9327" y="10665"/>
                    <a:pt x="8704" y="10419"/>
                  </a:cubicBezTo>
                  <a:cubicBezTo>
                    <a:pt x="8109" y="10728"/>
                    <a:pt x="7442" y="10764"/>
                    <a:pt x="6728" y="10764"/>
                  </a:cubicBezTo>
                  <a:cubicBezTo>
                    <a:pt x="4406" y="10764"/>
                    <a:pt x="2513" y="8919"/>
                    <a:pt x="2454" y="6597"/>
                  </a:cubicBezTo>
                  <a:cubicBezTo>
                    <a:pt x="2418" y="5049"/>
                    <a:pt x="2882" y="3656"/>
                    <a:pt x="4049" y="2811"/>
                  </a:cubicBezTo>
                  <a:cubicBezTo>
                    <a:pt x="4132" y="1834"/>
                    <a:pt x="4418" y="870"/>
                    <a:pt x="4871" y="1"/>
                  </a:cubicBezTo>
                  <a:close/>
                </a:path>
              </a:pathLst>
            </a:custGeom>
            <a:solidFill>
              <a:schemeClr val="accent6"/>
            </a:solidFill>
            <a:ln>
              <a:solidFill>
                <a:schemeClr val="accent4"/>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816;p22">
              <a:extLst>
                <a:ext uri="{FF2B5EF4-FFF2-40B4-BE49-F238E27FC236}">
                  <a16:creationId xmlns:a16="http://schemas.microsoft.com/office/drawing/2014/main" id="{2B112F59-10E4-5906-EFBA-B520028C4338}"/>
                </a:ext>
              </a:extLst>
            </p:cNvPr>
            <p:cNvSpPr/>
            <p:nvPr/>
          </p:nvSpPr>
          <p:spPr>
            <a:xfrm>
              <a:off x="6456586" y="1290598"/>
              <a:ext cx="196223" cy="224306"/>
            </a:xfrm>
            <a:custGeom>
              <a:avLst/>
              <a:gdLst/>
              <a:ahLst/>
              <a:cxnLst/>
              <a:rect l="l" t="t" r="r" b="b"/>
              <a:pathLst>
                <a:path w="7073" h="8086" extrusionOk="0">
                  <a:moveTo>
                    <a:pt x="2417" y="1"/>
                  </a:moveTo>
                  <a:lnTo>
                    <a:pt x="2417" y="1"/>
                  </a:lnTo>
                  <a:cubicBezTo>
                    <a:pt x="524" y="1370"/>
                    <a:pt x="0" y="3965"/>
                    <a:pt x="1226" y="5954"/>
                  </a:cubicBezTo>
                  <a:cubicBezTo>
                    <a:pt x="2070" y="7321"/>
                    <a:pt x="3538" y="8086"/>
                    <a:pt x="5046" y="8086"/>
                  </a:cubicBezTo>
                  <a:cubicBezTo>
                    <a:pt x="5731" y="8086"/>
                    <a:pt x="6425" y="7928"/>
                    <a:pt x="7072" y="7597"/>
                  </a:cubicBezTo>
                  <a:cubicBezTo>
                    <a:pt x="6465" y="7347"/>
                    <a:pt x="5906" y="7025"/>
                    <a:pt x="5382" y="6644"/>
                  </a:cubicBezTo>
                  <a:cubicBezTo>
                    <a:pt x="5375" y="6645"/>
                    <a:pt x="5369" y="6645"/>
                    <a:pt x="5363" y="6645"/>
                  </a:cubicBezTo>
                  <a:cubicBezTo>
                    <a:pt x="5250" y="6645"/>
                    <a:pt x="5137" y="6549"/>
                    <a:pt x="5024" y="6549"/>
                  </a:cubicBezTo>
                  <a:cubicBezTo>
                    <a:pt x="3358" y="6549"/>
                    <a:pt x="2191" y="5227"/>
                    <a:pt x="2191" y="3561"/>
                  </a:cubicBezTo>
                  <a:cubicBezTo>
                    <a:pt x="2191" y="2941"/>
                    <a:pt x="2179" y="2429"/>
                    <a:pt x="2500" y="1953"/>
                  </a:cubicBezTo>
                  <a:cubicBezTo>
                    <a:pt x="2429" y="1525"/>
                    <a:pt x="2393" y="1084"/>
                    <a:pt x="2393" y="655"/>
                  </a:cubicBezTo>
                  <a:cubicBezTo>
                    <a:pt x="2393" y="441"/>
                    <a:pt x="2405" y="215"/>
                    <a:pt x="2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17;p22">
              <a:extLst>
                <a:ext uri="{FF2B5EF4-FFF2-40B4-BE49-F238E27FC236}">
                  <a16:creationId xmlns:a16="http://schemas.microsoft.com/office/drawing/2014/main" id="{8D5CFF62-CC17-DB9D-49AB-111B50A4952D}"/>
                </a:ext>
              </a:extLst>
            </p:cNvPr>
            <p:cNvSpPr/>
            <p:nvPr/>
          </p:nvSpPr>
          <p:spPr>
            <a:xfrm>
              <a:off x="6488601" y="1344441"/>
              <a:ext cx="117295" cy="130822"/>
            </a:xfrm>
            <a:custGeom>
              <a:avLst/>
              <a:gdLst/>
              <a:ahLst/>
              <a:cxnLst/>
              <a:rect l="l" t="t" r="r" b="b"/>
              <a:pathLst>
                <a:path w="4228" h="4716" extrusionOk="0">
                  <a:moveTo>
                    <a:pt x="1346" y="0"/>
                  </a:moveTo>
                  <a:lnTo>
                    <a:pt x="1346" y="0"/>
                  </a:lnTo>
                  <a:cubicBezTo>
                    <a:pt x="1" y="2012"/>
                    <a:pt x="1442" y="4715"/>
                    <a:pt x="3870" y="4715"/>
                  </a:cubicBezTo>
                  <a:cubicBezTo>
                    <a:pt x="3990" y="4715"/>
                    <a:pt x="4109" y="4703"/>
                    <a:pt x="4228" y="4691"/>
                  </a:cubicBezTo>
                  <a:cubicBezTo>
                    <a:pt x="2704" y="3548"/>
                    <a:pt x="1680" y="1870"/>
                    <a:pt x="1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18;p22">
              <a:extLst>
                <a:ext uri="{FF2B5EF4-FFF2-40B4-BE49-F238E27FC236}">
                  <a16:creationId xmlns:a16="http://schemas.microsoft.com/office/drawing/2014/main" id="{F450D210-B12D-EFDD-9B93-388F164FCA00}"/>
                </a:ext>
              </a:extLst>
            </p:cNvPr>
            <p:cNvSpPr/>
            <p:nvPr/>
          </p:nvSpPr>
          <p:spPr>
            <a:xfrm>
              <a:off x="6754180" y="1525722"/>
              <a:ext cx="32736" cy="32123"/>
            </a:xfrm>
            <a:custGeom>
              <a:avLst/>
              <a:gdLst/>
              <a:ahLst/>
              <a:cxnLst/>
              <a:rect l="l" t="t" r="r" b="b"/>
              <a:pathLst>
                <a:path w="1180" h="1158" extrusionOk="0">
                  <a:moveTo>
                    <a:pt x="588" y="1"/>
                  </a:moveTo>
                  <a:cubicBezTo>
                    <a:pt x="476" y="1"/>
                    <a:pt x="370" y="93"/>
                    <a:pt x="370" y="216"/>
                  </a:cubicBezTo>
                  <a:lnTo>
                    <a:pt x="370" y="335"/>
                  </a:lnTo>
                  <a:cubicBezTo>
                    <a:pt x="370" y="347"/>
                    <a:pt x="358" y="359"/>
                    <a:pt x="346" y="359"/>
                  </a:cubicBezTo>
                  <a:lnTo>
                    <a:pt x="239" y="359"/>
                  </a:lnTo>
                  <a:cubicBezTo>
                    <a:pt x="120" y="359"/>
                    <a:pt x="24" y="442"/>
                    <a:pt x="12" y="549"/>
                  </a:cubicBezTo>
                  <a:cubicBezTo>
                    <a:pt x="1" y="680"/>
                    <a:pt x="96" y="788"/>
                    <a:pt x="227" y="800"/>
                  </a:cubicBezTo>
                  <a:lnTo>
                    <a:pt x="346" y="800"/>
                  </a:lnTo>
                  <a:cubicBezTo>
                    <a:pt x="358" y="800"/>
                    <a:pt x="370" y="811"/>
                    <a:pt x="370" y="823"/>
                  </a:cubicBezTo>
                  <a:lnTo>
                    <a:pt x="370" y="930"/>
                  </a:lnTo>
                  <a:cubicBezTo>
                    <a:pt x="370" y="1038"/>
                    <a:pt x="453" y="1133"/>
                    <a:pt x="560" y="1157"/>
                  </a:cubicBezTo>
                  <a:cubicBezTo>
                    <a:pt x="567" y="1157"/>
                    <a:pt x="573" y="1158"/>
                    <a:pt x="580" y="1158"/>
                  </a:cubicBezTo>
                  <a:cubicBezTo>
                    <a:pt x="702" y="1158"/>
                    <a:pt x="798" y="1055"/>
                    <a:pt x="798" y="942"/>
                  </a:cubicBezTo>
                  <a:lnTo>
                    <a:pt x="798" y="823"/>
                  </a:lnTo>
                  <a:cubicBezTo>
                    <a:pt x="798" y="814"/>
                    <a:pt x="806" y="796"/>
                    <a:pt x="822" y="796"/>
                  </a:cubicBezTo>
                  <a:cubicBezTo>
                    <a:pt x="825" y="796"/>
                    <a:pt x="829" y="797"/>
                    <a:pt x="834" y="800"/>
                  </a:cubicBezTo>
                  <a:lnTo>
                    <a:pt x="941" y="800"/>
                  </a:lnTo>
                  <a:cubicBezTo>
                    <a:pt x="1072" y="788"/>
                    <a:pt x="1179" y="680"/>
                    <a:pt x="1155" y="549"/>
                  </a:cubicBezTo>
                  <a:cubicBezTo>
                    <a:pt x="1144" y="442"/>
                    <a:pt x="1048" y="359"/>
                    <a:pt x="941" y="359"/>
                  </a:cubicBezTo>
                  <a:lnTo>
                    <a:pt x="834" y="359"/>
                  </a:lnTo>
                  <a:cubicBezTo>
                    <a:pt x="810" y="359"/>
                    <a:pt x="798" y="347"/>
                    <a:pt x="798" y="335"/>
                  </a:cubicBezTo>
                  <a:lnTo>
                    <a:pt x="798" y="228"/>
                  </a:lnTo>
                  <a:cubicBezTo>
                    <a:pt x="798" y="121"/>
                    <a:pt x="727" y="26"/>
                    <a:pt x="608" y="2"/>
                  </a:cubicBezTo>
                  <a:cubicBezTo>
                    <a:pt x="601" y="1"/>
                    <a:pt x="594" y="1"/>
                    <a:pt x="5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19;p22">
              <a:extLst>
                <a:ext uri="{FF2B5EF4-FFF2-40B4-BE49-F238E27FC236}">
                  <a16:creationId xmlns:a16="http://schemas.microsoft.com/office/drawing/2014/main" id="{76827E82-7F07-9881-E7F7-D7A670F904C0}"/>
                </a:ext>
              </a:extLst>
            </p:cNvPr>
            <p:cNvSpPr/>
            <p:nvPr/>
          </p:nvSpPr>
          <p:spPr>
            <a:xfrm>
              <a:off x="6746245" y="1187183"/>
              <a:ext cx="40671" cy="39807"/>
            </a:xfrm>
            <a:custGeom>
              <a:avLst/>
              <a:gdLst/>
              <a:ahLst/>
              <a:cxnLst/>
              <a:rect l="l" t="t" r="r" b="b"/>
              <a:pathLst>
                <a:path w="1466" h="1435" extrusionOk="0">
                  <a:moveTo>
                    <a:pt x="729" y="1"/>
                  </a:moveTo>
                  <a:cubicBezTo>
                    <a:pt x="608" y="1"/>
                    <a:pt x="513" y="93"/>
                    <a:pt x="513" y="216"/>
                  </a:cubicBezTo>
                  <a:lnTo>
                    <a:pt x="513" y="478"/>
                  </a:lnTo>
                  <a:cubicBezTo>
                    <a:pt x="513" y="490"/>
                    <a:pt x="501" y="502"/>
                    <a:pt x="489" y="502"/>
                  </a:cubicBezTo>
                  <a:lnTo>
                    <a:pt x="239" y="502"/>
                  </a:lnTo>
                  <a:cubicBezTo>
                    <a:pt x="120" y="502"/>
                    <a:pt x="25" y="585"/>
                    <a:pt x="13" y="692"/>
                  </a:cubicBezTo>
                  <a:cubicBezTo>
                    <a:pt x="1" y="823"/>
                    <a:pt x="96" y="931"/>
                    <a:pt x="227" y="931"/>
                  </a:cubicBezTo>
                  <a:lnTo>
                    <a:pt x="489" y="931"/>
                  </a:lnTo>
                  <a:cubicBezTo>
                    <a:pt x="501" y="931"/>
                    <a:pt x="513" y="943"/>
                    <a:pt x="513" y="966"/>
                  </a:cubicBezTo>
                  <a:lnTo>
                    <a:pt x="513" y="1216"/>
                  </a:lnTo>
                  <a:cubicBezTo>
                    <a:pt x="513" y="1335"/>
                    <a:pt x="601" y="1434"/>
                    <a:pt x="714" y="1434"/>
                  </a:cubicBezTo>
                  <a:cubicBezTo>
                    <a:pt x="726" y="1434"/>
                    <a:pt x="738" y="1433"/>
                    <a:pt x="751" y="1431"/>
                  </a:cubicBezTo>
                  <a:cubicBezTo>
                    <a:pt x="858" y="1419"/>
                    <a:pt x="941" y="1324"/>
                    <a:pt x="941" y="1216"/>
                  </a:cubicBezTo>
                  <a:lnTo>
                    <a:pt x="941" y="966"/>
                  </a:lnTo>
                  <a:cubicBezTo>
                    <a:pt x="941" y="943"/>
                    <a:pt x="953" y="931"/>
                    <a:pt x="977" y="931"/>
                  </a:cubicBezTo>
                  <a:lnTo>
                    <a:pt x="1227" y="931"/>
                  </a:lnTo>
                  <a:cubicBezTo>
                    <a:pt x="1334" y="931"/>
                    <a:pt x="1430" y="859"/>
                    <a:pt x="1441" y="740"/>
                  </a:cubicBezTo>
                  <a:cubicBezTo>
                    <a:pt x="1465" y="621"/>
                    <a:pt x="1358" y="502"/>
                    <a:pt x="1227" y="502"/>
                  </a:cubicBezTo>
                  <a:lnTo>
                    <a:pt x="977" y="502"/>
                  </a:lnTo>
                  <a:cubicBezTo>
                    <a:pt x="953" y="502"/>
                    <a:pt x="941" y="490"/>
                    <a:pt x="941" y="478"/>
                  </a:cubicBezTo>
                  <a:lnTo>
                    <a:pt x="941" y="228"/>
                  </a:lnTo>
                  <a:cubicBezTo>
                    <a:pt x="941" y="109"/>
                    <a:pt x="858" y="14"/>
                    <a:pt x="751" y="2"/>
                  </a:cubicBezTo>
                  <a:cubicBezTo>
                    <a:pt x="743" y="1"/>
                    <a:pt x="736" y="1"/>
                    <a:pt x="7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20;p22">
              <a:extLst>
                <a:ext uri="{FF2B5EF4-FFF2-40B4-BE49-F238E27FC236}">
                  <a16:creationId xmlns:a16="http://schemas.microsoft.com/office/drawing/2014/main" id="{F51A6024-0653-1FF5-6A48-C12C09AFAA91}"/>
                </a:ext>
              </a:extLst>
            </p:cNvPr>
            <p:cNvSpPr/>
            <p:nvPr/>
          </p:nvSpPr>
          <p:spPr>
            <a:xfrm>
              <a:off x="6401073" y="1556153"/>
              <a:ext cx="41003" cy="39002"/>
            </a:xfrm>
            <a:custGeom>
              <a:avLst/>
              <a:gdLst/>
              <a:ahLst/>
              <a:cxnLst/>
              <a:rect l="l" t="t" r="r" b="b"/>
              <a:pathLst>
                <a:path w="1478" h="1406" extrusionOk="0">
                  <a:moveTo>
                    <a:pt x="1233" y="940"/>
                  </a:moveTo>
                  <a:cubicBezTo>
                    <a:pt x="1231" y="940"/>
                    <a:pt x="1229" y="941"/>
                    <a:pt x="1227" y="941"/>
                  </a:cubicBezTo>
                  <a:lnTo>
                    <a:pt x="1239" y="941"/>
                  </a:lnTo>
                  <a:lnTo>
                    <a:pt x="1233" y="940"/>
                  </a:lnTo>
                  <a:close/>
                  <a:moveTo>
                    <a:pt x="727" y="0"/>
                  </a:moveTo>
                  <a:cubicBezTo>
                    <a:pt x="608" y="0"/>
                    <a:pt x="501" y="95"/>
                    <a:pt x="501" y="214"/>
                  </a:cubicBezTo>
                  <a:lnTo>
                    <a:pt x="501" y="476"/>
                  </a:lnTo>
                  <a:lnTo>
                    <a:pt x="239" y="500"/>
                  </a:lnTo>
                  <a:cubicBezTo>
                    <a:pt x="156" y="500"/>
                    <a:pt x="72" y="560"/>
                    <a:pt x="48" y="643"/>
                  </a:cubicBezTo>
                  <a:cubicBezTo>
                    <a:pt x="1" y="762"/>
                    <a:pt x="96" y="905"/>
                    <a:pt x="239" y="905"/>
                  </a:cubicBezTo>
                  <a:lnTo>
                    <a:pt x="501" y="905"/>
                  </a:lnTo>
                  <a:lnTo>
                    <a:pt x="501" y="1191"/>
                  </a:lnTo>
                  <a:cubicBezTo>
                    <a:pt x="501" y="1191"/>
                    <a:pt x="608" y="1405"/>
                    <a:pt x="727" y="1405"/>
                  </a:cubicBezTo>
                  <a:cubicBezTo>
                    <a:pt x="846" y="1405"/>
                    <a:pt x="941" y="1310"/>
                    <a:pt x="929" y="1191"/>
                  </a:cubicBezTo>
                  <a:lnTo>
                    <a:pt x="929" y="905"/>
                  </a:lnTo>
                  <a:lnTo>
                    <a:pt x="1233" y="940"/>
                  </a:lnTo>
                  <a:lnTo>
                    <a:pt x="1233" y="940"/>
                  </a:lnTo>
                  <a:cubicBezTo>
                    <a:pt x="1326" y="927"/>
                    <a:pt x="1406" y="868"/>
                    <a:pt x="1430" y="786"/>
                  </a:cubicBezTo>
                  <a:cubicBezTo>
                    <a:pt x="1477" y="643"/>
                    <a:pt x="1370" y="500"/>
                    <a:pt x="1227" y="500"/>
                  </a:cubicBezTo>
                  <a:lnTo>
                    <a:pt x="929" y="500"/>
                  </a:lnTo>
                  <a:lnTo>
                    <a:pt x="929" y="214"/>
                  </a:lnTo>
                  <a:cubicBezTo>
                    <a:pt x="929" y="214"/>
                    <a:pt x="846"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21;p22">
              <a:extLst>
                <a:ext uri="{FF2B5EF4-FFF2-40B4-BE49-F238E27FC236}">
                  <a16:creationId xmlns:a16="http://schemas.microsoft.com/office/drawing/2014/main" id="{9EAA0408-ECBE-43BF-B5B8-ADC31A18276B}"/>
                </a:ext>
              </a:extLst>
            </p:cNvPr>
            <p:cNvSpPr/>
            <p:nvPr/>
          </p:nvSpPr>
          <p:spPr>
            <a:xfrm>
              <a:off x="6422546" y="1208654"/>
              <a:ext cx="33069" cy="32123"/>
            </a:xfrm>
            <a:custGeom>
              <a:avLst/>
              <a:gdLst/>
              <a:ahLst/>
              <a:cxnLst/>
              <a:rect l="l" t="t" r="r" b="b"/>
              <a:pathLst>
                <a:path w="1192" h="1158" extrusionOk="0">
                  <a:moveTo>
                    <a:pt x="598" y="1"/>
                  </a:moveTo>
                  <a:cubicBezTo>
                    <a:pt x="477" y="1"/>
                    <a:pt x="382" y="93"/>
                    <a:pt x="382" y="216"/>
                  </a:cubicBezTo>
                  <a:lnTo>
                    <a:pt x="382" y="371"/>
                  </a:lnTo>
                  <a:lnTo>
                    <a:pt x="239" y="371"/>
                  </a:lnTo>
                  <a:cubicBezTo>
                    <a:pt x="232" y="370"/>
                    <a:pt x="225" y="370"/>
                    <a:pt x="218" y="370"/>
                  </a:cubicBezTo>
                  <a:cubicBezTo>
                    <a:pt x="120" y="370"/>
                    <a:pt x="35" y="449"/>
                    <a:pt x="13" y="550"/>
                  </a:cubicBezTo>
                  <a:cubicBezTo>
                    <a:pt x="1" y="680"/>
                    <a:pt x="96" y="800"/>
                    <a:pt x="227" y="800"/>
                  </a:cubicBezTo>
                  <a:lnTo>
                    <a:pt x="382" y="800"/>
                  </a:lnTo>
                  <a:lnTo>
                    <a:pt x="382" y="931"/>
                  </a:lnTo>
                  <a:cubicBezTo>
                    <a:pt x="382" y="1038"/>
                    <a:pt x="453" y="1133"/>
                    <a:pt x="572" y="1157"/>
                  </a:cubicBezTo>
                  <a:cubicBezTo>
                    <a:pt x="579" y="1157"/>
                    <a:pt x="586" y="1158"/>
                    <a:pt x="592" y="1158"/>
                  </a:cubicBezTo>
                  <a:cubicBezTo>
                    <a:pt x="704" y="1158"/>
                    <a:pt x="810" y="1066"/>
                    <a:pt x="810" y="942"/>
                  </a:cubicBezTo>
                  <a:lnTo>
                    <a:pt x="810" y="788"/>
                  </a:lnTo>
                  <a:lnTo>
                    <a:pt x="965" y="788"/>
                  </a:lnTo>
                  <a:cubicBezTo>
                    <a:pt x="1084" y="788"/>
                    <a:pt x="1191" y="680"/>
                    <a:pt x="1167" y="550"/>
                  </a:cubicBezTo>
                  <a:cubicBezTo>
                    <a:pt x="1156" y="430"/>
                    <a:pt x="1060" y="359"/>
                    <a:pt x="941" y="359"/>
                  </a:cubicBezTo>
                  <a:lnTo>
                    <a:pt x="810" y="359"/>
                  </a:lnTo>
                  <a:lnTo>
                    <a:pt x="810" y="228"/>
                  </a:lnTo>
                  <a:cubicBezTo>
                    <a:pt x="810" y="121"/>
                    <a:pt x="727" y="26"/>
                    <a:pt x="620" y="2"/>
                  </a:cubicBezTo>
                  <a:cubicBezTo>
                    <a:pt x="612" y="1"/>
                    <a:pt x="605" y="1"/>
                    <a:pt x="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822;p22">
            <a:extLst>
              <a:ext uri="{FF2B5EF4-FFF2-40B4-BE49-F238E27FC236}">
                <a16:creationId xmlns:a16="http://schemas.microsoft.com/office/drawing/2014/main" id="{2C1D47D9-BE9A-7F61-9198-23ABED58347C}"/>
              </a:ext>
            </a:extLst>
          </p:cNvPr>
          <p:cNvGrpSpPr/>
          <p:nvPr/>
        </p:nvGrpSpPr>
        <p:grpSpPr>
          <a:xfrm>
            <a:off x="7346900" y="3005423"/>
            <a:ext cx="416194" cy="397228"/>
            <a:chOff x="3979458" y="1948535"/>
            <a:chExt cx="427567" cy="408083"/>
          </a:xfrm>
        </p:grpSpPr>
        <p:sp>
          <p:nvSpPr>
            <p:cNvPr id="45" name="Google Shape;823;p22">
              <a:extLst>
                <a:ext uri="{FF2B5EF4-FFF2-40B4-BE49-F238E27FC236}">
                  <a16:creationId xmlns:a16="http://schemas.microsoft.com/office/drawing/2014/main" id="{A46B7687-E4E7-E979-28B6-558E59F67BE5}"/>
                </a:ext>
              </a:extLst>
            </p:cNvPr>
            <p:cNvSpPr/>
            <p:nvPr/>
          </p:nvSpPr>
          <p:spPr>
            <a:xfrm>
              <a:off x="3988197" y="1960214"/>
              <a:ext cx="418829" cy="394491"/>
            </a:xfrm>
            <a:custGeom>
              <a:avLst/>
              <a:gdLst/>
              <a:ahLst/>
              <a:cxnLst/>
              <a:rect l="l" t="t" r="r" b="b"/>
              <a:pathLst>
                <a:path w="15097" h="14221" extrusionOk="0">
                  <a:moveTo>
                    <a:pt x="137" y="0"/>
                  </a:moveTo>
                  <a:cubicBezTo>
                    <a:pt x="67" y="0"/>
                    <a:pt x="1" y="42"/>
                    <a:pt x="35" y="103"/>
                  </a:cubicBezTo>
                  <a:cubicBezTo>
                    <a:pt x="797" y="1389"/>
                    <a:pt x="333" y="948"/>
                    <a:pt x="1095" y="2234"/>
                  </a:cubicBezTo>
                  <a:cubicBezTo>
                    <a:pt x="1869" y="3520"/>
                    <a:pt x="2167" y="3377"/>
                    <a:pt x="2940" y="4675"/>
                  </a:cubicBezTo>
                  <a:cubicBezTo>
                    <a:pt x="3714" y="5961"/>
                    <a:pt x="3452" y="6151"/>
                    <a:pt x="4226" y="7437"/>
                  </a:cubicBezTo>
                  <a:cubicBezTo>
                    <a:pt x="5000" y="8723"/>
                    <a:pt x="5274" y="8544"/>
                    <a:pt x="6036" y="9842"/>
                  </a:cubicBezTo>
                  <a:cubicBezTo>
                    <a:pt x="6703" y="10949"/>
                    <a:pt x="6596" y="11223"/>
                    <a:pt x="7036" y="12116"/>
                  </a:cubicBezTo>
                  <a:cubicBezTo>
                    <a:pt x="7854" y="13458"/>
                    <a:pt x="9227" y="14221"/>
                    <a:pt x="10599" y="14221"/>
                  </a:cubicBezTo>
                  <a:cubicBezTo>
                    <a:pt x="11504" y="14221"/>
                    <a:pt x="12409" y="13890"/>
                    <a:pt x="13156" y="13176"/>
                  </a:cubicBezTo>
                  <a:cubicBezTo>
                    <a:pt x="13180" y="13152"/>
                    <a:pt x="13204" y="13128"/>
                    <a:pt x="13227" y="13104"/>
                  </a:cubicBezTo>
                  <a:lnTo>
                    <a:pt x="13299" y="13045"/>
                  </a:lnTo>
                  <a:cubicBezTo>
                    <a:pt x="15097" y="11164"/>
                    <a:pt x="14668" y="8080"/>
                    <a:pt x="12430" y="6723"/>
                  </a:cubicBezTo>
                  <a:cubicBezTo>
                    <a:pt x="11537" y="6282"/>
                    <a:pt x="11239" y="6437"/>
                    <a:pt x="10132" y="5770"/>
                  </a:cubicBezTo>
                  <a:cubicBezTo>
                    <a:pt x="8834" y="4996"/>
                    <a:pt x="9025" y="4663"/>
                    <a:pt x="7751" y="3901"/>
                  </a:cubicBezTo>
                  <a:cubicBezTo>
                    <a:pt x="6465" y="3139"/>
                    <a:pt x="6262" y="3460"/>
                    <a:pt x="4976" y="2686"/>
                  </a:cubicBezTo>
                  <a:cubicBezTo>
                    <a:pt x="3679" y="1924"/>
                    <a:pt x="3881" y="1591"/>
                    <a:pt x="2595" y="817"/>
                  </a:cubicBezTo>
                  <a:cubicBezTo>
                    <a:pt x="1678" y="269"/>
                    <a:pt x="1309" y="281"/>
                    <a:pt x="714" y="55"/>
                  </a:cubicBezTo>
                  <a:cubicBezTo>
                    <a:pt x="678" y="41"/>
                    <a:pt x="650" y="35"/>
                    <a:pt x="626" y="35"/>
                  </a:cubicBezTo>
                  <a:cubicBezTo>
                    <a:pt x="543" y="35"/>
                    <a:pt x="526" y="109"/>
                    <a:pt x="439" y="109"/>
                  </a:cubicBezTo>
                  <a:cubicBezTo>
                    <a:pt x="392" y="109"/>
                    <a:pt x="324" y="87"/>
                    <a:pt x="214" y="19"/>
                  </a:cubicBezTo>
                  <a:cubicBezTo>
                    <a:pt x="191" y="6"/>
                    <a:pt x="164" y="0"/>
                    <a:pt x="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24;p22">
              <a:extLst>
                <a:ext uri="{FF2B5EF4-FFF2-40B4-BE49-F238E27FC236}">
                  <a16:creationId xmlns:a16="http://schemas.microsoft.com/office/drawing/2014/main" id="{CB88D1D8-8C13-2513-9191-02B8CE231752}"/>
                </a:ext>
              </a:extLst>
            </p:cNvPr>
            <p:cNvSpPr/>
            <p:nvPr/>
          </p:nvSpPr>
          <p:spPr>
            <a:xfrm>
              <a:off x="3979458" y="1948535"/>
              <a:ext cx="376050" cy="408083"/>
            </a:xfrm>
            <a:custGeom>
              <a:avLst/>
              <a:gdLst/>
              <a:ahLst/>
              <a:cxnLst/>
              <a:rect l="l" t="t" r="r" b="b"/>
              <a:pathLst>
                <a:path w="13555" h="14711" extrusionOk="0">
                  <a:moveTo>
                    <a:pt x="80" y="1"/>
                  </a:moveTo>
                  <a:cubicBezTo>
                    <a:pt x="39" y="1"/>
                    <a:pt x="1" y="48"/>
                    <a:pt x="29" y="95"/>
                  </a:cubicBezTo>
                  <a:lnTo>
                    <a:pt x="41" y="119"/>
                  </a:lnTo>
                  <a:cubicBezTo>
                    <a:pt x="803" y="1405"/>
                    <a:pt x="481" y="1595"/>
                    <a:pt x="1255" y="2893"/>
                  </a:cubicBezTo>
                  <a:cubicBezTo>
                    <a:pt x="2029" y="4179"/>
                    <a:pt x="2362" y="3988"/>
                    <a:pt x="3124" y="5274"/>
                  </a:cubicBezTo>
                  <a:cubicBezTo>
                    <a:pt x="3886" y="6548"/>
                    <a:pt x="3565" y="6751"/>
                    <a:pt x="4339" y="8036"/>
                  </a:cubicBezTo>
                  <a:cubicBezTo>
                    <a:pt x="5101" y="9334"/>
                    <a:pt x="5434" y="9132"/>
                    <a:pt x="6196" y="10418"/>
                  </a:cubicBezTo>
                  <a:cubicBezTo>
                    <a:pt x="6446" y="10811"/>
                    <a:pt x="6625" y="11227"/>
                    <a:pt x="6756" y="11656"/>
                  </a:cubicBezTo>
                  <a:cubicBezTo>
                    <a:pt x="6863" y="12025"/>
                    <a:pt x="6994" y="12382"/>
                    <a:pt x="7161" y="12728"/>
                  </a:cubicBezTo>
                  <a:cubicBezTo>
                    <a:pt x="7949" y="14020"/>
                    <a:pt x="9315" y="14711"/>
                    <a:pt x="10690" y="14711"/>
                  </a:cubicBezTo>
                  <a:cubicBezTo>
                    <a:pt x="11684" y="14711"/>
                    <a:pt x="12682" y="14351"/>
                    <a:pt x="13471" y="13597"/>
                  </a:cubicBezTo>
                  <a:cubicBezTo>
                    <a:pt x="13495" y="13573"/>
                    <a:pt x="13519" y="13549"/>
                    <a:pt x="13542" y="13525"/>
                  </a:cubicBezTo>
                  <a:lnTo>
                    <a:pt x="13554" y="13513"/>
                  </a:lnTo>
                  <a:lnTo>
                    <a:pt x="13542" y="13513"/>
                  </a:lnTo>
                  <a:cubicBezTo>
                    <a:pt x="12834" y="13996"/>
                    <a:pt x="12031" y="14226"/>
                    <a:pt x="11236" y="14226"/>
                  </a:cubicBezTo>
                  <a:cubicBezTo>
                    <a:pt x="9854" y="14226"/>
                    <a:pt x="8499" y="13529"/>
                    <a:pt x="7720" y="12251"/>
                  </a:cubicBezTo>
                  <a:cubicBezTo>
                    <a:pt x="7554" y="11906"/>
                    <a:pt x="7423" y="11549"/>
                    <a:pt x="7327" y="11180"/>
                  </a:cubicBezTo>
                  <a:cubicBezTo>
                    <a:pt x="7196" y="10739"/>
                    <a:pt x="7006" y="10322"/>
                    <a:pt x="6768" y="9941"/>
                  </a:cubicBezTo>
                  <a:cubicBezTo>
                    <a:pt x="5994" y="8656"/>
                    <a:pt x="5661" y="8846"/>
                    <a:pt x="4899" y="7560"/>
                  </a:cubicBezTo>
                  <a:cubicBezTo>
                    <a:pt x="4125" y="6274"/>
                    <a:pt x="4458" y="6072"/>
                    <a:pt x="3684" y="4786"/>
                  </a:cubicBezTo>
                  <a:cubicBezTo>
                    <a:pt x="2910" y="3500"/>
                    <a:pt x="2589" y="3691"/>
                    <a:pt x="1815" y="2405"/>
                  </a:cubicBezTo>
                  <a:cubicBezTo>
                    <a:pt x="1255" y="1464"/>
                    <a:pt x="1279" y="1107"/>
                    <a:pt x="1029" y="476"/>
                  </a:cubicBezTo>
                  <a:cubicBezTo>
                    <a:pt x="719" y="345"/>
                    <a:pt x="422" y="202"/>
                    <a:pt x="136" y="24"/>
                  </a:cubicBezTo>
                  <a:lnTo>
                    <a:pt x="112" y="12"/>
                  </a:lnTo>
                  <a:cubicBezTo>
                    <a:pt x="102" y="4"/>
                    <a:pt x="91" y="1"/>
                    <a:pt x="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25;p22">
              <a:extLst>
                <a:ext uri="{FF2B5EF4-FFF2-40B4-BE49-F238E27FC236}">
                  <a16:creationId xmlns:a16="http://schemas.microsoft.com/office/drawing/2014/main" id="{C958BF9E-21EA-6EF4-994D-6E1E77B449B2}"/>
                </a:ext>
              </a:extLst>
            </p:cNvPr>
            <p:cNvSpPr/>
            <p:nvPr/>
          </p:nvSpPr>
          <p:spPr>
            <a:xfrm>
              <a:off x="4114980" y="2088456"/>
              <a:ext cx="236560" cy="224333"/>
            </a:xfrm>
            <a:custGeom>
              <a:avLst/>
              <a:gdLst/>
              <a:ahLst/>
              <a:cxnLst/>
              <a:rect l="l" t="t" r="r" b="b"/>
              <a:pathLst>
                <a:path w="8527" h="8087" extrusionOk="0">
                  <a:moveTo>
                    <a:pt x="79" y="0"/>
                  </a:moveTo>
                  <a:cubicBezTo>
                    <a:pt x="34" y="0"/>
                    <a:pt x="1" y="51"/>
                    <a:pt x="37" y="87"/>
                  </a:cubicBezTo>
                  <a:cubicBezTo>
                    <a:pt x="1395" y="1802"/>
                    <a:pt x="1561" y="2945"/>
                    <a:pt x="2002" y="3659"/>
                  </a:cubicBezTo>
                  <a:cubicBezTo>
                    <a:pt x="2490" y="4457"/>
                    <a:pt x="2692" y="4374"/>
                    <a:pt x="3181" y="5171"/>
                  </a:cubicBezTo>
                  <a:cubicBezTo>
                    <a:pt x="3669" y="5969"/>
                    <a:pt x="3466" y="6171"/>
                    <a:pt x="3954" y="6969"/>
                  </a:cubicBezTo>
                  <a:cubicBezTo>
                    <a:pt x="4300" y="7600"/>
                    <a:pt x="4931" y="8017"/>
                    <a:pt x="5645" y="8076"/>
                  </a:cubicBezTo>
                  <a:cubicBezTo>
                    <a:pt x="5697" y="8083"/>
                    <a:pt x="5751" y="8086"/>
                    <a:pt x="5808" y="8086"/>
                  </a:cubicBezTo>
                  <a:cubicBezTo>
                    <a:pt x="6576" y="8086"/>
                    <a:pt x="7753" y="7527"/>
                    <a:pt x="7764" y="7505"/>
                  </a:cubicBezTo>
                  <a:cubicBezTo>
                    <a:pt x="8276" y="6969"/>
                    <a:pt x="8526" y="6219"/>
                    <a:pt x="8419" y="5481"/>
                  </a:cubicBezTo>
                  <a:cubicBezTo>
                    <a:pt x="8324" y="4707"/>
                    <a:pt x="7884" y="4028"/>
                    <a:pt x="7229" y="3635"/>
                  </a:cubicBezTo>
                  <a:cubicBezTo>
                    <a:pt x="6431" y="3135"/>
                    <a:pt x="6264" y="3409"/>
                    <a:pt x="5467" y="2921"/>
                  </a:cubicBezTo>
                  <a:cubicBezTo>
                    <a:pt x="4669" y="2433"/>
                    <a:pt x="4836" y="2159"/>
                    <a:pt x="4038" y="1671"/>
                  </a:cubicBezTo>
                  <a:cubicBezTo>
                    <a:pt x="3466" y="1314"/>
                    <a:pt x="2014" y="921"/>
                    <a:pt x="609" y="123"/>
                  </a:cubicBezTo>
                  <a:cubicBezTo>
                    <a:pt x="518" y="69"/>
                    <a:pt x="463" y="51"/>
                    <a:pt x="427" y="51"/>
                  </a:cubicBezTo>
                  <a:cubicBezTo>
                    <a:pt x="355" y="51"/>
                    <a:pt x="360" y="123"/>
                    <a:pt x="306" y="123"/>
                  </a:cubicBezTo>
                  <a:cubicBezTo>
                    <a:pt x="275" y="123"/>
                    <a:pt x="222" y="97"/>
                    <a:pt x="121" y="16"/>
                  </a:cubicBezTo>
                  <a:cubicBezTo>
                    <a:pt x="107" y="5"/>
                    <a:pt x="92" y="0"/>
                    <a:pt x="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26;p22">
              <a:extLst>
                <a:ext uri="{FF2B5EF4-FFF2-40B4-BE49-F238E27FC236}">
                  <a16:creationId xmlns:a16="http://schemas.microsoft.com/office/drawing/2014/main" id="{79498CB6-CD98-F197-4B1C-AD3E2E67C72D}"/>
                </a:ext>
              </a:extLst>
            </p:cNvPr>
            <p:cNvSpPr/>
            <p:nvPr/>
          </p:nvSpPr>
          <p:spPr>
            <a:xfrm>
              <a:off x="4097724" y="2070425"/>
              <a:ext cx="235645" cy="247607"/>
            </a:xfrm>
            <a:custGeom>
              <a:avLst/>
              <a:gdLst/>
              <a:ahLst/>
              <a:cxnLst/>
              <a:rect l="l" t="t" r="r" b="b"/>
              <a:pathLst>
                <a:path w="8494" h="8926" extrusionOk="0">
                  <a:moveTo>
                    <a:pt x="75" y="0"/>
                  </a:moveTo>
                  <a:cubicBezTo>
                    <a:pt x="31" y="0"/>
                    <a:pt x="0" y="47"/>
                    <a:pt x="28" y="94"/>
                  </a:cubicBezTo>
                  <a:cubicBezTo>
                    <a:pt x="1386" y="1809"/>
                    <a:pt x="1993" y="3797"/>
                    <a:pt x="2445" y="4512"/>
                  </a:cubicBezTo>
                  <a:cubicBezTo>
                    <a:pt x="2933" y="5309"/>
                    <a:pt x="3207" y="5143"/>
                    <a:pt x="3695" y="5940"/>
                  </a:cubicBezTo>
                  <a:cubicBezTo>
                    <a:pt x="4184" y="6738"/>
                    <a:pt x="3934" y="6905"/>
                    <a:pt x="4422" y="7703"/>
                  </a:cubicBezTo>
                  <a:cubicBezTo>
                    <a:pt x="4815" y="8357"/>
                    <a:pt x="5505" y="8798"/>
                    <a:pt x="6267" y="8905"/>
                  </a:cubicBezTo>
                  <a:cubicBezTo>
                    <a:pt x="6374" y="8919"/>
                    <a:pt x="6481" y="8926"/>
                    <a:pt x="6587" y="8926"/>
                  </a:cubicBezTo>
                  <a:cubicBezTo>
                    <a:pt x="7218" y="8926"/>
                    <a:pt x="7835" y="8687"/>
                    <a:pt x="8303" y="8238"/>
                  </a:cubicBezTo>
                  <a:lnTo>
                    <a:pt x="8339" y="8203"/>
                  </a:lnTo>
                  <a:lnTo>
                    <a:pt x="8386" y="8155"/>
                  </a:lnTo>
                  <a:cubicBezTo>
                    <a:pt x="8422" y="8119"/>
                    <a:pt x="8458" y="8072"/>
                    <a:pt x="8494" y="8036"/>
                  </a:cubicBezTo>
                  <a:lnTo>
                    <a:pt x="8494" y="8036"/>
                  </a:lnTo>
                  <a:cubicBezTo>
                    <a:pt x="8077" y="8336"/>
                    <a:pt x="7573" y="8503"/>
                    <a:pt x="7066" y="8503"/>
                  </a:cubicBezTo>
                  <a:cubicBezTo>
                    <a:pt x="6950" y="8503"/>
                    <a:pt x="6835" y="8494"/>
                    <a:pt x="6720" y="8476"/>
                  </a:cubicBezTo>
                  <a:cubicBezTo>
                    <a:pt x="5946" y="8381"/>
                    <a:pt x="5267" y="7941"/>
                    <a:pt x="4874" y="7286"/>
                  </a:cubicBezTo>
                  <a:cubicBezTo>
                    <a:pt x="4374" y="6488"/>
                    <a:pt x="4636" y="6321"/>
                    <a:pt x="4148" y="5524"/>
                  </a:cubicBezTo>
                  <a:cubicBezTo>
                    <a:pt x="3648" y="4726"/>
                    <a:pt x="3386" y="4893"/>
                    <a:pt x="2886" y="4095"/>
                  </a:cubicBezTo>
                  <a:cubicBezTo>
                    <a:pt x="2541" y="3523"/>
                    <a:pt x="2076" y="2154"/>
                    <a:pt x="1231" y="761"/>
                  </a:cubicBezTo>
                  <a:cubicBezTo>
                    <a:pt x="838" y="547"/>
                    <a:pt x="457" y="285"/>
                    <a:pt x="112" y="11"/>
                  </a:cubicBezTo>
                  <a:cubicBezTo>
                    <a:pt x="99" y="4"/>
                    <a:pt x="87"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27;p22">
              <a:extLst>
                <a:ext uri="{FF2B5EF4-FFF2-40B4-BE49-F238E27FC236}">
                  <a16:creationId xmlns:a16="http://schemas.microsoft.com/office/drawing/2014/main" id="{EB71DEB0-80F2-2207-3347-4876BDBB2052}"/>
                </a:ext>
              </a:extLst>
            </p:cNvPr>
            <p:cNvSpPr/>
            <p:nvPr/>
          </p:nvSpPr>
          <p:spPr>
            <a:xfrm>
              <a:off x="4237880" y="2207461"/>
              <a:ext cx="81951" cy="75730"/>
            </a:xfrm>
            <a:custGeom>
              <a:avLst/>
              <a:gdLst/>
              <a:ahLst/>
              <a:cxnLst/>
              <a:rect l="l" t="t" r="r" b="b"/>
              <a:pathLst>
                <a:path w="2954" h="2730" extrusionOk="0">
                  <a:moveTo>
                    <a:pt x="1440" y="1"/>
                  </a:moveTo>
                  <a:cubicBezTo>
                    <a:pt x="1292" y="1"/>
                    <a:pt x="1144" y="24"/>
                    <a:pt x="1001" y="72"/>
                  </a:cubicBezTo>
                  <a:cubicBezTo>
                    <a:pt x="787" y="143"/>
                    <a:pt x="715" y="334"/>
                    <a:pt x="548" y="488"/>
                  </a:cubicBezTo>
                  <a:cubicBezTo>
                    <a:pt x="1" y="1036"/>
                    <a:pt x="25" y="1691"/>
                    <a:pt x="572" y="2239"/>
                  </a:cubicBezTo>
                  <a:cubicBezTo>
                    <a:pt x="878" y="2551"/>
                    <a:pt x="1202" y="2730"/>
                    <a:pt x="1524" y="2730"/>
                  </a:cubicBezTo>
                  <a:cubicBezTo>
                    <a:pt x="1779" y="2730"/>
                    <a:pt x="2033" y="2617"/>
                    <a:pt x="2275" y="2370"/>
                  </a:cubicBezTo>
                  <a:cubicBezTo>
                    <a:pt x="2418" y="2227"/>
                    <a:pt x="2680" y="2096"/>
                    <a:pt x="2751" y="1929"/>
                  </a:cubicBezTo>
                  <a:cubicBezTo>
                    <a:pt x="2953" y="1405"/>
                    <a:pt x="2834" y="810"/>
                    <a:pt x="2442" y="405"/>
                  </a:cubicBezTo>
                  <a:lnTo>
                    <a:pt x="2442" y="417"/>
                  </a:lnTo>
                  <a:cubicBezTo>
                    <a:pt x="2170" y="145"/>
                    <a:pt x="1807" y="1"/>
                    <a:pt x="1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28;p22">
              <a:extLst>
                <a:ext uri="{FF2B5EF4-FFF2-40B4-BE49-F238E27FC236}">
                  <a16:creationId xmlns:a16="http://schemas.microsoft.com/office/drawing/2014/main" id="{B74A1662-04E9-2EDB-6711-527F118641DC}"/>
                </a:ext>
              </a:extLst>
            </p:cNvPr>
            <p:cNvSpPr/>
            <p:nvPr/>
          </p:nvSpPr>
          <p:spPr>
            <a:xfrm>
              <a:off x="4229640" y="2209097"/>
              <a:ext cx="85225" cy="76424"/>
            </a:xfrm>
            <a:custGeom>
              <a:avLst/>
              <a:gdLst/>
              <a:ahLst/>
              <a:cxnLst/>
              <a:rect l="l" t="t" r="r" b="b"/>
              <a:pathLst>
                <a:path w="3072" h="2755" extrusionOk="0">
                  <a:moveTo>
                    <a:pt x="1286" y="1"/>
                  </a:moveTo>
                  <a:lnTo>
                    <a:pt x="1286" y="1"/>
                  </a:lnTo>
                  <a:cubicBezTo>
                    <a:pt x="298" y="334"/>
                    <a:pt x="0" y="1596"/>
                    <a:pt x="738" y="2334"/>
                  </a:cubicBezTo>
                  <a:cubicBezTo>
                    <a:pt x="1020" y="2621"/>
                    <a:pt x="1379" y="2755"/>
                    <a:pt x="1733" y="2755"/>
                  </a:cubicBezTo>
                  <a:cubicBezTo>
                    <a:pt x="2305" y="2755"/>
                    <a:pt x="2866" y="2405"/>
                    <a:pt x="3072" y="1787"/>
                  </a:cubicBezTo>
                  <a:lnTo>
                    <a:pt x="3072" y="1787"/>
                  </a:lnTo>
                  <a:cubicBezTo>
                    <a:pt x="2917" y="1838"/>
                    <a:pt x="2764" y="1862"/>
                    <a:pt x="2615" y="1862"/>
                  </a:cubicBezTo>
                  <a:cubicBezTo>
                    <a:pt x="1700" y="1862"/>
                    <a:pt x="968" y="954"/>
                    <a:pt x="1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29;p22">
              <a:extLst>
                <a:ext uri="{FF2B5EF4-FFF2-40B4-BE49-F238E27FC236}">
                  <a16:creationId xmlns:a16="http://schemas.microsoft.com/office/drawing/2014/main" id="{15DDD2D6-E152-D21D-4AEC-D2920DA1E90D}"/>
                </a:ext>
              </a:extLst>
            </p:cNvPr>
            <p:cNvSpPr/>
            <p:nvPr/>
          </p:nvSpPr>
          <p:spPr>
            <a:xfrm>
              <a:off x="4137147" y="1960159"/>
              <a:ext cx="96156" cy="91098"/>
            </a:xfrm>
            <a:custGeom>
              <a:avLst/>
              <a:gdLst/>
              <a:ahLst/>
              <a:cxnLst/>
              <a:rect l="l" t="t" r="r" b="b"/>
              <a:pathLst>
                <a:path w="3466" h="3284" extrusionOk="0">
                  <a:moveTo>
                    <a:pt x="339" y="0"/>
                  </a:moveTo>
                  <a:cubicBezTo>
                    <a:pt x="162" y="0"/>
                    <a:pt x="1" y="239"/>
                    <a:pt x="191" y="402"/>
                  </a:cubicBezTo>
                  <a:lnTo>
                    <a:pt x="3001" y="3224"/>
                  </a:lnTo>
                  <a:cubicBezTo>
                    <a:pt x="3048" y="3260"/>
                    <a:pt x="3108" y="3284"/>
                    <a:pt x="3167" y="3284"/>
                  </a:cubicBezTo>
                  <a:cubicBezTo>
                    <a:pt x="3358" y="3284"/>
                    <a:pt x="3465" y="3045"/>
                    <a:pt x="3322" y="2903"/>
                  </a:cubicBezTo>
                  <a:lnTo>
                    <a:pt x="500" y="81"/>
                  </a:lnTo>
                  <a:cubicBezTo>
                    <a:pt x="452" y="24"/>
                    <a:pt x="395"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30;p22">
              <a:extLst>
                <a:ext uri="{FF2B5EF4-FFF2-40B4-BE49-F238E27FC236}">
                  <a16:creationId xmlns:a16="http://schemas.microsoft.com/office/drawing/2014/main" id="{1E63DDCF-BA3F-C040-F273-B120F6759ABD}"/>
                </a:ext>
              </a:extLst>
            </p:cNvPr>
            <p:cNvSpPr/>
            <p:nvPr/>
          </p:nvSpPr>
          <p:spPr>
            <a:xfrm>
              <a:off x="4208889" y="1987177"/>
              <a:ext cx="117212" cy="112292"/>
            </a:xfrm>
            <a:custGeom>
              <a:avLst/>
              <a:gdLst/>
              <a:ahLst/>
              <a:cxnLst/>
              <a:rect l="l" t="t" r="r" b="b"/>
              <a:pathLst>
                <a:path w="4225" h="4048" extrusionOk="0">
                  <a:moveTo>
                    <a:pt x="317" y="1"/>
                  </a:moveTo>
                  <a:cubicBezTo>
                    <a:pt x="144" y="1"/>
                    <a:pt x="0" y="228"/>
                    <a:pt x="165" y="393"/>
                  </a:cubicBezTo>
                  <a:lnTo>
                    <a:pt x="3772" y="3976"/>
                  </a:lnTo>
                  <a:cubicBezTo>
                    <a:pt x="3808" y="4024"/>
                    <a:pt x="3868" y="4048"/>
                    <a:pt x="3927" y="4048"/>
                  </a:cubicBezTo>
                  <a:cubicBezTo>
                    <a:pt x="4129" y="4048"/>
                    <a:pt x="4225" y="3798"/>
                    <a:pt x="4082" y="3667"/>
                  </a:cubicBezTo>
                  <a:lnTo>
                    <a:pt x="474" y="71"/>
                  </a:lnTo>
                  <a:cubicBezTo>
                    <a:pt x="424" y="21"/>
                    <a:pt x="369" y="1"/>
                    <a:pt x="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1;p22">
              <a:extLst>
                <a:ext uri="{FF2B5EF4-FFF2-40B4-BE49-F238E27FC236}">
                  <a16:creationId xmlns:a16="http://schemas.microsoft.com/office/drawing/2014/main" id="{909AE2D3-8783-077C-989F-C24140BEED89}"/>
                </a:ext>
              </a:extLst>
            </p:cNvPr>
            <p:cNvSpPr/>
            <p:nvPr/>
          </p:nvSpPr>
          <p:spPr>
            <a:xfrm>
              <a:off x="3988863" y="2109511"/>
              <a:ext cx="95129" cy="90710"/>
            </a:xfrm>
            <a:custGeom>
              <a:avLst/>
              <a:gdLst/>
              <a:ahLst/>
              <a:cxnLst/>
              <a:rect l="l" t="t" r="r" b="b"/>
              <a:pathLst>
                <a:path w="3429" h="3270" extrusionOk="0">
                  <a:moveTo>
                    <a:pt x="321" y="1"/>
                  </a:moveTo>
                  <a:cubicBezTo>
                    <a:pt x="147" y="1"/>
                    <a:pt x="1" y="223"/>
                    <a:pt x="166" y="388"/>
                  </a:cubicBezTo>
                  <a:lnTo>
                    <a:pt x="2976" y="3210"/>
                  </a:lnTo>
                  <a:cubicBezTo>
                    <a:pt x="3024" y="3246"/>
                    <a:pt x="3071" y="3269"/>
                    <a:pt x="3131" y="3269"/>
                  </a:cubicBezTo>
                  <a:cubicBezTo>
                    <a:pt x="3333" y="3269"/>
                    <a:pt x="3428" y="3031"/>
                    <a:pt x="3297" y="2888"/>
                  </a:cubicBezTo>
                  <a:lnTo>
                    <a:pt x="476" y="67"/>
                  </a:lnTo>
                  <a:cubicBezTo>
                    <a:pt x="427" y="20"/>
                    <a:pt x="373"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2;p22">
              <a:extLst>
                <a:ext uri="{FF2B5EF4-FFF2-40B4-BE49-F238E27FC236}">
                  <a16:creationId xmlns:a16="http://schemas.microsoft.com/office/drawing/2014/main" id="{8766DA64-72F1-9F17-F72D-98CE594D6EA4}"/>
                </a:ext>
              </a:extLst>
            </p:cNvPr>
            <p:cNvSpPr/>
            <p:nvPr/>
          </p:nvSpPr>
          <p:spPr>
            <a:xfrm>
              <a:off x="4016078" y="2180802"/>
              <a:ext cx="114826" cy="112541"/>
            </a:xfrm>
            <a:custGeom>
              <a:avLst/>
              <a:gdLst/>
              <a:ahLst/>
              <a:cxnLst/>
              <a:rect l="l" t="t" r="r" b="b"/>
              <a:pathLst>
                <a:path w="4139" h="4057" extrusionOk="0">
                  <a:moveTo>
                    <a:pt x="318" y="0"/>
                  </a:moveTo>
                  <a:cubicBezTo>
                    <a:pt x="149" y="0"/>
                    <a:pt x="1" y="211"/>
                    <a:pt x="150" y="378"/>
                  </a:cubicBezTo>
                  <a:lnTo>
                    <a:pt x="3733" y="3985"/>
                  </a:lnTo>
                  <a:cubicBezTo>
                    <a:pt x="3769" y="4033"/>
                    <a:pt x="3829" y="4057"/>
                    <a:pt x="3888" y="4057"/>
                  </a:cubicBezTo>
                  <a:cubicBezTo>
                    <a:pt x="3948" y="4057"/>
                    <a:pt x="4007" y="4033"/>
                    <a:pt x="4043" y="3997"/>
                  </a:cubicBezTo>
                  <a:cubicBezTo>
                    <a:pt x="4138" y="3902"/>
                    <a:pt x="4138" y="3759"/>
                    <a:pt x="4043" y="3676"/>
                  </a:cubicBezTo>
                  <a:lnTo>
                    <a:pt x="459" y="56"/>
                  </a:lnTo>
                  <a:cubicBezTo>
                    <a:pt x="414" y="17"/>
                    <a:pt x="365" y="0"/>
                    <a:pt x="3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3;p22">
              <a:extLst>
                <a:ext uri="{FF2B5EF4-FFF2-40B4-BE49-F238E27FC236}">
                  <a16:creationId xmlns:a16="http://schemas.microsoft.com/office/drawing/2014/main" id="{D984EB0A-6DEE-E08E-2A78-DD15E2737D04}"/>
                </a:ext>
              </a:extLst>
            </p:cNvPr>
            <p:cNvSpPr/>
            <p:nvPr/>
          </p:nvSpPr>
          <p:spPr>
            <a:xfrm>
              <a:off x="4265289" y="1959410"/>
              <a:ext cx="36703" cy="35785"/>
            </a:xfrm>
            <a:custGeom>
              <a:avLst/>
              <a:gdLst/>
              <a:ahLst/>
              <a:cxnLst/>
              <a:rect l="l" t="t" r="r" b="b"/>
              <a:pathLst>
                <a:path w="1323" h="1290" extrusionOk="0">
                  <a:moveTo>
                    <a:pt x="662" y="1"/>
                  </a:moveTo>
                  <a:cubicBezTo>
                    <a:pt x="540" y="1"/>
                    <a:pt x="418" y="84"/>
                    <a:pt x="430" y="251"/>
                  </a:cubicBezTo>
                  <a:lnTo>
                    <a:pt x="430" y="394"/>
                  </a:lnTo>
                  <a:cubicBezTo>
                    <a:pt x="430" y="405"/>
                    <a:pt x="418" y="417"/>
                    <a:pt x="406" y="417"/>
                  </a:cubicBezTo>
                  <a:lnTo>
                    <a:pt x="263" y="417"/>
                  </a:lnTo>
                  <a:cubicBezTo>
                    <a:pt x="168" y="417"/>
                    <a:pt x="72" y="489"/>
                    <a:pt x="49" y="584"/>
                  </a:cubicBezTo>
                  <a:cubicBezTo>
                    <a:pt x="1" y="727"/>
                    <a:pt x="108" y="870"/>
                    <a:pt x="263" y="882"/>
                  </a:cubicBezTo>
                  <a:lnTo>
                    <a:pt x="406" y="882"/>
                  </a:lnTo>
                  <a:cubicBezTo>
                    <a:pt x="418" y="882"/>
                    <a:pt x="430" y="894"/>
                    <a:pt x="430" y="906"/>
                  </a:cubicBezTo>
                  <a:lnTo>
                    <a:pt x="430" y="1048"/>
                  </a:lnTo>
                  <a:cubicBezTo>
                    <a:pt x="418" y="1209"/>
                    <a:pt x="540" y="1290"/>
                    <a:pt x="662" y="1290"/>
                  </a:cubicBezTo>
                  <a:cubicBezTo>
                    <a:pt x="784" y="1290"/>
                    <a:pt x="906" y="1209"/>
                    <a:pt x="894" y="1048"/>
                  </a:cubicBezTo>
                  <a:lnTo>
                    <a:pt x="894" y="906"/>
                  </a:lnTo>
                  <a:cubicBezTo>
                    <a:pt x="894" y="882"/>
                    <a:pt x="906" y="870"/>
                    <a:pt x="918" y="870"/>
                  </a:cubicBezTo>
                  <a:lnTo>
                    <a:pt x="1061" y="870"/>
                  </a:lnTo>
                  <a:cubicBezTo>
                    <a:pt x="1215" y="870"/>
                    <a:pt x="1323" y="727"/>
                    <a:pt x="1287" y="572"/>
                  </a:cubicBezTo>
                  <a:cubicBezTo>
                    <a:pt x="1251" y="477"/>
                    <a:pt x="1156" y="417"/>
                    <a:pt x="1061" y="417"/>
                  </a:cubicBezTo>
                  <a:lnTo>
                    <a:pt x="918" y="417"/>
                  </a:lnTo>
                  <a:cubicBezTo>
                    <a:pt x="906" y="417"/>
                    <a:pt x="894" y="405"/>
                    <a:pt x="894" y="394"/>
                  </a:cubicBezTo>
                  <a:lnTo>
                    <a:pt x="894" y="251"/>
                  </a:lnTo>
                  <a:cubicBezTo>
                    <a:pt x="906" y="84"/>
                    <a:pt x="784" y="1"/>
                    <a:pt x="6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4;p22">
              <a:extLst>
                <a:ext uri="{FF2B5EF4-FFF2-40B4-BE49-F238E27FC236}">
                  <a16:creationId xmlns:a16="http://schemas.microsoft.com/office/drawing/2014/main" id="{E52F54A1-2ED0-5088-30B1-9A512AE7C43A}"/>
                </a:ext>
              </a:extLst>
            </p:cNvPr>
            <p:cNvSpPr/>
            <p:nvPr/>
          </p:nvSpPr>
          <p:spPr>
            <a:xfrm>
              <a:off x="4340804" y="2087402"/>
              <a:ext cx="37813" cy="34869"/>
            </a:xfrm>
            <a:custGeom>
              <a:avLst/>
              <a:gdLst/>
              <a:ahLst/>
              <a:cxnLst/>
              <a:rect l="l" t="t" r="r" b="b"/>
              <a:pathLst>
                <a:path w="1363" h="1257" extrusionOk="0">
                  <a:moveTo>
                    <a:pt x="723" y="0"/>
                  </a:moveTo>
                  <a:cubicBezTo>
                    <a:pt x="617" y="0"/>
                    <a:pt x="511" y="69"/>
                    <a:pt x="494" y="209"/>
                  </a:cubicBezTo>
                  <a:lnTo>
                    <a:pt x="494" y="352"/>
                  </a:lnTo>
                  <a:cubicBezTo>
                    <a:pt x="494" y="363"/>
                    <a:pt x="482" y="375"/>
                    <a:pt x="470" y="375"/>
                  </a:cubicBezTo>
                  <a:lnTo>
                    <a:pt x="327" y="375"/>
                  </a:lnTo>
                  <a:cubicBezTo>
                    <a:pt x="319" y="375"/>
                    <a:pt x="312" y="375"/>
                    <a:pt x="305" y="375"/>
                  </a:cubicBezTo>
                  <a:cubicBezTo>
                    <a:pt x="1" y="375"/>
                    <a:pt x="1" y="841"/>
                    <a:pt x="305" y="841"/>
                  </a:cubicBezTo>
                  <a:cubicBezTo>
                    <a:pt x="312" y="841"/>
                    <a:pt x="319" y="840"/>
                    <a:pt x="327" y="840"/>
                  </a:cubicBezTo>
                  <a:lnTo>
                    <a:pt x="470" y="840"/>
                  </a:lnTo>
                  <a:cubicBezTo>
                    <a:pt x="482" y="840"/>
                    <a:pt x="506" y="852"/>
                    <a:pt x="506" y="864"/>
                  </a:cubicBezTo>
                  <a:lnTo>
                    <a:pt x="506" y="1006"/>
                  </a:lnTo>
                  <a:cubicBezTo>
                    <a:pt x="488" y="1173"/>
                    <a:pt x="607" y="1256"/>
                    <a:pt x="727" y="1256"/>
                  </a:cubicBezTo>
                  <a:cubicBezTo>
                    <a:pt x="848" y="1256"/>
                    <a:pt x="970" y="1173"/>
                    <a:pt x="958" y="1006"/>
                  </a:cubicBezTo>
                  <a:lnTo>
                    <a:pt x="958" y="864"/>
                  </a:lnTo>
                  <a:cubicBezTo>
                    <a:pt x="958" y="852"/>
                    <a:pt x="970" y="840"/>
                    <a:pt x="994" y="840"/>
                  </a:cubicBezTo>
                  <a:lnTo>
                    <a:pt x="1125" y="840"/>
                  </a:lnTo>
                  <a:cubicBezTo>
                    <a:pt x="1256" y="840"/>
                    <a:pt x="1363" y="721"/>
                    <a:pt x="1363" y="602"/>
                  </a:cubicBezTo>
                  <a:cubicBezTo>
                    <a:pt x="1351" y="471"/>
                    <a:pt x="1244" y="375"/>
                    <a:pt x="1125" y="375"/>
                  </a:cubicBezTo>
                  <a:lnTo>
                    <a:pt x="982" y="375"/>
                  </a:lnTo>
                  <a:cubicBezTo>
                    <a:pt x="970" y="375"/>
                    <a:pt x="958" y="363"/>
                    <a:pt x="958" y="340"/>
                  </a:cubicBezTo>
                  <a:lnTo>
                    <a:pt x="958" y="221"/>
                  </a:lnTo>
                  <a:cubicBezTo>
                    <a:pt x="946" y="75"/>
                    <a:pt x="834" y="0"/>
                    <a:pt x="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5;p22">
              <a:extLst>
                <a:ext uri="{FF2B5EF4-FFF2-40B4-BE49-F238E27FC236}">
                  <a16:creationId xmlns:a16="http://schemas.microsoft.com/office/drawing/2014/main" id="{318B2329-A859-D016-3E70-596EB177D838}"/>
                </a:ext>
              </a:extLst>
            </p:cNvPr>
            <p:cNvSpPr/>
            <p:nvPr/>
          </p:nvSpPr>
          <p:spPr>
            <a:xfrm>
              <a:off x="3990805" y="2235201"/>
              <a:ext cx="35705" cy="35036"/>
            </a:xfrm>
            <a:custGeom>
              <a:avLst/>
              <a:gdLst/>
              <a:ahLst/>
              <a:cxnLst/>
              <a:rect l="l" t="t" r="r" b="b"/>
              <a:pathLst>
                <a:path w="1287" h="1263" extrusionOk="0">
                  <a:moveTo>
                    <a:pt x="657" y="1"/>
                  </a:moveTo>
                  <a:cubicBezTo>
                    <a:pt x="538" y="1"/>
                    <a:pt x="429" y="97"/>
                    <a:pt x="429" y="227"/>
                  </a:cubicBezTo>
                  <a:lnTo>
                    <a:pt x="429" y="369"/>
                  </a:lnTo>
                  <a:cubicBezTo>
                    <a:pt x="429" y="381"/>
                    <a:pt x="418" y="393"/>
                    <a:pt x="394" y="393"/>
                  </a:cubicBezTo>
                  <a:lnTo>
                    <a:pt x="263" y="393"/>
                  </a:lnTo>
                  <a:cubicBezTo>
                    <a:pt x="168" y="393"/>
                    <a:pt x="72" y="453"/>
                    <a:pt x="48" y="548"/>
                  </a:cubicBezTo>
                  <a:cubicBezTo>
                    <a:pt x="1" y="703"/>
                    <a:pt x="108" y="846"/>
                    <a:pt x="263" y="846"/>
                  </a:cubicBezTo>
                  <a:lnTo>
                    <a:pt x="406" y="846"/>
                  </a:lnTo>
                  <a:cubicBezTo>
                    <a:pt x="418" y="846"/>
                    <a:pt x="429" y="858"/>
                    <a:pt x="429" y="881"/>
                  </a:cubicBezTo>
                  <a:lnTo>
                    <a:pt x="429" y="1012"/>
                  </a:lnTo>
                  <a:cubicBezTo>
                    <a:pt x="418" y="1179"/>
                    <a:pt x="540" y="1262"/>
                    <a:pt x="662" y="1262"/>
                  </a:cubicBezTo>
                  <a:cubicBezTo>
                    <a:pt x="784" y="1262"/>
                    <a:pt x="906" y="1179"/>
                    <a:pt x="894" y="1012"/>
                  </a:cubicBezTo>
                  <a:lnTo>
                    <a:pt x="894" y="881"/>
                  </a:lnTo>
                  <a:cubicBezTo>
                    <a:pt x="894" y="858"/>
                    <a:pt x="906" y="846"/>
                    <a:pt x="918" y="846"/>
                  </a:cubicBezTo>
                  <a:lnTo>
                    <a:pt x="1061" y="846"/>
                  </a:lnTo>
                  <a:cubicBezTo>
                    <a:pt x="1180" y="846"/>
                    <a:pt x="1287" y="739"/>
                    <a:pt x="1287" y="608"/>
                  </a:cubicBezTo>
                  <a:cubicBezTo>
                    <a:pt x="1275" y="477"/>
                    <a:pt x="1168" y="381"/>
                    <a:pt x="1049" y="381"/>
                  </a:cubicBezTo>
                  <a:lnTo>
                    <a:pt x="1037" y="393"/>
                  </a:lnTo>
                  <a:lnTo>
                    <a:pt x="906" y="393"/>
                  </a:lnTo>
                  <a:cubicBezTo>
                    <a:pt x="894" y="393"/>
                    <a:pt x="882" y="369"/>
                    <a:pt x="882" y="358"/>
                  </a:cubicBezTo>
                  <a:lnTo>
                    <a:pt x="882" y="227"/>
                  </a:lnTo>
                  <a:cubicBezTo>
                    <a:pt x="882" y="131"/>
                    <a:pt x="822" y="36"/>
                    <a:pt x="727" y="12"/>
                  </a:cubicBezTo>
                  <a:cubicBezTo>
                    <a:pt x="704" y="5"/>
                    <a:pt x="680" y="1"/>
                    <a:pt x="6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6;p22">
              <a:extLst>
                <a:ext uri="{FF2B5EF4-FFF2-40B4-BE49-F238E27FC236}">
                  <a16:creationId xmlns:a16="http://schemas.microsoft.com/office/drawing/2014/main" id="{F4526BE7-4471-ABC8-8F71-983346D18FA9}"/>
                </a:ext>
              </a:extLst>
            </p:cNvPr>
            <p:cNvSpPr/>
            <p:nvPr/>
          </p:nvSpPr>
          <p:spPr>
            <a:xfrm>
              <a:off x="4118309" y="2312817"/>
              <a:ext cx="34706" cy="34037"/>
            </a:xfrm>
            <a:custGeom>
              <a:avLst/>
              <a:gdLst/>
              <a:ahLst/>
              <a:cxnLst/>
              <a:rect l="l" t="t" r="r" b="b"/>
              <a:pathLst>
                <a:path w="1251" h="1227" extrusionOk="0">
                  <a:moveTo>
                    <a:pt x="624" y="0"/>
                  </a:moveTo>
                  <a:cubicBezTo>
                    <a:pt x="516" y="0"/>
                    <a:pt x="405" y="72"/>
                    <a:pt x="394" y="215"/>
                  </a:cubicBezTo>
                  <a:lnTo>
                    <a:pt x="394" y="346"/>
                  </a:lnTo>
                  <a:cubicBezTo>
                    <a:pt x="394" y="346"/>
                    <a:pt x="370" y="369"/>
                    <a:pt x="358" y="381"/>
                  </a:cubicBezTo>
                  <a:lnTo>
                    <a:pt x="227" y="381"/>
                  </a:lnTo>
                  <a:cubicBezTo>
                    <a:pt x="220" y="381"/>
                    <a:pt x="213" y="380"/>
                    <a:pt x="207" y="380"/>
                  </a:cubicBezTo>
                  <a:cubicBezTo>
                    <a:pt x="96" y="380"/>
                    <a:pt x="1" y="472"/>
                    <a:pt x="1" y="596"/>
                  </a:cubicBezTo>
                  <a:cubicBezTo>
                    <a:pt x="1" y="715"/>
                    <a:pt x="96" y="822"/>
                    <a:pt x="215" y="834"/>
                  </a:cubicBezTo>
                  <a:lnTo>
                    <a:pt x="358" y="834"/>
                  </a:lnTo>
                  <a:cubicBezTo>
                    <a:pt x="360" y="831"/>
                    <a:pt x="363" y="830"/>
                    <a:pt x="366" y="830"/>
                  </a:cubicBezTo>
                  <a:cubicBezTo>
                    <a:pt x="378" y="830"/>
                    <a:pt x="394" y="846"/>
                    <a:pt x="394" y="846"/>
                  </a:cubicBezTo>
                  <a:lnTo>
                    <a:pt x="394" y="1000"/>
                  </a:lnTo>
                  <a:cubicBezTo>
                    <a:pt x="382" y="1096"/>
                    <a:pt x="453" y="1191"/>
                    <a:pt x="548" y="1215"/>
                  </a:cubicBezTo>
                  <a:cubicBezTo>
                    <a:pt x="572" y="1223"/>
                    <a:pt x="595" y="1226"/>
                    <a:pt x="618" y="1226"/>
                  </a:cubicBezTo>
                  <a:cubicBezTo>
                    <a:pt x="738" y="1226"/>
                    <a:pt x="846" y="1130"/>
                    <a:pt x="846" y="1000"/>
                  </a:cubicBezTo>
                  <a:lnTo>
                    <a:pt x="846" y="858"/>
                  </a:lnTo>
                  <a:cubicBezTo>
                    <a:pt x="846" y="846"/>
                    <a:pt x="858" y="834"/>
                    <a:pt x="870" y="834"/>
                  </a:cubicBezTo>
                  <a:lnTo>
                    <a:pt x="1013" y="834"/>
                  </a:lnTo>
                  <a:cubicBezTo>
                    <a:pt x="1144" y="834"/>
                    <a:pt x="1251" y="727"/>
                    <a:pt x="1239" y="596"/>
                  </a:cubicBezTo>
                  <a:cubicBezTo>
                    <a:pt x="1239" y="465"/>
                    <a:pt x="1132" y="369"/>
                    <a:pt x="1001" y="369"/>
                  </a:cubicBezTo>
                  <a:lnTo>
                    <a:pt x="1013" y="381"/>
                  </a:lnTo>
                  <a:lnTo>
                    <a:pt x="882" y="381"/>
                  </a:lnTo>
                  <a:cubicBezTo>
                    <a:pt x="858" y="381"/>
                    <a:pt x="846" y="358"/>
                    <a:pt x="846" y="346"/>
                  </a:cubicBezTo>
                  <a:lnTo>
                    <a:pt x="846" y="215"/>
                  </a:lnTo>
                  <a:cubicBezTo>
                    <a:pt x="840" y="72"/>
                    <a:pt x="733" y="0"/>
                    <a:pt x="6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837;p22">
            <a:extLst>
              <a:ext uri="{FF2B5EF4-FFF2-40B4-BE49-F238E27FC236}">
                <a16:creationId xmlns:a16="http://schemas.microsoft.com/office/drawing/2014/main" id="{EE7CBB5F-351B-8B05-507B-9F9688FAA7D0}"/>
              </a:ext>
            </a:extLst>
          </p:cNvPr>
          <p:cNvGrpSpPr/>
          <p:nvPr/>
        </p:nvGrpSpPr>
        <p:grpSpPr>
          <a:xfrm>
            <a:off x="7346599" y="1144886"/>
            <a:ext cx="406445" cy="397066"/>
            <a:chOff x="2364040" y="1951171"/>
            <a:chExt cx="417552" cy="407917"/>
          </a:xfrm>
        </p:grpSpPr>
        <p:sp>
          <p:nvSpPr>
            <p:cNvPr id="60" name="Google Shape;838;p22">
              <a:extLst>
                <a:ext uri="{FF2B5EF4-FFF2-40B4-BE49-F238E27FC236}">
                  <a16:creationId xmlns:a16="http://schemas.microsoft.com/office/drawing/2014/main" id="{2946F42C-6DF7-A867-CC7A-EDF51ACAB650}"/>
                </a:ext>
              </a:extLst>
            </p:cNvPr>
            <p:cNvSpPr/>
            <p:nvPr/>
          </p:nvSpPr>
          <p:spPr>
            <a:xfrm>
              <a:off x="2644794" y="2225408"/>
              <a:ext cx="93520" cy="85550"/>
            </a:xfrm>
            <a:custGeom>
              <a:avLst/>
              <a:gdLst/>
              <a:ahLst/>
              <a:cxnLst/>
              <a:rect l="l" t="t" r="r" b="b"/>
              <a:pathLst>
                <a:path w="3371" h="3084" extrusionOk="0">
                  <a:moveTo>
                    <a:pt x="1733" y="1"/>
                  </a:moveTo>
                  <a:cubicBezTo>
                    <a:pt x="1346" y="1"/>
                    <a:pt x="978" y="174"/>
                    <a:pt x="656" y="496"/>
                  </a:cubicBezTo>
                  <a:cubicBezTo>
                    <a:pt x="49" y="1115"/>
                    <a:pt x="1" y="1973"/>
                    <a:pt x="608" y="2580"/>
                  </a:cubicBezTo>
                  <a:cubicBezTo>
                    <a:pt x="934" y="2905"/>
                    <a:pt x="1355" y="3084"/>
                    <a:pt x="1771" y="3084"/>
                  </a:cubicBezTo>
                  <a:cubicBezTo>
                    <a:pt x="2132" y="3084"/>
                    <a:pt x="2488" y="2950"/>
                    <a:pt x="2775" y="2663"/>
                  </a:cubicBezTo>
                  <a:cubicBezTo>
                    <a:pt x="2894" y="2544"/>
                    <a:pt x="2989" y="2401"/>
                    <a:pt x="3073" y="2246"/>
                  </a:cubicBezTo>
                  <a:cubicBezTo>
                    <a:pt x="3370" y="1651"/>
                    <a:pt x="3239" y="925"/>
                    <a:pt x="2775" y="449"/>
                  </a:cubicBezTo>
                  <a:cubicBezTo>
                    <a:pt x="2620" y="306"/>
                    <a:pt x="2442" y="187"/>
                    <a:pt x="2251" y="103"/>
                  </a:cubicBezTo>
                  <a:cubicBezTo>
                    <a:pt x="2076" y="34"/>
                    <a:pt x="1903" y="1"/>
                    <a:pt x="1733"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39;p22">
              <a:extLst>
                <a:ext uri="{FF2B5EF4-FFF2-40B4-BE49-F238E27FC236}">
                  <a16:creationId xmlns:a16="http://schemas.microsoft.com/office/drawing/2014/main" id="{0418F99C-FF78-B1DF-82C3-444C0B272448}"/>
                </a:ext>
              </a:extLst>
            </p:cNvPr>
            <p:cNvSpPr/>
            <p:nvPr/>
          </p:nvSpPr>
          <p:spPr>
            <a:xfrm>
              <a:off x="2644461" y="2225103"/>
              <a:ext cx="62809" cy="84690"/>
            </a:xfrm>
            <a:custGeom>
              <a:avLst/>
              <a:gdLst/>
              <a:ahLst/>
              <a:cxnLst/>
              <a:rect l="l" t="t" r="r" b="b"/>
              <a:pathLst>
                <a:path w="2264" h="3053" extrusionOk="0">
                  <a:moveTo>
                    <a:pt x="1687" y="1"/>
                  </a:moveTo>
                  <a:cubicBezTo>
                    <a:pt x="1423" y="1"/>
                    <a:pt x="1157" y="68"/>
                    <a:pt x="918" y="198"/>
                  </a:cubicBezTo>
                  <a:cubicBezTo>
                    <a:pt x="799" y="281"/>
                    <a:pt x="703" y="376"/>
                    <a:pt x="608" y="495"/>
                  </a:cubicBezTo>
                  <a:cubicBezTo>
                    <a:pt x="1" y="1103"/>
                    <a:pt x="61" y="2019"/>
                    <a:pt x="668" y="2638"/>
                  </a:cubicBezTo>
                  <a:cubicBezTo>
                    <a:pt x="954" y="2925"/>
                    <a:pt x="1141" y="3053"/>
                    <a:pt x="1376" y="3053"/>
                  </a:cubicBezTo>
                  <a:cubicBezTo>
                    <a:pt x="1522" y="3053"/>
                    <a:pt x="1687" y="3004"/>
                    <a:pt x="1906" y="2912"/>
                  </a:cubicBezTo>
                  <a:cubicBezTo>
                    <a:pt x="1838" y="2887"/>
                    <a:pt x="1814" y="2884"/>
                    <a:pt x="1804" y="2884"/>
                  </a:cubicBezTo>
                  <a:cubicBezTo>
                    <a:pt x="1802" y="2884"/>
                    <a:pt x="1800" y="2884"/>
                    <a:pt x="1799" y="2884"/>
                  </a:cubicBezTo>
                  <a:cubicBezTo>
                    <a:pt x="1792" y="2884"/>
                    <a:pt x="1800" y="2878"/>
                    <a:pt x="1715" y="2793"/>
                  </a:cubicBezTo>
                  <a:cubicBezTo>
                    <a:pt x="1561" y="2650"/>
                    <a:pt x="1477" y="2353"/>
                    <a:pt x="1406" y="2162"/>
                  </a:cubicBezTo>
                  <a:cubicBezTo>
                    <a:pt x="1168" y="1579"/>
                    <a:pt x="1311" y="912"/>
                    <a:pt x="1751" y="460"/>
                  </a:cubicBezTo>
                  <a:cubicBezTo>
                    <a:pt x="1894" y="317"/>
                    <a:pt x="2073" y="198"/>
                    <a:pt x="2263" y="114"/>
                  </a:cubicBezTo>
                  <a:cubicBezTo>
                    <a:pt x="2080" y="38"/>
                    <a:pt x="1884" y="1"/>
                    <a:pt x="1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40;p22">
              <a:extLst>
                <a:ext uri="{FF2B5EF4-FFF2-40B4-BE49-F238E27FC236}">
                  <a16:creationId xmlns:a16="http://schemas.microsoft.com/office/drawing/2014/main" id="{C104F84B-24A2-519D-2A3B-CF31AB47A979}"/>
                </a:ext>
              </a:extLst>
            </p:cNvPr>
            <p:cNvSpPr/>
            <p:nvPr/>
          </p:nvSpPr>
          <p:spPr>
            <a:xfrm>
              <a:off x="2631145" y="2230568"/>
              <a:ext cx="77762" cy="81778"/>
            </a:xfrm>
            <a:custGeom>
              <a:avLst/>
              <a:gdLst/>
              <a:ahLst/>
              <a:cxnLst/>
              <a:rect l="l" t="t" r="r" b="b"/>
              <a:pathLst>
                <a:path w="2803" h="2948" extrusionOk="0">
                  <a:moveTo>
                    <a:pt x="1398" y="1"/>
                  </a:moveTo>
                  <a:lnTo>
                    <a:pt x="1398" y="1"/>
                  </a:lnTo>
                  <a:cubicBezTo>
                    <a:pt x="1267" y="72"/>
                    <a:pt x="1148" y="155"/>
                    <a:pt x="1052" y="263"/>
                  </a:cubicBezTo>
                  <a:cubicBezTo>
                    <a:pt x="0" y="1315"/>
                    <a:pt x="851" y="2947"/>
                    <a:pt x="2127" y="2947"/>
                  </a:cubicBezTo>
                  <a:cubicBezTo>
                    <a:pt x="2324" y="2947"/>
                    <a:pt x="2531" y="2908"/>
                    <a:pt x="2743" y="2822"/>
                  </a:cubicBezTo>
                  <a:cubicBezTo>
                    <a:pt x="2553" y="2751"/>
                    <a:pt x="2803" y="2584"/>
                    <a:pt x="2636" y="2418"/>
                  </a:cubicBezTo>
                  <a:cubicBezTo>
                    <a:pt x="2481" y="2263"/>
                    <a:pt x="1957" y="2156"/>
                    <a:pt x="1886" y="1965"/>
                  </a:cubicBezTo>
                  <a:cubicBezTo>
                    <a:pt x="1814" y="1918"/>
                    <a:pt x="1755" y="1858"/>
                    <a:pt x="1695" y="1799"/>
                  </a:cubicBezTo>
                  <a:cubicBezTo>
                    <a:pt x="1219" y="1322"/>
                    <a:pt x="1100" y="596"/>
                    <a:pt x="1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41;p22">
              <a:extLst>
                <a:ext uri="{FF2B5EF4-FFF2-40B4-BE49-F238E27FC236}">
                  <a16:creationId xmlns:a16="http://schemas.microsoft.com/office/drawing/2014/main" id="{5E9CCB5D-9DEB-FB1E-A824-DD50D75502AE}"/>
                </a:ext>
              </a:extLst>
            </p:cNvPr>
            <p:cNvSpPr/>
            <p:nvPr/>
          </p:nvSpPr>
          <p:spPr>
            <a:xfrm>
              <a:off x="2683440" y="2285077"/>
              <a:ext cx="46607" cy="23801"/>
            </a:xfrm>
            <a:custGeom>
              <a:avLst/>
              <a:gdLst/>
              <a:ahLst/>
              <a:cxnLst/>
              <a:rect l="l" t="t" r="r" b="b"/>
              <a:pathLst>
                <a:path w="1680" h="858" extrusionOk="0">
                  <a:moveTo>
                    <a:pt x="1" y="0"/>
                  </a:moveTo>
                  <a:lnTo>
                    <a:pt x="1" y="0"/>
                  </a:lnTo>
                  <a:cubicBezTo>
                    <a:pt x="84" y="191"/>
                    <a:pt x="191" y="369"/>
                    <a:pt x="346" y="512"/>
                  </a:cubicBezTo>
                  <a:cubicBezTo>
                    <a:pt x="489" y="667"/>
                    <a:pt x="668" y="786"/>
                    <a:pt x="858" y="857"/>
                  </a:cubicBezTo>
                  <a:cubicBezTo>
                    <a:pt x="1215" y="715"/>
                    <a:pt x="1501" y="441"/>
                    <a:pt x="1680" y="107"/>
                  </a:cubicBezTo>
                  <a:lnTo>
                    <a:pt x="1680" y="107"/>
                  </a:lnTo>
                  <a:cubicBezTo>
                    <a:pt x="1442" y="234"/>
                    <a:pt x="1180" y="298"/>
                    <a:pt x="920" y="298"/>
                  </a:cubicBezTo>
                  <a:cubicBezTo>
                    <a:pt x="595" y="298"/>
                    <a:pt x="272" y="199"/>
                    <a:pt x="1" y="0"/>
                  </a:cubicBez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42;p22">
              <a:extLst>
                <a:ext uri="{FF2B5EF4-FFF2-40B4-BE49-F238E27FC236}">
                  <a16:creationId xmlns:a16="http://schemas.microsoft.com/office/drawing/2014/main" id="{1F9DE691-6ACA-B9DE-D0B8-6FEEA0469AA6}"/>
                </a:ext>
              </a:extLst>
            </p:cNvPr>
            <p:cNvSpPr/>
            <p:nvPr/>
          </p:nvSpPr>
          <p:spPr>
            <a:xfrm>
              <a:off x="2568169" y="2272178"/>
              <a:ext cx="52544" cy="82943"/>
            </a:xfrm>
            <a:custGeom>
              <a:avLst/>
              <a:gdLst/>
              <a:ahLst/>
              <a:cxnLst/>
              <a:rect l="l" t="t" r="r" b="b"/>
              <a:pathLst>
                <a:path w="1894" h="2990" extrusionOk="0">
                  <a:moveTo>
                    <a:pt x="346" y="1"/>
                  </a:moveTo>
                  <a:lnTo>
                    <a:pt x="1" y="1573"/>
                  </a:lnTo>
                  <a:lnTo>
                    <a:pt x="346" y="2989"/>
                  </a:lnTo>
                  <a:cubicBezTo>
                    <a:pt x="906" y="2989"/>
                    <a:pt x="1394" y="2835"/>
                    <a:pt x="1668" y="2394"/>
                  </a:cubicBezTo>
                  <a:cubicBezTo>
                    <a:pt x="1822" y="2144"/>
                    <a:pt x="1894" y="1858"/>
                    <a:pt x="1894" y="1573"/>
                  </a:cubicBezTo>
                  <a:cubicBezTo>
                    <a:pt x="1894" y="715"/>
                    <a:pt x="1203" y="13"/>
                    <a:pt x="346"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43;p22">
              <a:extLst>
                <a:ext uri="{FF2B5EF4-FFF2-40B4-BE49-F238E27FC236}">
                  <a16:creationId xmlns:a16="http://schemas.microsoft.com/office/drawing/2014/main" id="{CFB520DE-62D1-86D1-A182-B049145609F2}"/>
                </a:ext>
              </a:extLst>
            </p:cNvPr>
            <p:cNvSpPr/>
            <p:nvPr/>
          </p:nvSpPr>
          <p:spPr>
            <a:xfrm>
              <a:off x="2537126" y="2272178"/>
              <a:ext cx="40643" cy="83941"/>
            </a:xfrm>
            <a:custGeom>
              <a:avLst/>
              <a:gdLst/>
              <a:ahLst/>
              <a:cxnLst/>
              <a:rect l="l" t="t" r="r" b="b"/>
              <a:pathLst>
                <a:path w="1465" h="3026" extrusionOk="0">
                  <a:moveTo>
                    <a:pt x="1453" y="1"/>
                  </a:moveTo>
                  <a:cubicBezTo>
                    <a:pt x="1179" y="1"/>
                    <a:pt x="917" y="72"/>
                    <a:pt x="679" y="203"/>
                  </a:cubicBezTo>
                  <a:cubicBezTo>
                    <a:pt x="203" y="477"/>
                    <a:pt x="0" y="977"/>
                    <a:pt x="0" y="1561"/>
                  </a:cubicBezTo>
                  <a:cubicBezTo>
                    <a:pt x="0" y="2430"/>
                    <a:pt x="608" y="3025"/>
                    <a:pt x="1465" y="3025"/>
                  </a:cubicBezTo>
                  <a:lnTo>
                    <a:pt x="1465" y="2977"/>
                  </a:lnTo>
                  <a:lnTo>
                    <a:pt x="14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44;p22">
              <a:extLst>
                <a:ext uri="{FF2B5EF4-FFF2-40B4-BE49-F238E27FC236}">
                  <a16:creationId xmlns:a16="http://schemas.microsoft.com/office/drawing/2014/main" id="{335CC6E5-A54B-C059-3E47-371F00C9BD5F}"/>
                </a:ext>
              </a:extLst>
            </p:cNvPr>
            <p:cNvSpPr/>
            <p:nvPr/>
          </p:nvSpPr>
          <p:spPr>
            <a:xfrm>
              <a:off x="2568169" y="2335925"/>
              <a:ext cx="47606" cy="23163"/>
            </a:xfrm>
            <a:custGeom>
              <a:avLst/>
              <a:gdLst/>
              <a:ahLst/>
              <a:cxnLst/>
              <a:rect l="l" t="t" r="r" b="b"/>
              <a:pathLst>
                <a:path w="1716" h="835" extrusionOk="0">
                  <a:moveTo>
                    <a:pt x="1715" y="1"/>
                  </a:moveTo>
                  <a:lnTo>
                    <a:pt x="1715" y="1"/>
                  </a:lnTo>
                  <a:cubicBezTo>
                    <a:pt x="1489" y="120"/>
                    <a:pt x="1239" y="179"/>
                    <a:pt x="989" y="191"/>
                  </a:cubicBezTo>
                  <a:lnTo>
                    <a:pt x="977" y="191"/>
                  </a:lnTo>
                  <a:cubicBezTo>
                    <a:pt x="763" y="191"/>
                    <a:pt x="548" y="144"/>
                    <a:pt x="346" y="48"/>
                  </a:cubicBezTo>
                  <a:lnTo>
                    <a:pt x="1" y="418"/>
                  </a:lnTo>
                  <a:lnTo>
                    <a:pt x="346" y="834"/>
                  </a:lnTo>
                  <a:cubicBezTo>
                    <a:pt x="917" y="834"/>
                    <a:pt x="1441" y="513"/>
                    <a:pt x="1715" y="1"/>
                  </a:cubicBez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45;p22">
              <a:extLst>
                <a:ext uri="{FF2B5EF4-FFF2-40B4-BE49-F238E27FC236}">
                  <a16:creationId xmlns:a16="http://schemas.microsoft.com/office/drawing/2014/main" id="{C9ABFB3D-EE35-AC8C-5D1E-D8A91AE117C3}"/>
                </a:ext>
              </a:extLst>
            </p:cNvPr>
            <p:cNvSpPr/>
            <p:nvPr/>
          </p:nvSpPr>
          <p:spPr>
            <a:xfrm>
              <a:off x="2517096" y="2277143"/>
              <a:ext cx="61006" cy="81944"/>
            </a:xfrm>
            <a:custGeom>
              <a:avLst/>
              <a:gdLst/>
              <a:ahLst/>
              <a:cxnLst/>
              <a:rect l="l" t="t" r="r" b="b"/>
              <a:pathLst>
                <a:path w="2199" h="2954" extrusionOk="0">
                  <a:moveTo>
                    <a:pt x="1449" y="0"/>
                  </a:moveTo>
                  <a:lnTo>
                    <a:pt x="1449" y="0"/>
                  </a:lnTo>
                  <a:cubicBezTo>
                    <a:pt x="0" y="772"/>
                    <a:pt x="553" y="2953"/>
                    <a:pt x="2174" y="2953"/>
                  </a:cubicBezTo>
                  <a:cubicBezTo>
                    <a:pt x="2178" y="2953"/>
                    <a:pt x="2182" y="2953"/>
                    <a:pt x="2187" y="2953"/>
                  </a:cubicBezTo>
                  <a:lnTo>
                    <a:pt x="2187" y="2167"/>
                  </a:lnTo>
                  <a:lnTo>
                    <a:pt x="2199" y="2167"/>
                  </a:lnTo>
                  <a:cubicBezTo>
                    <a:pt x="1627" y="1917"/>
                    <a:pt x="1258" y="1358"/>
                    <a:pt x="1258" y="739"/>
                  </a:cubicBezTo>
                  <a:cubicBezTo>
                    <a:pt x="1258" y="477"/>
                    <a:pt x="1330" y="227"/>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46;p22">
              <a:extLst>
                <a:ext uri="{FF2B5EF4-FFF2-40B4-BE49-F238E27FC236}">
                  <a16:creationId xmlns:a16="http://schemas.microsoft.com/office/drawing/2014/main" id="{EB9D0884-7187-3787-9A1F-2E1E4C85CBC3}"/>
                </a:ext>
              </a:extLst>
            </p:cNvPr>
            <p:cNvSpPr/>
            <p:nvPr/>
          </p:nvSpPr>
          <p:spPr>
            <a:xfrm>
              <a:off x="2644156" y="1998773"/>
              <a:ext cx="92493" cy="85911"/>
            </a:xfrm>
            <a:custGeom>
              <a:avLst/>
              <a:gdLst/>
              <a:ahLst/>
              <a:cxnLst/>
              <a:rect l="l" t="t" r="r" b="b"/>
              <a:pathLst>
                <a:path w="3334" h="3097" extrusionOk="0">
                  <a:moveTo>
                    <a:pt x="1569" y="1"/>
                  </a:moveTo>
                  <a:cubicBezTo>
                    <a:pt x="1406" y="1"/>
                    <a:pt x="1243" y="31"/>
                    <a:pt x="1084" y="94"/>
                  </a:cubicBezTo>
                  <a:cubicBezTo>
                    <a:pt x="1036" y="118"/>
                    <a:pt x="976" y="141"/>
                    <a:pt x="929" y="177"/>
                  </a:cubicBezTo>
                  <a:cubicBezTo>
                    <a:pt x="810" y="249"/>
                    <a:pt x="703" y="344"/>
                    <a:pt x="607" y="451"/>
                  </a:cubicBezTo>
                  <a:cubicBezTo>
                    <a:pt x="0" y="1070"/>
                    <a:pt x="95" y="1975"/>
                    <a:pt x="703" y="2582"/>
                  </a:cubicBezTo>
                  <a:cubicBezTo>
                    <a:pt x="1036" y="2915"/>
                    <a:pt x="1414" y="3097"/>
                    <a:pt x="1787" y="3097"/>
                  </a:cubicBezTo>
                  <a:cubicBezTo>
                    <a:pt x="2106" y="3097"/>
                    <a:pt x="2422" y="2963"/>
                    <a:pt x="2703" y="2677"/>
                  </a:cubicBezTo>
                  <a:cubicBezTo>
                    <a:pt x="3322" y="2106"/>
                    <a:pt x="3334" y="1130"/>
                    <a:pt x="2739" y="534"/>
                  </a:cubicBezTo>
                  <a:cubicBezTo>
                    <a:pt x="2404" y="200"/>
                    <a:pt x="1988" y="1"/>
                    <a:pt x="1569"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47;p22">
              <a:extLst>
                <a:ext uri="{FF2B5EF4-FFF2-40B4-BE49-F238E27FC236}">
                  <a16:creationId xmlns:a16="http://schemas.microsoft.com/office/drawing/2014/main" id="{B8708E66-38A3-7586-E50D-F53593FA620F}"/>
                </a:ext>
              </a:extLst>
            </p:cNvPr>
            <p:cNvSpPr/>
            <p:nvPr/>
          </p:nvSpPr>
          <p:spPr>
            <a:xfrm>
              <a:off x="2637859" y="2003683"/>
              <a:ext cx="85919" cy="81029"/>
            </a:xfrm>
            <a:custGeom>
              <a:avLst/>
              <a:gdLst/>
              <a:ahLst/>
              <a:cxnLst/>
              <a:rect l="l" t="t" r="r" b="b"/>
              <a:pathLst>
                <a:path w="3097" h="2921" extrusionOk="0">
                  <a:moveTo>
                    <a:pt x="1156" y="0"/>
                  </a:moveTo>
                  <a:lnTo>
                    <a:pt x="1156" y="0"/>
                  </a:lnTo>
                  <a:cubicBezTo>
                    <a:pt x="1025" y="72"/>
                    <a:pt x="906" y="155"/>
                    <a:pt x="799" y="262"/>
                  </a:cubicBezTo>
                  <a:cubicBezTo>
                    <a:pt x="1" y="1060"/>
                    <a:pt x="275" y="2405"/>
                    <a:pt x="1322" y="2822"/>
                  </a:cubicBezTo>
                  <a:cubicBezTo>
                    <a:pt x="1480" y="2889"/>
                    <a:pt x="1644" y="2920"/>
                    <a:pt x="1807" y="2920"/>
                  </a:cubicBezTo>
                  <a:cubicBezTo>
                    <a:pt x="2224" y="2920"/>
                    <a:pt x="2641" y="2718"/>
                    <a:pt x="2966" y="2393"/>
                  </a:cubicBezTo>
                  <a:cubicBezTo>
                    <a:pt x="3096" y="2262"/>
                    <a:pt x="2954" y="2179"/>
                    <a:pt x="3025" y="2024"/>
                  </a:cubicBezTo>
                  <a:lnTo>
                    <a:pt x="3025" y="2024"/>
                  </a:lnTo>
                  <a:cubicBezTo>
                    <a:pt x="2774" y="2166"/>
                    <a:pt x="2616" y="2250"/>
                    <a:pt x="2421" y="2250"/>
                  </a:cubicBezTo>
                  <a:cubicBezTo>
                    <a:pt x="2320" y="2250"/>
                    <a:pt x="2210" y="2228"/>
                    <a:pt x="2073" y="2179"/>
                  </a:cubicBezTo>
                  <a:cubicBezTo>
                    <a:pt x="1156" y="1881"/>
                    <a:pt x="727" y="857"/>
                    <a:pt x="1156" y="0"/>
                  </a:cubicBez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48;p22">
              <a:extLst>
                <a:ext uri="{FF2B5EF4-FFF2-40B4-BE49-F238E27FC236}">
                  <a16:creationId xmlns:a16="http://schemas.microsoft.com/office/drawing/2014/main" id="{3B1E8719-3ED5-6A83-CD76-B4A390218694}"/>
                </a:ext>
              </a:extLst>
            </p:cNvPr>
            <p:cNvSpPr/>
            <p:nvPr/>
          </p:nvSpPr>
          <p:spPr>
            <a:xfrm>
              <a:off x="2568169" y="1951171"/>
              <a:ext cx="52544" cy="82915"/>
            </a:xfrm>
            <a:custGeom>
              <a:avLst/>
              <a:gdLst/>
              <a:ahLst/>
              <a:cxnLst/>
              <a:rect l="l" t="t" r="r" b="b"/>
              <a:pathLst>
                <a:path w="1894" h="2989" extrusionOk="0">
                  <a:moveTo>
                    <a:pt x="346" y="0"/>
                  </a:moveTo>
                  <a:lnTo>
                    <a:pt x="1" y="1572"/>
                  </a:lnTo>
                  <a:lnTo>
                    <a:pt x="346" y="2988"/>
                  </a:lnTo>
                  <a:cubicBezTo>
                    <a:pt x="906" y="2988"/>
                    <a:pt x="1394" y="2834"/>
                    <a:pt x="1668" y="2393"/>
                  </a:cubicBezTo>
                  <a:cubicBezTo>
                    <a:pt x="1822" y="2143"/>
                    <a:pt x="1894" y="1857"/>
                    <a:pt x="1894" y="1572"/>
                  </a:cubicBezTo>
                  <a:cubicBezTo>
                    <a:pt x="1894" y="714"/>
                    <a:pt x="1203" y="12"/>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49;p22">
              <a:extLst>
                <a:ext uri="{FF2B5EF4-FFF2-40B4-BE49-F238E27FC236}">
                  <a16:creationId xmlns:a16="http://schemas.microsoft.com/office/drawing/2014/main" id="{77074C34-7BAB-563A-30EA-0EB7CDFF040D}"/>
                </a:ext>
              </a:extLst>
            </p:cNvPr>
            <p:cNvSpPr/>
            <p:nvPr/>
          </p:nvSpPr>
          <p:spPr>
            <a:xfrm>
              <a:off x="2537126" y="1951171"/>
              <a:ext cx="40643" cy="83913"/>
            </a:xfrm>
            <a:custGeom>
              <a:avLst/>
              <a:gdLst/>
              <a:ahLst/>
              <a:cxnLst/>
              <a:rect l="l" t="t" r="r" b="b"/>
              <a:pathLst>
                <a:path w="1465" h="3025" extrusionOk="0">
                  <a:moveTo>
                    <a:pt x="1453" y="0"/>
                  </a:moveTo>
                  <a:cubicBezTo>
                    <a:pt x="1179" y="0"/>
                    <a:pt x="917" y="71"/>
                    <a:pt x="679" y="202"/>
                  </a:cubicBezTo>
                  <a:cubicBezTo>
                    <a:pt x="203" y="476"/>
                    <a:pt x="0" y="988"/>
                    <a:pt x="0" y="1572"/>
                  </a:cubicBezTo>
                  <a:cubicBezTo>
                    <a:pt x="0" y="2429"/>
                    <a:pt x="608" y="3024"/>
                    <a:pt x="1465" y="3024"/>
                  </a:cubicBezTo>
                  <a:lnTo>
                    <a:pt x="1465" y="2977"/>
                  </a:lnTo>
                  <a:lnTo>
                    <a:pt x="1465" y="0"/>
                  </a:ln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50;p22">
              <a:extLst>
                <a:ext uri="{FF2B5EF4-FFF2-40B4-BE49-F238E27FC236}">
                  <a16:creationId xmlns:a16="http://schemas.microsoft.com/office/drawing/2014/main" id="{505EA247-1164-4C8A-1C6E-E4DCAE3312A1}"/>
                </a:ext>
              </a:extLst>
            </p:cNvPr>
            <p:cNvSpPr/>
            <p:nvPr/>
          </p:nvSpPr>
          <p:spPr>
            <a:xfrm>
              <a:off x="2568169" y="2015222"/>
              <a:ext cx="47606" cy="23163"/>
            </a:xfrm>
            <a:custGeom>
              <a:avLst/>
              <a:gdLst/>
              <a:ahLst/>
              <a:cxnLst/>
              <a:rect l="l" t="t" r="r" b="b"/>
              <a:pathLst>
                <a:path w="1716" h="835" extrusionOk="0">
                  <a:moveTo>
                    <a:pt x="1715" y="1"/>
                  </a:moveTo>
                  <a:lnTo>
                    <a:pt x="1715" y="1"/>
                  </a:lnTo>
                  <a:cubicBezTo>
                    <a:pt x="1489" y="120"/>
                    <a:pt x="1251" y="179"/>
                    <a:pt x="989" y="179"/>
                  </a:cubicBezTo>
                  <a:lnTo>
                    <a:pt x="977" y="179"/>
                  </a:lnTo>
                  <a:cubicBezTo>
                    <a:pt x="763" y="179"/>
                    <a:pt x="548" y="132"/>
                    <a:pt x="346" y="48"/>
                  </a:cubicBezTo>
                  <a:lnTo>
                    <a:pt x="1" y="418"/>
                  </a:lnTo>
                  <a:lnTo>
                    <a:pt x="346" y="834"/>
                  </a:lnTo>
                  <a:cubicBezTo>
                    <a:pt x="917" y="822"/>
                    <a:pt x="1441" y="501"/>
                    <a:pt x="1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51;p22">
              <a:extLst>
                <a:ext uri="{FF2B5EF4-FFF2-40B4-BE49-F238E27FC236}">
                  <a16:creationId xmlns:a16="http://schemas.microsoft.com/office/drawing/2014/main" id="{B17E7B05-0845-9D80-BBB8-CDE4A78B0925}"/>
                </a:ext>
              </a:extLst>
            </p:cNvPr>
            <p:cNvSpPr/>
            <p:nvPr/>
          </p:nvSpPr>
          <p:spPr>
            <a:xfrm>
              <a:off x="2516985" y="1956108"/>
              <a:ext cx="60784" cy="82277"/>
            </a:xfrm>
            <a:custGeom>
              <a:avLst/>
              <a:gdLst/>
              <a:ahLst/>
              <a:cxnLst/>
              <a:rect l="l" t="t" r="r" b="b"/>
              <a:pathLst>
                <a:path w="2191" h="2966" extrusionOk="0">
                  <a:moveTo>
                    <a:pt x="1453" y="1"/>
                  </a:moveTo>
                  <a:lnTo>
                    <a:pt x="1453" y="1"/>
                  </a:lnTo>
                  <a:cubicBezTo>
                    <a:pt x="0" y="775"/>
                    <a:pt x="560" y="2965"/>
                    <a:pt x="2191" y="2965"/>
                  </a:cubicBezTo>
                  <a:lnTo>
                    <a:pt x="2191" y="2179"/>
                  </a:lnTo>
                  <a:cubicBezTo>
                    <a:pt x="1631" y="1918"/>
                    <a:pt x="1262" y="1358"/>
                    <a:pt x="1262" y="739"/>
                  </a:cubicBezTo>
                  <a:cubicBezTo>
                    <a:pt x="1262" y="489"/>
                    <a:pt x="1334" y="227"/>
                    <a:pt x="1453" y="1"/>
                  </a:cubicBez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52;p22">
              <a:extLst>
                <a:ext uri="{FF2B5EF4-FFF2-40B4-BE49-F238E27FC236}">
                  <a16:creationId xmlns:a16="http://schemas.microsoft.com/office/drawing/2014/main" id="{18F19350-AFEC-6039-221B-BDE41BF9A45A}"/>
                </a:ext>
              </a:extLst>
            </p:cNvPr>
            <p:cNvSpPr/>
            <p:nvPr/>
          </p:nvSpPr>
          <p:spPr>
            <a:xfrm>
              <a:off x="2377246" y="2111674"/>
              <a:ext cx="97154" cy="83913"/>
            </a:xfrm>
            <a:custGeom>
              <a:avLst/>
              <a:gdLst/>
              <a:ahLst/>
              <a:cxnLst/>
              <a:rect l="l" t="t" r="r" b="b"/>
              <a:pathLst>
                <a:path w="3502" h="3025" extrusionOk="0">
                  <a:moveTo>
                    <a:pt x="1430" y="0"/>
                  </a:moveTo>
                  <a:cubicBezTo>
                    <a:pt x="1215" y="0"/>
                    <a:pt x="1001" y="48"/>
                    <a:pt x="810" y="131"/>
                  </a:cubicBezTo>
                  <a:cubicBezTo>
                    <a:pt x="251" y="370"/>
                    <a:pt x="1" y="870"/>
                    <a:pt x="1" y="1513"/>
                  </a:cubicBezTo>
                  <a:cubicBezTo>
                    <a:pt x="1" y="2382"/>
                    <a:pt x="560" y="3025"/>
                    <a:pt x="1430" y="3025"/>
                  </a:cubicBezTo>
                  <a:cubicBezTo>
                    <a:pt x="1882" y="3025"/>
                    <a:pt x="2299" y="2941"/>
                    <a:pt x="2584" y="2632"/>
                  </a:cubicBezTo>
                  <a:cubicBezTo>
                    <a:pt x="3501" y="1620"/>
                    <a:pt x="2787" y="0"/>
                    <a:pt x="1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53;p22">
              <a:extLst>
                <a:ext uri="{FF2B5EF4-FFF2-40B4-BE49-F238E27FC236}">
                  <a16:creationId xmlns:a16="http://schemas.microsoft.com/office/drawing/2014/main" id="{434B9336-49F3-B2ED-7288-A51AD46C3640}"/>
                </a:ext>
              </a:extLst>
            </p:cNvPr>
            <p:cNvSpPr/>
            <p:nvPr/>
          </p:nvSpPr>
          <p:spPr>
            <a:xfrm>
              <a:off x="2699308" y="2111591"/>
              <a:ext cx="82284" cy="81694"/>
            </a:xfrm>
            <a:custGeom>
              <a:avLst/>
              <a:gdLst/>
              <a:ahLst/>
              <a:cxnLst/>
              <a:rect l="l" t="t" r="r" b="b"/>
              <a:pathLst>
                <a:path w="2966" h="2945" extrusionOk="0">
                  <a:moveTo>
                    <a:pt x="1394" y="1"/>
                  </a:moveTo>
                  <a:cubicBezTo>
                    <a:pt x="1205" y="1"/>
                    <a:pt x="1012" y="35"/>
                    <a:pt x="822" y="111"/>
                  </a:cubicBezTo>
                  <a:cubicBezTo>
                    <a:pt x="239" y="337"/>
                    <a:pt x="0" y="825"/>
                    <a:pt x="0" y="1492"/>
                  </a:cubicBezTo>
                  <a:cubicBezTo>
                    <a:pt x="0" y="2361"/>
                    <a:pt x="584" y="2944"/>
                    <a:pt x="1453" y="2944"/>
                  </a:cubicBezTo>
                  <a:cubicBezTo>
                    <a:pt x="1905" y="2944"/>
                    <a:pt x="2251" y="2944"/>
                    <a:pt x="2548" y="2635"/>
                  </a:cubicBezTo>
                  <a:cubicBezTo>
                    <a:pt x="2810" y="2337"/>
                    <a:pt x="2965" y="1968"/>
                    <a:pt x="2965" y="1575"/>
                  </a:cubicBezTo>
                  <a:cubicBezTo>
                    <a:pt x="2965" y="673"/>
                    <a:pt x="2223" y="1"/>
                    <a:pt x="1394"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54;p22">
              <a:extLst>
                <a:ext uri="{FF2B5EF4-FFF2-40B4-BE49-F238E27FC236}">
                  <a16:creationId xmlns:a16="http://schemas.microsoft.com/office/drawing/2014/main" id="{042EE9B4-F45C-F58B-99F5-207D702C771F}"/>
                </a:ext>
              </a:extLst>
            </p:cNvPr>
            <p:cNvSpPr/>
            <p:nvPr/>
          </p:nvSpPr>
          <p:spPr>
            <a:xfrm>
              <a:off x="2364040" y="2113006"/>
              <a:ext cx="87888" cy="85800"/>
            </a:xfrm>
            <a:custGeom>
              <a:avLst/>
              <a:gdLst/>
              <a:ahLst/>
              <a:cxnLst/>
              <a:rect l="l" t="t" r="r" b="b"/>
              <a:pathLst>
                <a:path w="3168" h="3093" extrusionOk="0">
                  <a:moveTo>
                    <a:pt x="1525" y="0"/>
                  </a:moveTo>
                  <a:lnTo>
                    <a:pt x="1465" y="24"/>
                  </a:lnTo>
                  <a:cubicBezTo>
                    <a:pt x="429" y="322"/>
                    <a:pt x="1" y="1548"/>
                    <a:pt x="608" y="2429"/>
                  </a:cubicBezTo>
                  <a:cubicBezTo>
                    <a:pt x="922" y="2869"/>
                    <a:pt x="1410" y="3093"/>
                    <a:pt x="1899" y="3093"/>
                  </a:cubicBezTo>
                  <a:cubicBezTo>
                    <a:pt x="2374" y="3093"/>
                    <a:pt x="2851" y="2881"/>
                    <a:pt x="3168" y="2453"/>
                  </a:cubicBezTo>
                  <a:lnTo>
                    <a:pt x="3168" y="2453"/>
                  </a:lnTo>
                  <a:cubicBezTo>
                    <a:pt x="3037" y="2488"/>
                    <a:pt x="2918" y="2500"/>
                    <a:pt x="2787" y="2500"/>
                  </a:cubicBezTo>
                  <a:cubicBezTo>
                    <a:pt x="1501" y="2500"/>
                    <a:pt x="763" y="1036"/>
                    <a:pt x="15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55;p22">
              <a:extLst>
                <a:ext uri="{FF2B5EF4-FFF2-40B4-BE49-F238E27FC236}">
                  <a16:creationId xmlns:a16="http://schemas.microsoft.com/office/drawing/2014/main" id="{AB6E0B11-DBA0-18D8-E390-EFFEC4526F89}"/>
                </a:ext>
              </a:extLst>
            </p:cNvPr>
            <p:cNvSpPr/>
            <p:nvPr/>
          </p:nvSpPr>
          <p:spPr>
            <a:xfrm>
              <a:off x="2684771" y="2113006"/>
              <a:ext cx="87888" cy="85689"/>
            </a:xfrm>
            <a:custGeom>
              <a:avLst/>
              <a:gdLst/>
              <a:ahLst/>
              <a:cxnLst/>
              <a:rect l="l" t="t" r="r" b="b"/>
              <a:pathLst>
                <a:path w="3168" h="3089" extrusionOk="0">
                  <a:moveTo>
                    <a:pt x="1536" y="0"/>
                  </a:moveTo>
                  <a:cubicBezTo>
                    <a:pt x="477" y="262"/>
                    <a:pt x="1" y="1488"/>
                    <a:pt x="608" y="2393"/>
                  </a:cubicBezTo>
                  <a:cubicBezTo>
                    <a:pt x="912" y="2856"/>
                    <a:pt x="1407" y="3089"/>
                    <a:pt x="1904" y="3089"/>
                  </a:cubicBezTo>
                  <a:cubicBezTo>
                    <a:pt x="2378" y="3089"/>
                    <a:pt x="2854" y="2877"/>
                    <a:pt x="3168" y="2453"/>
                  </a:cubicBezTo>
                  <a:lnTo>
                    <a:pt x="3168" y="2453"/>
                  </a:lnTo>
                  <a:cubicBezTo>
                    <a:pt x="3049" y="2477"/>
                    <a:pt x="2918" y="2500"/>
                    <a:pt x="2799" y="2500"/>
                  </a:cubicBezTo>
                  <a:cubicBezTo>
                    <a:pt x="1513" y="2500"/>
                    <a:pt x="774" y="1036"/>
                    <a:pt x="1536" y="0"/>
                  </a:cubicBez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56;p22">
              <a:extLst>
                <a:ext uri="{FF2B5EF4-FFF2-40B4-BE49-F238E27FC236}">
                  <a16:creationId xmlns:a16="http://schemas.microsoft.com/office/drawing/2014/main" id="{AAD69DA6-D22F-618C-22A8-69937D426469}"/>
                </a:ext>
              </a:extLst>
            </p:cNvPr>
            <p:cNvSpPr/>
            <p:nvPr/>
          </p:nvSpPr>
          <p:spPr>
            <a:xfrm>
              <a:off x="2674201" y="1998301"/>
              <a:ext cx="70632" cy="85356"/>
            </a:xfrm>
            <a:custGeom>
              <a:avLst/>
              <a:gdLst/>
              <a:ahLst/>
              <a:cxnLst/>
              <a:rect l="l" t="t" r="r" b="b"/>
              <a:pathLst>
                <a:path w="2546" h="3077" extrusionOk="0">
                  <a:moveTo>
                    <a:pt x="610" y="0"/>
                  </a:moveTo>
                  <a:cubicBezTo>
                    <a:pt x="412" y="0"/>
                    <a:pt x="207" y="39"/>
                    <a:pt x="1" y="123"/>
                  </a:cubicBezTo>
                  <a:cubicBezTo>
                    <a:pt x="203" y="194"/>
                    <a:pt x="370" y="313"/>
                    <a:pt x="524" y="468"/>
                  </a:cubicBezTo>
                  <a:cubicBezTo>
                    <a:pt x="1024" y="968"/>
                    <a:pt x="1132" y="1766"/>
                    <a:pt x="751" y="2385"/>
                  </a:cubicBezTo>
                  <a:cubicBezTo>
                    <a:pt x="691" y="2492"/>
                    <a:pt x="727" y="2611"/>
                    <a:pt x="643" y="2706"/>
                  </a:cubicBezTo>
                  <a:cubicBezTo>
                    <a:pt x="536" y="2813"/>
                    <a:pt x="393" y="2897"/>
                    <a:pt x="239" y="2944"/>
                  </a:cubicBezTo>
                  <a:cubicBezTo>
                    <a:pt x="455" y="3030"/>
                    <a:pt x="637" y="3077"/>
                    <a:pt x="805" y="3077"/>
                  </a:cubicBezTo>
                  <a:cubicBezTo>
                    <a:pt x="1080" y="3077"/>
                    <a:pt x="1315" y="2952"/>
                    <a:pt x="1596" y="2671"/>
                  </a:cubicBezTo>
                  <a:cubicBezTo>
                    <a:pt x="1727" y="2540"/>
                    <a:pt x="1929" y="2421"/>
                    <a:pt x="2001" y="2266"/>
                  </a:cubicBezTo>
                  <a:cubicBezTo>
                    <a:pt x="2545" y="1167"/>
                    <a:pt x="1699" y="0"/>
                    <a:pt x="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57;p22">
              <a:extLst>
                <a:ext uri="{FF2B5EF4-FFF2-40B4-BE49-F238E27FC236}">
                  <a16:creationId xmlns:a16="http://schemas.microsoft.com/office/drawing/2014/main" id="{0A2A86BF-184D-1573-2F42-C2CF41EF75DF}"/>
                </a:ext>
              </a:extLst>
            </p:cNvPr>
            <p:cNvSpPr/>
            <p:nvPr/>
          </p:nvSpPr>
          <p:spPr>
            <a:xfrm>
              <a:off x="2417555" y="2228238"/>
              <a:ext cx="92854" cy="82249"/>
            </a:xfrm>
            <a:custGeom>
              <a:avLst/>
              <a:gdLst/>
              <a:ahLst/>
              <a:cxnLst/>
              <a:rect l="l" t="t" r="r" b="b"/>
              <a:pathLst>
                <a:path w="3347" h="2965" extrusionOk="0">
                  <a:moveTo>
                    <a:pt x="1130" y="1"/>
                  </a:moveTo>
                  <a:cubicBezTo>
                    <a:pt x="1093" y="1"/>
                    <a:pt x="1072" y="1"/>
                    <a:pt x="1072" y="1"/>
                  </a:cubicBezTo>
                  <a:cubicBezTo>
                    <a:pt x="1001" y="37"/>
                    <a:pt x="917" y="73"/>
                    <a:pt x="846" y="120"/>
                  </a:cubicBezTo>
                  <a:cubicBezTo>
                    <a:pt x="739" y="192"/>
                    <a:pt x="691" y="323"/>
                    <a:pt x="608" y="406"/>
                  </a:cubicBezTo>
                  <a:cubicBezTo>
                    <a:pt x="0" y="1013"/>
                    <a:pt x="96" y="1883"/>
                    <a:pt x="715" y="2502"/>
                  </a:cubicBezTo>
                  <a:cubicBezTo>
                    <a:pt x="858" y="2645"/>
                    <a:pt x="1024" y="2764"/>
                    <a:pt x="1215" y="2847"/>
                  </a:cubicBezTo>
                  <a:cubicBezTo>
                    <a:pt x="1412" y="2925"/>
                    <a:pt x="1599" y="2965"/>
                    <a:pt x="1779" y="2965"/>
                  </a:cubicBezTo>
                  <a:cubicBezTo>
                    <a:pt x="2119" y="2965"/>
                    <a:pt x="2431" y="2822"/>
                    <a:pt x="2727" y="2525"/>
                  </a:cubicBezTo>
                  <a:cubicBezTo>
                    <a:pt x="3346" y="1906"/>
                    <a:pt x="3275" y="1037"/>
                    <a:pt x="2667" y="418"/>
                  </a:cubicBezTo>
                  <a:cubicBezTo>
                    <a:pt x="2266" y="27"/>
                    <a:pt x="1368" y="1"/>
                    <a:pt x="1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58;p22">
              <a:extLst>
                <a:ext uri="{FF2B5EF4-FFF2-40B4-BE49-F238E27FC236}">
                  <a16:creationId xmlns:a16="http://schemas.microsoft.com/office/drawing/2014/main" id="{0F900787-1987-F315-BF53-164E19962DA1}"/>
                </a:ext>
              </a:extLst>
            </p:cNvPr>
            <p:cNvSpPr/>
            <p:nvPr/>
          </p:nvSpPr>
          <p:spPr>
            <a:xfrm>
              <a:off x="2446962" y="2225103"/>
              <a:ext cx="64085" cy="84357"/>
            </a:xfrm>
            <a:custGeom>
              <a:avLst/>
              <a:gdLst/>
              <a:ahLst/>
              <a:cxnLst/>
              <a:rect l="l" t="t" r="r" b="b"/>
              <a:pathLst>
                <a:path w="2310" h="3041" extrusionOk="0">
                  <a:moveTo>
                    <a:pt x="598" y="0"/>
                  </a:moveTo>
                  <a:cubicBezTo>
                    <a:pt x="400" y="0"/>
                    <a:pt x="201" y="37"/>
                    <a:pt x="12" y="114"/>
                  </a:cubicBezTo>
                  <a:cubicBezTo>
                    <a:pt x="214" y="198"/>
                    <a:pt x="381" y="317"/>
                    <a:pt x="536" y="460"/>
                  </a:cubicBezTo>
                  <a:cubicBezTo>
                    <a:pt x="1143" y="1079"/>
                    <a:pt x="1143" y="2067"/>
                    <a:pt x="536" y="2674"/>
                  </a:cubicBezTo>
                  <a:cubicBezTo>
                    <a:pt x="381" y="2829"/>
                    <a:pt x="179" y="2829"/>
                    <a:pt x="0" y="2900"/>
                  </a:cubicBezTo>
                  <a:cubicBezTo>
                    <a:pt x="214" y="2992"/>
                    <a:pt x="436" y="3041"/>
                    <a:pt x="653" y="3041"/>
                  </a:cubicBezTo>
                  <a:cubicBezTo>
                    <a:pt x="1004" y="3041"/>
                    <a:pt x="1345" y="2913"/>
                    <a:pt x="1631" y="2627"/>
                  </a:cubicBezTo>
                  <a:cubicBezTo>
                    <a:pt x="1750" y="2508"/>
                    <a:pt x="1941" y="2412"/>
                    <a:pt x="2012" y="2269"/>
                  </a:cubicBezTo>
                  <a:cubicBezTo>
                    <a:pt x="2310" y="1662"/>
                    <a:pt x="2191" y="936"/>
                    <a:pt x="1715" y="460"/>
                  </a:cubicBezTo>
                  <a:cubicBezTo>
                    <a:pt x="1417" y="162"/>
                    <a:pt x="1010" y="0"/>
                    <a:pt x="598"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59;p22">
              <a:extLst>
                <a:ext uri="{FF2B5EF4-FFF2-40B4-BE49-F238E27FC236}">
                  <a16:creationId xmlns:a16="http://schemas.microsoft.com/office/drawing/2014/main" id="{4253D41E-EF8A-173E-CFB1-D6F885675C5C}"/>
                </a:ext>
              </a:extLst>
            </p:cNvPr>
            <p:cNvSpPr/>
            <p:nvPr/>
          </p:nvSpPr>
          <p:spPr>
            <a:xfrm>
              <a:off x="2417555" y="1998523"/>
              <a:ext cx="93492" cy="85550"/>
            </a:xfrm>
            <a:custGeom>
              <a:avLst/>
              <a:gdLst/>
              <a:ahLst/>
              <a:cxnLst/>
              <a:rect l="l" t="t" r="r" b="b"/>
              <a:pathLst>
                <a:path w="3370" h="3084" extrusionOk="0">
                  <a:moveTo>
                    <a:pt x="1744" y="0"/>
                  </a:moveTo>
                  <a:cubicBezTo>
                    <a:pt x="1358" y="0"/>
                    <a:pt x="990" y="173"/>
                    <a:pt x="667" y="496"/>
                  </a:cubicBezTo>
                  <a:cubicBezTo>
                    <a:pt x="60" y="1115"/>
                    <a:pt x="0" y="1972"/>
                    <a:pt x="620" y="2579"/>
                  </a:cubicBezTo>
                  <a:cubicBezTo>
                    <a:pt x="945" y="2905"/>
                    <a:pt x="1367" y="3083"/>
                    <a:pt x="1781" y="3083"/>
                  </a:cubicBezTo>
                  <a:cubicBezTo>
                    <a:pt x="2140" y="3083"/>
                    <a:pt x="2493" y="2950"/>
                    <a:pt x="2775" y="2663"/>
                  </a:cubicBezTo>
                  <a:cubicBezTo>
                    <a:pt x="2894" y="2544"/>
                    <a:pt x="3001" y="2401"/>
                    <a:pt x="3072" y="2258"/>
                  </a:cubicBezTo>
                  <a:cubicBezTo>
                    <a:pt x="3370" y="1651"/>
                    <a:pt x="3251" y="924"/>
                    <a:pt x="2775" y="448"/>
                  </a:cubicBezTo>
                  <a:cubicBezTo>
                    <a:pt x="2632" y="305"/>
                    <a:pt x="2453" y="186"/>
                    <a:pt x="2263" y="103"/>
                  </a:cubicBezTo>
                  <a:cubicBezTo>
                    <a:pt x="2088" y="34"/>
                    <a:pt x="1914" y="0"/>
                    <a:pt x="1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60;p22">
              <a:extLst>
                <a:ext uri="{FF2B5EF4-FFF2-40B4-BE49-F238E27FC236}">
                  <a16:creationId xmlns:a16="http://schemas.microsoft.com/office/drawing/2014/main" id="{AE21DDBC-F825-A8A7-ED86-A55CB557942E}"/>
                </a:ext>
              </a:extLst>
            </p:cNvPr>
            <p:cNvSpPr/>
            <p:nvPr/>
          </p:nvSpPr>
          <p:spPr>
            <a:xfrm>
              <a:off x="2674201" y="2061132"/>
              <a:ext cx="55513" cy="24078"/>
            </a:xfrm>
            <a:custGeom>
              <a:avLst/>
              <a:gdLst/>
              <a:ahLst/>
              <a:cxnLst/>
              <a:rect l="l" t="t" r="r" b="b"/>
              <a:pathLst>
                <a:path w="2001" h="868" extrusionOk="0">
                  <a:moveTo>
                    <a:pt x="2001" y="1"/>
                  </a:moveTo>
                  <a:lnTo>
                    <a:pt x="2001" y="1"/>
                  </a:lnTo>
                  <a:cubicBezTo>
                    <a:pt x="1767" y="132"/>
                    <a:pt x="1507" y="196"/>
                    <a:pt x="1245" y="196"/>
                  </a:cubicBezTo>
                  <a:cubicBezTo>
                    <a:pt x="1079" y="196"/>
                    <a:pt x="912" y="171"/>
                    <a:pt x="751" y="120"/>
                  </a:cubicBezTo>
                  <a:cubicBezTo>
                    <a:pt x="691" y="227"/>
                    <a:pt x="608" y="334"/>
                    <a:pt x="513" y="418"/>
                  </a:cubicBezTo>
                  <a:cubicBezTo>
                    <a:pt x="370" y="560"/>
                    <a:pt x="191" y="679"/>
                    <a:pt x="1" y="763"/>
                  </a:cubicBezTo>
                  <a:lnTo>
                    <a:pt x="84" y="799"/>
                  </a:lnTo>
                  <a:lnTo>
                    <a:pt x="108" y="799"/>
                  </a:lnTo>
                  <a:cubicBezTo>
                    <a:pt x="143" y="810"/>
                    <a:pt x="191" y="822"/>
                    <a:pt x="227" y="834"/>
                  </a:cubicBezTo>
                  <a:lnTo>
                    <a:pt x="274" y="846"/>
                  </a:lnTo>
                  <a:lnTo>
                    <a:pt x="370" y="846"/>
                  </a:lnTo>
                  <a:cubicBezTo>
                    <a:pt x="453" y="860"/>
                    <a:pt x="536" y="867"/>
                    <a:pt x="619" y="867"/>
                  </a:cubicBezTo>
                  <a:cubicBezTo>
                    <a:pt x="1023" y="867"/>
                    <a:pt x="1417" y="702"/>
                    <a:pt x="1703" y="406"/>
                  </a:cubicBezTo>
                  <a:lnTo>
                    <a:pt x="1739" y="382"/>
                  </a:lnTo>
                  <a:lnTo>
                    <a:pt x="1763" y="346"/>
                  </a:lnTo>
                  <a:cubicBezTo>
                    <a:pt x="1775" y="334"/>
                    <a:pt x="1786" y="322"/>
                    <a:pt x="1786" y="322"/>
                  </a:cubicBezTo>
                  <a:lnTo>
                    <a:pt x="1834" y="263"/>
                  </a:lnTo>
                  <a:lnTo>
                    <a:pt x="1858" y="227"/>
                  </a:lnTo>
                  <a:cubicBezTo>
                    <a:pt x="1882" y="203"/>
                    <a:pt x="1894" y="179"/>
                    <a:pt x="1906" y="156"/>
                  </a:cubicBezTo>
                  <a:lnTo>
                    <a:pt x="1929" y="132"/>
                  </a:lnTo>
                  <a:lnTo>
                    <a:pt x="1953" y="96"/>
                  </a:lnTo>
                  <a:lnTo>
                    <a:pt x="1965" y="60"/>
                  </a:lnTo>
                  <a:lnTo>
                    <a:pt x="1989" y="25"/>
                  </a:lnTo>
                  <a:lnTo>
                    <a:pt x="20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61;p22">
              <a:extLst>
                <a:ext uri="{FF2B5EF4-FFF2-40B4-BE49-F238E27FC236}">
                  <a16:creationId xmlns:a16="http://schemas.microsoft.com/office/drawing/2014/main" id="{7D24CA29-B77F-F4FE-3E77-D13B4AAFC95E}"/>
                </a:ext>
              </a:extLst>
            </p:cNvPr>
            <p:cNvSpPr/>
            <p:nvPr/>
          </p:nvSpPr>
          <p:spPr>
            <a:xfrm>
              <a:off x="2729686" y="2061132"/>
              <a:ext cx="28" cy="28"/>
            </a:xfrm>
            <a:custGeom>
              <a:avLst/>
              <a:gdLst/>
              <a:ahLst/>
              <a:cxnLst/>
              <a:rect l="l" t="t" r="r" b="b"/>
              <a:pathLst>
                <a:path w="1" h="1" extrusionOk="0">
                  <a:moveTo>
                    <a:pt x="1" y="1"/>
                  </a:moveTo>
                  <a:close/>
                </a:path>
              </a:pathLst>
            </a:custGeom>
            <a:solidFill>
              <a:srgbClr val="D4C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62;p22">
              <a:extLst>
                <a:ext uri="{FF2B5EF4-FFF2-40B4-BE49-F238E27FC236}">
                  <a16:creationId xmlns:a16="http://schemas.microsoft.com/office/drawing/2014/main" id="{78E80D5E-9BFB-A038-42F6-C0F4E3CB9DA8}"/>
                </a:ext>
              </a:extLst>
            </p:cNvPr>
            <p:cNvSpPr/>
            <p:nvPr/>
          </p:nvSpPr>
          <p:spPr>
            <a:xfrm>
              <a:off x="2412922" y="2230568"/>
              <a:ext cx="56511" cy="77977"/>
            </a:xfrm>
            <a:custGeom>
              <a:avLst/>
              <a:gdLst/>
              <a:ahLst/>
              <a:cxnLst/>
              <a:rect l="l" t="t" r="r" b="b"/>
              <a:pathLst>
                <a:path w="2037" h="2811" extrusionOk="0">
                  <a:moveTo>
                    <a:pt x="1084" y="1"/>
                  </a:moveTo>
                  <a:cubicBezTo>
                    <a:pt x="167" y="501"/>
                    <a:pt x="1" y="1727"/>
                    <a:pt x="727" y="2477"/>
                  </a:cubicBezTo>
                  <a:cubicBezTo>
                    <a:pt x="870" y="2620"/>
                    <a:pt x="1048" y="2739"/>
                    <a:pt x="1239" y="2811"/>
                  </a:cubicBezTo>
                  <a:cubicBezTo>
                    <a:pt x="1429" y="2751"/>
                    <a:pt x="1787" y="2811"/>
                    <a:pt x="1941" y="2668"/>
                  </a:cubicBezTo>
                  <a:cubicBezTo>
                    <a:pt x="2037" y="2572"/>
                    <a:pt x="1930" y="2287"/>
                    <a:pt x="1989" y="2180"/>
                  </a:cubicBezTo>
                  <a:cubicBezTo>
                    <a:pt x="1763" y="2108"/>
                    <a:pt x="1549" y="1977"/>
                    <a:pt x="1382" y="1799"/>
                  </a:cubicBezTo>
                  <a:cubicBezTo>
                    <a:pt x="906" y="1322"/>
                    <a:pt x="787" y="596"/>
                    <a:pt x="10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63;p22">
              <a:extLst>
                <a:ext uri="{FF2B5EF4-FFF2-40B4-BE49-F238E27FC236}">
                  <a16:creationId xmlns:a16="http://schemas.microsoft.com/office/drawing/2014/main" id="{5F20F3F8-8307-280A-FA33-F24ABC8B5EA0}"/>
                </a:ext>
              </a:extLst>
            </p:cNvPr>
            <p:cNvSpPr/>
            <p:nvPr/>
          </p:nvSpPr>
          <p:spPr>
            <a:xfrm>
              <a:off x="2447268" y="2288045"/>
              <a:ext cx="55540" cy="24051"/>
            </a:xfrm>
            <a:custGeom>
              <a:avLst/>
              <a:gdLst/>
              <a:ahLst/>
              <a:cxnLst/>
              <a:rect l="l" t="t" r="r" b="b"/>
              <a:pathLst>
                <a:path w="2002" h="867" extrusionOk="0">
                  <a:moveTo>
                    <a:pt x="2001" y="0"/>
                  </a:moveTo>
                  <a:lnTo>
                    <a:pt x="2001" y="0"/>
                  </a:lnTo>
                  <a:cubicBezTo>
                    <a:pt x="1768" y="124"/>
                    <a:pt x="1509" y="190"/>
                    <a:pt x="1248" y="190"/>
                  </a:cubicBezTo>
                  <a:cubicBezTo>
                    <a:pt x="1081" y="190"/>
                    <a:pt x="913" y="163"/>
                    <a:pt x="751" y="108"/>
                  </a:cubicBezTo>
                  <a:cubicBezTo>
                    <a:pt x="572" y="393"/>
                    <a:pt x="311" y="620"/>
                    <a:pt x="1" y="750"/>
                  </a:cubicBezTo>
                  <a:cubicBezTo>
                    <a:pt x="194" y="829"/>
                    <a:pt x="394" y="866"/>
                    <a:pt x="591" y="866"/>
                  </a:cubicBezTo>
                  <a:cubicBezTo>
                    <a:pt x="1171" y="866"/>
                    <a:pt x="1726" y="543"/>
                    <a:pt x="2001" y="0"/>
                  </a:cubicBez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4;p22">
              <a:extLst>
                <a:ext uri="{FF2B5EF4-FFF2-40B4-BE49-F238E27FC236}">
                  <a16:creationId xmlns:a16="http://schemas.microsoft.com/office/drawing/2014/main" id="{EF1FFEE7-B92B-D56E-C407-17F50691872A}"/>
                </a:ext>
              </a:extLst>
            </p:cNvPr>
            <p:cNvSpPr/>
            <p:nvPr/>
          </p:nvSpPr>
          <p:spPr>
            <a:xfrm>
              <a:off x="2417223" y="1998218"/>
              <a:ext cx="63114" cy="84690"/>
            </a:xfrm>
            <a:custGeom>
              <a:avLst/>
              <a:gdLst/>
              <a:ahLst/>
              <a:cxnLst/>
              <a:rect l="l" t="t" r="r" b="b"/>
              <a:pathLst>
                <a:path w="2275" h="3053" extrusionOk="0">
                  <a:moveTo>
                    <a:pt x="1689" y="0"/>
                  </a:moveTo>
                  <a:cubicBezTo>
                    <a:pt x="1422" y="0"/>
                    <a:pt x="1156" y="67"/>
                    <a:pt x="917" y="197"/>
                  </a:cubicBezTo>
                  <a:cubicBezTo>
                    <a:pt x="810" y="280"/>
                    <a:pt x="703" y="376"/>
                    <a:pt x="608" y="495"/>
                  </a:cubicBezTo>
                  <a:cubicBezTo>
                    <a:pt x="0" y="1102"/>
                    <a:pt x="60" y="2031"/>
                    <a:pt x="667" y="2638"/>
                  </a:cubicBezTo>
                  <a:cubicBezTo>
                    <a:pt x="954" y="2924"/>
                    <a:pt x="1140" y="3052"/>
                    <a:pt x="1376" y="3052"/>
                  </a:cubicBezTo>
                  <a:cubicBezTo>
                    <a:pt x="1522" y="3052"/>
                    <a:pt x="1687" y="3003"/>
                    <a:pt x="1905" y="2912"/>
                  </a:cubicBezTo>
                  <a:cubicBezTo>
                    <a:pt x="1837" y="2886"/>
                    <a:pt x="1813" y="2883"/>
                    <a:pt x="1804" y="2883"/>
                  </a:cubicBezTo>
                  <a:cubicBezTo>
                    <a:pt x="1801" y="2883"/>
                    <a:pt x="1799" y="2884"/>
                    <a:pt x="1798" y="2884"/>
                  </a:cubicBezTo>
                  <a:cubicBezTo>
                    <a:pt x="1792" y="2884"/>
                    <a:pt x="1800" y="2877"/>
                    <a:pt x="1715" y="2793"/>
                  </a:cubicBezTo>
                  <a:cubicBezTo>
                    <a:pt x="1560" y="2638"/>
                    <a:pt x="1489" y="2352"/>
                    <a:pt x="1405" y="2162"/>
                  </a:cubicBezTo>
                  <a:cubicBezTo>
                    <a:pt x="1084" y="1352"/>
                    <a:pt x="1465" y="447"/>
                    <a:pt x="2275" y="114"/>
                  </a:cubicBezTo>
                  <a:cubicBezTo>
                    <a:pt x="2087" y="38"/>
                    <a:pt x="1888" y="0"/>
                    <a:pt x="1689"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65;p22">
              <a:extLst>
                <a:ext uri="{FF2B5EF4-FFF2-40B4-BE49-F238E27FC236}">
                  <a16:creationId xmlns:a16="http://schemas.microsoft.com/office/drawing/2014/main" id="{7BE8C007-5CE5-013C-C152-0C977AA0249D}"/>
                </a:ext>
              </a:extLst>
            </p:cNvPr>
            <p:cNvSpPr/>
            <p:nvPr/>
          </p:nvSpPr>
          <p:spPr>
            <a:xfrm>
              <a:off x="2505083" y="2079829"/>
              <a:ext cx="147673" cy="148464"/>
            </a:xfrm>
            <a:custGeom>
              <a:avLst/>
              <a:gdLst/>
              <a:ahLst/>
              <a:cxnLst/>
              <a:rect l="l" t="t" r="r" b="b"/>
              <a:pathLst>
                <a:path w="5323" h="5352" extrusionOk="0">
                  <a:moveTo>
                    <a:pt x="2582" y="1"/>
                  </a:moveTo>
                  <a:cubicBezTo>
                    <a:pt x="2110" y="1"/>
                    <a:pt x="1642" y="122"/>
                    <a:pt x="1227" y="363"/>
                  </a:cubicBezTo>
                  <a:cubicBezTo>
                    <a:pt x="417" y="839"/>
                    <a:pt x="1" y="1720"/>
                    <a:pt x="1" y="2720"/>
                  </a:cubicBezTo>
                  <a:cubicBezTo>
                    <a:pt x="1" y="4220"/>
                    <a:pt x="1096" y="5351"/>
                    <a:pt x="2596" y="5351"/>
                  </a:cubicBezTo>
                  <a:cubicBezTo>
                    <a:pt x="3549" y="5351"/>
                    <a:pt x="4394" y="4947"/>
                    <a:pt x="4882" y="4208"/>
                  </a:cubicBezTo>
                  <a:cubicBezTo>
                    <a:pt x="5167" y="3770"/>
                    <a:pt x="5321" y="3248"/>
                    <a:pt x="5323" y="2726"/>
                  </a:cubicBezTo>
                  <a:lnTo>
                    <a:pt x="5323" y="2726"/>
                  </a:lnTo>
                  <a:cubicBezTo>
                    <a:pt x="5323" y="2728"/>
                    <a:pt x="5323" y="2730"/>
                    <a:pt x="5323" y="2732"/>
                  </a:cubicBezTo>
                  <a:lnTo>
                    <a:pt x="5323" y="2720"/>
                  </a:lnTo>
                  <a:cubicBezTo>
                    <a:pt x="5323" y="2722"/>
                    <a:pt x="5323" y="2724"/>
                    <a:pt x="5323" y="2726"/>
                  </a:cubicBezTo>
                  <a:lnTo>
                    <a:pt x="5323" y="2726"/>
                  </a:lnTo>
                  <a:cubicBezTo>
                    <a:pt x="5322" y="2442"/>
                    <a:pt x="5274" y="2171"/>
                    <a:pt x="5192" y="1899"/>
                  </a:cubicBezTo>
                  <a:cubicBezTo>
                    <a:pt x="5073" y="1506"/>
                    <a:pt x="4537" y="1291"/>
                    <a:pt x="4275" y="1006"/>
                  </a:cubicBezTo>
                  <a:cubicBezTo>
                    <a:pt x="4025" y="732"/>
                    <a:pt x="4013" y="363"/>
                    <a:pt x="3668" y="220"/>
                  </a:cubicBezTo>
                  <a:cubicBezTo>
                    <a:pt x="3319" y="74"/>
                    <a:pt x="2949" y="1"/>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66;p22">
              <a:extLst>
                <a:ext uri="{FF2B5EF4-FFF2-40B4-BE49-F238E27FC236}">
                  <a16:creationId xmlns:a16="http://schemas.microsoft.com/office/drawing/2014/main" id="{3F8DA6B3-D808-1D20-1C6D-2963ABE3A93D}"/>
                </a:ext>
              </a:extLst>
            </p:cNvPr>
            <p:cNvSpPr/>
            <p:nvPr/>
          </p:nvSpPr>
          <p:spPr>
            <a:xfrm>
              <a:off x="2502447" y="2088567"/>
              <a:ext cx="138102" cy="142057"/>
            </a:xfrm>
            <a:custGeom>
              <a:avLst/>
              <a:gdLst/>
              <a:ahLst/>
              <a:cxnLst/>
              <a:rect l="l" t="t" r="r" b="b"/>
              <a:pathLst>
                <a:path w="4978" h="5121" extrusionOk="0">
                  <a:moveTo>
                    <a:pt x="1429" y="0"/>
                  </a:moveTo>
                  <a:lnTo>
                    <a:pt x="1429" y="0"/>
                  </a:lnTo>
                  <a:cubicBezTo>
                    <a:pt x="715" y="369"/>
                    <a:pt x="215" y="1036"/>
                    <a:pt x="48" y="1822"/>
                  </a:cubicBezTo>
                  <a:cubicBezTo>
                    <a:pt x="0" y="2012"/>
                    <a:pt x="715" y="2917"/>
                    <a:pt x="715" y="2917"/>
                  </a:cubicBezTo>
                  <a:lnTo>
                    <a:pt x="1703" y="4929"/>
                  </a:lnTo>
                  <a:cubicBezTo>
                    <a:pt x="2029" y="5058"/>
                    <a:pt x="2367" y="5120"/>
                    <a:pt x="2700" y="5120"/>
                  </a:cubicBezTo>
                  <a:cubicBezTo>
                    <a:pt x="3594" y="5120"/>
                    <a:pt x="4456" y="4674"/>
                    <a:pt x="4977" y="3893"/>
                  </a:cubicBezTo>
                  <a:lnTo>
                    <a:pt x="4977" y="3893"/>
                  </a:lnTo>
                  <a:cubicBezTo>
                    <a:pt x="4575" y="4103"/>
                    <a:pt x="4137" y="4206"/>
                    <a:pt x="3703" y="4206"/>
                  </a:cubicBezTo>
                  <a:cubicBezTo>
                    <a:pt x="2955" y="4206"/>
                    <a:pt x="2218" y="3902"/>
                    <a:pt x="1691" y="3322"/>
                  </a:cubicBezTo>
                  <a:cubicBezTo>
                    <a:pt x="858" y="2405"/>
                    <a:pt x="750" y="1036"/>
                    <a:pt x="1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67;p22">
              <a:extLst>
                <a:ext uri="{FF2B5EF4-FFF2-40B4-BE49-F238E27FC236}">
                  <a16:creationId xmlns:a16="http://schemas.microsoft.com/office/drawing/2014/main" id="{6DDA5D09-E676-8350-E0A3-67323FB0CF15}"/>
                </a:ext>
              </a:extLst>
            </p:cNvPr>
            <p:cNvSpPr/>
            <p:nvPr/>
          </p:nvSpPr>
          <p:spPr>
            <a:xfrm>
              <a:off x="2584038" y="2085571"/>
              <a:ext cx="62781" cy="45799"/>
            </a:xfrm>
            <a:custGeom>
              <a:avLst/>
              <a:gdLst/>
              <a:ahLst/>
              <a:cxnLst/>
              <a:rect l="l" t="t" r="r" b="b"/>
              <a:pathLst>
                <a:path w="2263" h="1651" extrusionOk="0">
                  <a:moveTo>
                    <a:pt x="834" y="1"/>
                  </a:moveTo>
                  <a:lnTo>
                    <a:pt x="834" y="96"/>
                  </a:lnTo>
                  <a:cubicBezTo>
                    <a:pt x="834" y="334"/>
                    <a:pt x="691" y="644"/>
                    <a:pt x="417" y="656"/>
                  </a:cubicBezTo>
                  <a:cubicBezTo>
                    <a:pt x="410" y="655"/>
                    <a:pt x="403" y="655"/>
                    <a:pt x="397" y="655"/>
                  </a:cubicBezTo>
                  <a:cubicBezTo>
                    <a:pt x="179" y="655"/>
                    <a:pt x="0" y="841"/>
                    <a:pt x="0" y="1061"/>
                  </a:cubicBezTo>
                  <a:cubicBezTo>
                    <a:pt x="0" y="1084"/>
                    <a:pt x="12" y="1120"/>
                    <a:pt x="36" y="1144"/>
                  </a:cubicBezTo>
                  <a:cubicBezTo>
                    <a:pt x="36" y="1144"/>
                    <a:pt x="289" y="1650"/>
                    <a:pt x="607" y="1650"/>
                  </a:cubicBezTo>
                  <a:cubicBezTo>
                    <a:pt x="691" y="1650"/>
                    <a:pt x="780" y="1615"/>
                    <a:pt x="869" y="1525"/>
                  </a:cubicBezTo>
                  <a:cubicBezTo>
                    <a:pt x="972" y="1422"/>
                    <a:pt x="1134" y="1274"/>
                    <a:pt x="1309" y="1274"/>
                  </a:cubicBezTo>
                  <a:cubicBezTo>
                    <a:pt x="1356" y="1274"/>
                    <a:pt x="1405" y="1285"/>
                    <a:pt x="1453" y="1311"/>
                  </a:cubicBezTo>
                  <a:cubicBezTo>
                    <a:pt x="1572" y="1382"/>
                    <a:pt x="1691" y="1453"/>
                    <a:pt x="1834" y="1513"/>
                  </a:cubicBezTo>
                  <a:cubicBezTo>
                    <a:pt x="1927" y="1565"/>
                    <a:pt x="2029" y="1599"/>
                    <a:pt x="2141" y="1599"/>
                  </a:cubicBezTo>
                  <a:cubicBezTo>
                    <a:pt x="2157" y="1599"/>
                    <a:pt x="2174" y="1598"/>
                    <a:pt x="2191" y="1596"/>
                  </a:cubicBezTo>
                  <a:cubicBezTo>
                    <a:pt x="2155" y="1465"/>
                    <a:pt x="2262" y="1442"/>
                    <a:pt x="2215" y="1334"/>
                  </a:cubicBezTo>
                  <a:cubicBezTo>
                    <a:pt x="1929" y="739"/>
                    <a:pt x="1441" y="263"/>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68;p22">
              <a:extLst>
                <a:ext uri="{FF2B5EF4-FFF2-40B4-BE49-F238E27FC236}">
                  <a16:creationId xmlns:a16="http://schemas.microsoft.com/office/drawing/2014/main" id="{72099C38-A53E-020F-7D83-A0509C385EA6}"/>
                </a:ext>
              </a:extLst>
            </p:cNvPr>
            <p:cNvSpPr/>
            <p:nvPr/>
          </p:nvSpPr>
          <p:spPr>
            <a:xfrm>
              <a:off x="2583289" y="2113117"/>
              <a:ext cx="66166" cy="22442"/>
            </a:xfrm>
            <a:custGeom>
              <a:avLst/>
              <a:gdLst/>
              <a:ahLst/>
              <a:cxnLst/>
              <a:rect l="l" t="t" r="r" b="b"/>
              <a:pathLst>
                <a:path w="2385" h="809" extrusionOk="0">
                  <a:moveTo>
                    <a:pt x="1281" y="1"/>
                  </a:moveTo>
                  <a:cubicBezTo>
                    <a:pt x="1114" y="1"/>
                    <a:pt x="965" y="189"/>
                    <a:pt x="849" y="306"/>
                  </a:cubicBezTo>
                  <a:cubicBezTo>
                    <a:pt x="740" y="415"/>
                    <a:pt x="628" y="460"/>
                    <a:pt x="523" y="460"/>
                  </a:cubicBezTo>
                  <a:cubicBezTo>
                    <a:pt x="306" y="460"/>
                    <a:pt x="115" y="268"/>
                    <a:pt x="27" y="44"/>
                  </a:cubicBezTo>
                  <a:lnTo>
                    <a:pt x="27" y="44"/>
                  </a:lnTo>
                  <a:cubicBezTo>
                    <a:pt x="0" y="376"/>
                    <a:pt x="257" y="809"/>
                    <a:pt x="584" y="809"/>
                  </a:cubicBezTo>
                  <a:cubicBezTo>
                    <a:pt x="691" y="809"/>
                    <a:pt x="806" y="762"/>
                    <a:pt x="920" y="651"/>
                  </a:cubicBezTo>
                  <a:cubicBezTo>
                    <a:pt x="1027" y="544"/>
                    <a:pt x="1174" y="358"/>
                    <a:pt x="1347" y="358"/>
                  </a:cubicBezTo>
                  <a:cubicBezTo>
                    <a:pt x="1386" y="358"/>
                    <a:pt x="1426" y="367"/>
                    <a:pt x="1468" y="389"/>
                  </a:cubicBezTo>
                  <a:cubicBezTo>
                    <a:pt x="1599" y="449"/>
                    <a:pt x="1682" y="579"/>
                    <a:pt x="1837" y="627"/>
                  </a:cubicBezTo>
                  <a:cubicBezTo>
                    <a:pt x="1961" y="671"/>
                    <a:pt x="2097" y="696"/>
                    <a:pt x="2237" y="696"/>
                  </a:cubicBezTo>
                  <a:cubicBezTo>
                    <a:pt x="2286" y="696"/>
                    <a:pt x="2335" y="693"/>
                    <a:pt x="2385" y="687"/>
                  </a:cubicBezTo>
                  <a:cubicBezTo>
                    <a:pt x="2337" y="568"/>
                    <a:pt x="2289" y="449"/>
                    <a:pt x="2230" y="341"/>
                  </a:cubicBezTo>
                  <a:cubicBezTo>
                    <a:pt x="2204" y="343"/>
                    <a:pt x="2178" y="344"/>
                    <a:pt x="2152" y="344"/>
                  </a:cubicBezTo>
                  <a:cubicBezTo>
                    <a:pt x="2023" y="344"/>
                    <a:pt x="1894" y="320"/>
                    <a:pt x="1765" y="270"/>
                  </a:cubicBezTo>
                  <a:cubicBezTo>
                    <a:pt x="1623" y="222"/>
                    <a:pt x="1527" y="91"/>
                    <a:pt x="1396" y="32"/>
                  </a:cubicBezTo>
                  <a:cubicBezTo>
                    <a:pt x="1357" y="10"/>
                    <a:pt x="1319" y="1"/>
                    <a:pt x="1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69;p22">
              <a:extLst>
                <a:ext uri="{FF2B5EF4-FFF2-40B4-BE49-F238E27FC236}">
                  <a16:creationId xmlns:a16="http://schemas.microsoft.com/office/drawing/2014/main" id="{D9FDDFC8-B23F-F31B-52C3-E0203447BFB3}"/>
                </a:ext>
              </a:extLst>
            </p:cNvPr>
            <p:cNvSpPr/>
            <p:nvPr/>
          </p:nvSpPr>
          <p:spPr>
            <a:xfrm>
              <a:off x="2524669" y="2152813"/>
              <a:ext cx="43389" cy="68546"/>
            </a:xfrm>
            <a:custGeom>
              <a:avLst/>
              <a:gdLst/>
              <a:ahLst/>
              <a:cxnLst/>
              <a:rect l="l" t="t" r="r" b="b"/>
              <a:pathLst>
                <a:path w="1564" h="2471" extrusionOk="0">
                  <a:moveTo>
                    <a:pt x="1106" y="1"/>
                  </a:moveTo>
                  <a:cubicBezTo>
                    <a:pt x="1067" y="1"/>
                    <a:pt x="1026" y="6"/>
                    <a:pt x="985" y="18"/>
                  </a:cubicBezTo>
                  <a:cubicBezTo>
                    <a:pt x="819" y="65"/>
                    <a:pt x="711" y="208"/>
                    <a:pt x="545" y="232"/>
                  </a:cubicBezTo>
                  <a:cubicBezTo>
                    <a:pt x="497" y="256"/>
                    <a:pt x="449" y="256"/>
                    <a:pt x="390" y="268"/>
                  </a:cubicBezTo>
                  <a:cubicBezTo>
                    <a:pt x="267" y="268"/>
                    <a:pt x="188" y="631"/>
                    <a:pt x="122" y="631"/>
                  </a:cubicBezTo>
                  <a:cubicBezTo>
                    <a:pt x="112" y="631"/>
                    <a:pt x="102" y="622"/>
                    <a:pt x="92" y="601"/>
                  </a:cubicBezTo>
                  <a:cubicBezTo>
                    <a:pt x="64" y="563"/>
                    <a:pt x="47" y="548"/>
                    <a:pt x="37" y="548"/>
                  </a:cubicBezTo>
                  <a:cubicBezTo>
                    <a:pt x="1" y="548"/>
                    <a:pt x="92" y="792"/>
                    <a:pt x="92" y="792"/>
                  </a:cubicBezTo>
                  <a:lnTo>
                    <a:pt x="735" y="2470"/>
                  </a:lnTo>
                  <a:cubicBezTo>
                    <a:pt x="735" y="2304"/>
                    <a:pt x="735" y="2137"/>
                    <a:pt x="711" y="1970"/>
                  </a:cubicBezTo>
                  <a:cubicBezTo>
                    <a:pt x="747" y="1685"/>
                    <a:pt x="985" y="1530"/>
                    <a:pt x="1271" y="1363"/>
                  </a:cubicBezTo>
                  <a:cubicBezTo>
                    <a:pt x="1378" y="1256"/>
                    <a:pt x="1450" y="1113"/>
                    <a:pt x="1461" y="946"/>
                  </a:cubicBezTo>
                  <a:cubicBezTo>
                    <a:pt x="1497" y="780"/>
                    <a:pt x="1497" y="601"/>
                    <a:pt x="1533" y="482"/>
                  </a:cubicBezTo>
                  <a:cubicBezTo>
                    <a:pt x="1564" y="215"/>
                    <a:pt x="1355" y="1"/>
                    <a:pt x="11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70;p22">
              <a:extLst>
                <a:ext uri="{FF2B5EF4-FFF2-40B4-BE49-F238E27FC236}">
                  <a16:creationId xmlns:a16="http://schemas.microsoft.com/office/drawing/2014/main" id="{2CB6B476-84DA-C66C-1F7A-1B0ED228BB95}"/>
                </a:ext>
              </a:extLst>
            </p:cNvPr>
            <p:cNvSpPr/>
            <p:nvPr/>
          </p:nvSpPr>
          <p:spPr>
            <a:xfrm>
              <a:off x="2502115" y="2145018"/>
              <a:ext cx="361" cy="3357"/>
            </a:xfrm>
            <a:custGeom>
              <a:avLst/>
              <a:gdLst/>
              <a:ahLst/>
              <a:cxnLst/>
              <a:rect l="l" t="t" r="r" b="b"/>
              <a:pathLst>
                <a:path w="13" h="121" extrusionOk="0">
                  <a:moveTo>
                    <a:pt x="12" y="1"/>
                  </a:moveTo>
                  <a:lnTo>
                    <a:pt x="12" y="1"/>
                  </a:lnTo>
                  <a:cubicBezTo>
                    <a:pt x="0" y="37"/>
                    <a:pt x="0" y="84"/>
                    <a:pt x="0" y="120"/>
                  </a:cubicBezTo>
                  <a:cubicBezTo>
                    <a:pt x="0" y="84"/>
                    <a:pt x="12" y="37"/>
                    <a:pt x="12" y="1"/>
                  </a:cubicBezTo>
                  <a:close/>
                </a:path>
              </a:pathLst>
            </a:custGeom>
            <a:solidFill>
              <a:srgbClr val="ABD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71;p22">
              <a:extLst>
                <a:ext uri="{FF2B5EF4-FFF2-40B4-BE49-F238E27FC236}">
                  <a16:creationId xmlns:a16="http://schemas.microsoft.com/office/drawing/2014/main" id="{43606139-AC12-DCA9-2D2F-90306C1F6A85}"/>
                </a:ext>
              </a:extLst>
            </p:cNvPr>
            <p:cNvSpPr/>
            <p:nvPr/>
          </p:nvSpPr>
          <p:spPr>
            <a:xfrm>
              <a:off x="2495845" y="2139082"/>
              <a:ext cx="64418" cy="86244"/>
            </a:xfrm>
            <a:custGeom>
              <a:avLst/>
              <a:gdLst/>
              <a:ahLst/>
              <a:cxnLst/>
              <a:rect l="l" t="t" r="r" b="b"/>
              <a:pathLst>
                <a:path w="2322" h="3109" extrusionOk="0">
                  <a:moveTo>
                    <a:pt x="274" y="1"/>
                  </a:moveTo>
                  <a:cubicBezTo>
                    <a:pt x="0" y="1298"/>
                    <a:pt x="703" y="2620"/>
                    <a:pt x="1929" y="3108"/>
                  </a:cubicBezTo>
                  <a:cubicBezTo>
                    <a:pt x="1953" y="2930"/>
                    <a:pt x="1977" y="2751"/>
                    <a:pt x="1977" y="2715"/>
                  </a:cubicBezTo>
                  <a:cubicBezTo>
                    <a:pt x="2012" y="2430"/>
                    <a:pt x="2024" y="2025"/>
                    <a:pt x="2310" y="1858"/>
                  </a:cubicBezTo>
                  <a:lnTo>
                    <a:pt x="2322" y="1846"/>
                  </a:lnTo>
                  <a:cubicBezTo>
                    <a:pt x="1941" y="1572"/>
                    <a:pt x="1643" y="1191"/>
                    <a:pt x="1453" y="751"/>
                  </a:cubicBezTo>
                  <a:cubicBezTo>
                    <a:pt x="1432" y="754"/>
                    <a:pt x="1411" y="755"/>
                    <a:pt x="1390" y="755"/>
                  </a:cubicBezTo>
                  <a:cubicBezTo>
                    <a:pt x="1248" y="755"/>
                    <a:pt x="1121" y="685"/>
                    <a:pt x="1048" y="560"/>
                  </a:cubicBezTo>
                  <a:cubicBezTo>
                    <a:pt x="917" y="370"/>
                    <a:pt x="1131" y="120"/>
                    <a:pt x="726" y="48"/>
                  </a:cubicBezTo>
                  <a:cubicBezTo>
                    <a:pt x="643" y="24"/>
                    <a:pt x="548" y="24"/>
                    <a:pt x="465" y="13"/>
                  </a:cubicBezTo>
                  <a:lnTo>
                    <a:pt x="2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72;p22">
              <a:extLst>
                <a:ext uri="{FF2B5EF4-FFF2-40B4-BE49-F238E27FC236}">
                  <a16:creationId xmlns:a16="http://schemas.microsoft.com/office/drawing/2014/main" id="{8B0BB31D-A9AB-E219-BE7C-320905FBE669}"/>
                </a:ext>
              </a:extLst>
            </p:cNvPr>
            <p:cNvSpPr/>
            <p:nvPr/>
          </p:nvSpPr>
          <p:spPr>
            <a:xfrm>
              <a:off x="2586008" y="2153867"/>
              <a:ext cx="40671" cy="39446"/>
            </a:xfrm>
            <a:custGeom>
              <a:avLst/>
              <a:gdLst/>
              <a:ahLst/>
              <a:cxnLst/>
              <a:rect l="l" t="t" r="r" b="b"/>
              <a:pathLst>
                <a:path w="1466" h="1422" extrusionOk="0">
                  <a:moveTo>
                    <a:pt x="1128" y="1"/>
                  </a:moveTo>
                  <a:cubicBezTo>
                    <a:pt x="1006" y="1"/>
                    <a:pt x="890" y="67"/>
                    <a:pt x="834" y="170"/>
                  </a:cubicBezTo>
                  <a:lnTo>
                    <a:pt x="822" y="194"/>
                  </a:lnTo>
                  <a:cubicBezTo>
                    <a:pt x="703" y="408"/>
                    <a:pt x="501" y="575"/>
                    <a:pt x="263" y="646"/>
                  </a:cubicBezTo>
                  <a:cubicBezTo>
                    <a:pt x="179" y="670"/>
                    <a:pt x="108" y="730"/>
                    <a:pt x="60" y="801"/>
                  </a:cubicBezTo>
                  <a:cubicBezTo>
                    <a:pt x="12" y="896"/>
                    <a:pt x="1" y="992"/>
                    <a:pt x="24" y="1087"/>
                  </a:cubicBezTo>
                  <a:cubicBezTo>
                    <a:pt x="36" y="1123"/>
                    <a:pt x="36" y="1146"/>
                    <a:pt x="48" y="1170"/>
                  </a:cubicBezTo>
                  <a:cubicBezTo>
                    <a:pt x="103" y="1352"/>
                    <a:pt x="232" y="1422"/>
                    <a:pt x="386" y="1422"/>
                  </a:cubicBezTo>
                  <a:cubicBezTo>
                    <a:pt x="564" y="1422"/>
                    <a:pt x="775" y="1328"/>
                    <a:pt x="941" y="1206"/>
                  </a:cubicBezTo>
                  <a:lnTo>
                    <a:pt x="953" y="1206"/>
                  </a:lnTo>
                  <a:cubicBezTo>
                    <a:pt x="1060" y="1158"/>
                    <a:pt x="1155" y="1075"/>
                    <a:pt x="1215" y="956"/>
                  </a:cubicBezTo>
                  <a:cubicBezTo>
                    <a:pt x="1346" y="730"/>
                    <a:pt x="1465" y="504"/>
                    <a:pt x="1382" y="242"/>
                  </a:cubicBezTo>
                  <a:cubicBezTo>
                    <a:pt x="1346" y="146"/>
                    <a:pt x="1322" y="39"/>
                    <a:pt x="1227" y="15"/>
                  </a:cubicBezTo>
                  <a:cubicBezTo>
                    <a:pt x="1194" y="5"/>
                    <a:pt x="1161"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73;p22">
              <a:extLst>
                <a:ext uri="{FF2B5EF4-FFF2-40B4-BE49-F238E27FC236}">
                  <a16:creationId xmlns:a16="http://schemas.microsoft.com/office/drawing/2014/main" id="{3720AE74-6AE1-F8D1-5D51-4F1A55FFA121}"/>
                </a:ext>
              </a:extLst>
            </p:cNvPr>
            <p:cNvSpPr/>
            <p:nvPr/>
          </p:nvSpPr>
          <p:spPr>
            <a:xfrm>
              <a:off x="2587340" y="2154283"/>
              <a:ext cx="39644" cy="41388"/>
            </a:xfrm>
            <a:custGeom>
              <a:avLst/>
              <a:gdLst/>
              <a:ahLst/>
              <a:cxnLst/>
              <a:rect l="l" t="t" r="r" b="b"/>
              <a:pathLst>
                <a:path w="1429" h="1492" extrusionOk="0">
                  <a:moveTo>
                    <a:pt x="1155" y="0"/>
                  </a:moveTo>
                  <a:lnTo>
                    <a:pt x="1155" y="0"/>
                  </a:lnTo>
                  <a:cubicBezTo>
                    <a:pt x="1191" y="405"/>
                    <a:pt x="988" y="798"/>
                    <a:pt x="631" y="1024"/>
                  </a:cubicBezTo>
                  <a:cubicBezTo>
                    <a:pt x="508" y="1098"/>
                    <a:pt x="351" y="1167"/>
                    <a:pt x="199" y="1167"/>
                  </a:cubicBezTo>
                  <a:cubicBezTo>
                    <a:pt x="130" y="1167"/>
                    <a:pt x="63" y="1153"/>
                    <a:pt x="0" y="1120"/>
                  </a:cubicBezTo>
                  <a:lnTo>
                    <a:pt x="0" y="1143"/>
                  </a:lnTo>
                  <a:cubicBezTo>
                    <a:pt x="12" y="1203"/>
                    <a:pt x="36" y="1262"/>
                    <a:pt x="84" y="1310"/>
                  </a:cubicBezTo>
                  <a:cubicBezTo>
                    <a:pt x="174" y="1439"/>
                    <a:pt x="313" y="1491"/>
                    <a:pt x="459" y="1491"/>
                  </a:cubicBezTo>
                  <a:cubicBezTo>
                    <a:pt x="583" y="1491"/>
                    <a:pt x="712" y="1453"/>
                    <a:pt x="822" y="1393"/>
                  </a:cubicBezTo>
                  <a:cubicBezTo>
                    <a:pt x="1191" y="1203"/>
                    <a:pt x="1429" y="810"/>
                    <a:pt x="1429" y="393"/>
                  </a:cubicBezTo>
                  <a:cubicBezTo>
                    <a:pt x="1429" y="322"/>
                    <a:pt x="1417" y="262"/>
                    <a:pt x="1393" y="203"/>
                  </a:cubicBezTo>
                  <a:cubicBezTo>
                    <a:pt x="1358" y="96"/>
                    <a:pt x="1262" y="24"/>
                    <a:pt x="1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74;p22">
              <a:extLst>
                <a:ext uri="{FF2B5EF4-FFF2-40B4-BE49-F238E27FC236}">
                  <a16:creationId xmlns:a16="http://schemas.microsoft.com/office/drawing/2014/main" id="{CDC040AE-406B-6CCC-597B-D34986BF2B2A}"/>
                </a:ext>
              </a:extLst>
            </p:cNvPr>
            <p:cNvSpPr/>
            <p:nvPr/>
          </p:nvSpPr>
          <p:spPr>
            <a:xfrm>
              <a:off x="2414254" y="2003683"/>
              <a:ext cx="67414" cy="81639"/>
            </a:xfrm>
            <a:custGeom>
              <a:avLst/>
              <a:gdLst/>
              <a:ahLst/>
              <a:cxnLst/>
              <a:rect l="l" t="t" r="r" b="b"/>
              <a:pathLst>
                <a:path w="2430" h="2943" extrusionOk="0">
                  <a:moveTo>
                    <a:pt x="1024" y="0"/>
                  </a:moveTo>
                  <a:lnTo>
                    <a:pt x="1024" y="0"/>
                  </a:lnTo>
                  <a:cubicBezTo>
                    <a:pt x="298" y="393"/>
                    <a:pt x="0" y="1298"/>
                    <a:pt x="358" y="2048"/>
                  </a:cubicBezTo>
                  <a:cubicBezTo>
                    <a:pt x="633" y="2608"/>
                    <a:pt x="1194" y="2942"/>
                    <a:pt x="1782" y="2942"/>
                  </a:cubicBezTo>
                  <a:cubicBezTo>
                    <a:pt x="1982" y="2942"/>
                    <a:pt x="2185" y="2903"/>
                    <a:pt x="2382" y="2822"/>
                  </a:cubicBezTo>
                  <a:cubicBezTo>
                    <a:pt x="2191" y="2750"/>
                    <a:pt x="2429" y="2572"/>
                    <a:pt x="2274" y="2417"/>
                  </a:cubicBezTo>
                  <a:cubicBezTo>
                    <a:pt x="2108" y="2262"/>
                    <a:pt x="1596" y="2155"/>
                    <a:pt x="1512" y="1965"/>
                  </a:cubicBezTo>
                  <a:cubicBezTo>
                    <a:pt x="1453" y="1917"/>
                    <a:pt x="1381" y="1857"/>
                    <a:pt x="1322" y="1798"/>
                  </a:cubicBezTo>
                  <a:cubicBezTo>
                    <a:pt x="846" y="1322"/>
                    <a:pt x="727" y="595"/>
                    <a:pt x="1024" y="0"/>
                  </a:cubicBez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75;p22">
              <a:extLst>
                <a:ext uri="{FF2B5EF4-FFF2-40B4-BE49-F238E27FC236}">
                  <a16:creationId xmlns:a16="http://schemas.microsoft.com/office/drawing/2014/main" id="{30D08B8A-3C91-526F-3AB1-3396C89B047E}"/>
                </a:ext>
              </a:extLst>
            </p:cNvPr>
            <p:cNvSpPr/>
            <p:nvPr/>
          </p:nvSpPr>
          <p:spPr>
            <a:xfrm>
              <a:off x="2456201" y="2058164"/>
              <a:ext cx="46607" cy="23801"/>
            </a:xfrm>
            <a:custGeom>
              <a:avLst/>
              <a:gdLst/>
              <a:ahLst/>
              <a:cxnLst/>
              <a:rect l="l" t="t" r="r" b="b"/>
              <a:pathLst>
                <a:path w="1680" h="858" extrusionOk="0">
                  <a:moveTo>
                    <a:pt x="0" y="1"/>
                  </a:moveTo>
                  <a:lnTo>
                    <a:pt x="0" y="1"/>
                  </a:lnTo>
                  <a:cubicBezTo>
                    <a:pt x="167" y="394"/>
                    <a:pt x="477" y="703"/>
                    <a:pt x="870" y="858"/>
                  </a:cubicBezTo>
                  <a:cubicBezTo>
                    <a:pt x="1060" y="786"/>
                    <a:pt x="1239" y="667"/>
                    <a:pt x="1382" y="513"/>
                  </a:cubicBezTo>
                  <a:cubicBezTo>
                    <a:pt x="1501" y="394"/>
                    <a:pt x="1608" y="251"/>
                    <a:pt x="1679" y="108"/>
                  </a:cubicBezTo>
                  <a:lnTo>
                    <a:pt x="1679" y="108"/>
                  </a:lnTo>
                  <a:cubicBezTo>
                    <a:pt x="1441" y="235"/>
                    <a:pt x="1182" y="298"/>
                    <a:pt x="923" y="298"/>
                  </a:cubicBezTo>
                  <a:cubicBezTo>
                    <a:pt x="600" y="298"/>
                    <a:pt x="278" y="19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76;p22">
              <a:extLst>
                <a:ext uri="{FF2B5EF4-FFF2-40B4-BE49-F238E27FC236}">
                  <a16:creationId xmlns:a16="http://schemas.microsoft.com/office/drawing/2014/main" id="{F302DDF2-99CC-A754-814C-430DF44808D7}"/>
                </a:ext>
              </a:extLst>
            </p:cNvPr>
            <p:cNvSpPr/>
            <p:nvPr/>
          </p:nvSpPr>
          <p:spPr>
            <a:xfrm>
              <a:off x="2485913" y="2077332"/>
              <a:ext cx="2691" cy="1664"/>
            </a:xfrm>
            <a:custGeom>
              <a:avLst/>
              <a:gdLst/>
              <a:ahLst/>
              <a:cxnLst/>
              <a:rect l="l" t="t" r="r" b="b"/>
              <a:pathLst>
                <a:path w="97" h="60" extrusionOk="0">
                  <a:moveTo>
                    <a:pt x="96" y="0"/>
                  </a:moveTo>
                  <a:cubicBezTo>
                    <a:pt x="72" y="24"/>
                    <a:pt x="37" y="48"/>
                    <a:pt x="1" y="60"/>
                  </a:cubicBezTo>
                  <a:cubicBezTo>
                    <a:pt x="37" y="48"/>
                    <a:pt x="72" y="24"/>
                    <a:pt x="96" y="0"/>
                  </a:cubicBezTo>
                  <a:close/>
                </a:path>
              </a:pathLst>
            </a:custGeom>
            <a:solidFill>
              <a:srgbClr val="D4C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877;p22">
            <a:extLst>
              <a:ext uri="{FF2B5EF4-FFF2-40B4-BE49-F238E27FC236}">
                <a16:creationId xmlns:a16="http://schemas.microsoft.com/office/drawing/2014/main" id="{206A6188-4332-2FF5-48C5-A3EDDA388B04}"/>
              </a:ext>
            </a:extLst>
          </p:cNvPr>
          <p:cNvGrpSpPr/>
          <p:nvPr/>
        </p:nvGrpSpPr>
        <p:grpSpPr>
          <a:xfrm>
            <a:off x="1397659" y="1132040"/>
            <a:ext cx="383303" cy="397741"/>
            <a:chOff x="5593794" y="3313871"/>
            <a:chExt cx="393777" cy="408610"/>
          </a:xfrm>
        </p:grpSpPr>
        <p:sp>
          <p:nvSpPr>
            <p:cNvPr id="100" name="Google Shape;878;p22">
              <a:extLst>
                <a:ext uri="{FF2B5EF4-FFF2-40B4-BE49-F238E27FC236}">
                  <a16:creationId xmlns:a16="http://schemas.microsoft.com/office/drawing/2014/main" id="{D9515CF3-F0BC-09D2-6822-88FCD6AF05DE}"/>
                </a:ext>
              </a:extLst>
            </p:cNvPr>
            <p:cNvSpPr/>
            <p:nvPr/>
          </p:nvSpPr>
          <p:spPr>
            <a:xfrm>
              <a:off x="5701158" y="3627000"/>
              <a:ext cx="97792" cy="79614"/>
            </a:xfrm>
            <a:custGeom>
              <a:avLst/>
              <a:gdLst/>
              <a:ahLst/>
              <a:cxnLst/>
              <a:rect l="l" t="t" r="r" b="b"/>
              <a:pathLst>
                <a:path w="3525" h="2870" extrusionOk="0">
                  <a:moveTo>
                    <a:pt x="1012" y="0"/>
                  </a:moveTo>
                  <a:lnTo>
                    <a:pt x="155" y="1024"/>
                  </a:lnTo>
                  <a:cubicBezTo>
                    <a:pt x="108" y="1084"/>
                    <a:pt x="84" y="1143"/>
                    <a:pt x="84" y="1215"/>
                  </a:cubicBezTo>
                  <a:lnTo>
                    <a:pt x="0" y="2870"/>
                  </a:lnTo>
                  <a:lnTo>
                    <a:pt x="3525" y="2846"/>
                  </a:lnTo>
                  <a:lnTo>
                    <a:pt x="3525" y="1822"/>
                  </a:lnTo>
                  <a:lnTo>
                    <a:pt x="3382" y="1608"/>
                  </a:lnTo>
                  <a:lnTo>
                    <a:pt x="3525" y="1381"/>
                  </a:lnTo>
                  <a:lnTo>
                    <a:pt x="3525" y="1191"/>
                  </a:lnTo>
                  <a:cubicBezTo>
                    <a:pt x="3525" y="1131"/>
                    <a:pt x="3513" y="1060"/>
                    <a:pt x="3465" y="1012"/>
                  </a:cubicBezTo>
                  <a:lnTo>
                    <a:pt x="2656" y="24"/>
                  </a:lnTo>
                  <a:lnTo>
                    <a:pt x="10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79;p22">
              <a:extLst>
                <a:ext uri="{FF2B5EF4-FFF2-40B4-BE49-F238E27FC236}">
                  <a16:creationId xmlns:a16="http://schemas.microsoft.com/office/drawing/2014/main" id="{A112EAE9-B258-DCC3-16E6-509A253BDBDF}"/>
                </a:ext>
              </a:extLst>
            </p:cNvPr>
            <p:cNvSpPr/>
            <p:nvPr/>
          </p:nvSpPr>
          <p:spPr>
            <a:xfrm>
              <a:off x="5697856" y="3627000"/>
              <a:ext cx="46940" cy="78948"/>
            </a:xfrm>
            <a:custGeom>
              <a:avLst/>
              <a:gdLst/>
              <a:ahLst/>
              <a:cxnLst/>
              <a:rect l="l" t="t" r="r" b="b"/>
              <a:pathLst>
                <a:path w="1692" h="2846" extrusionOk="0">
                  <a:moveTo>
                    <a:pt x="881" y="0"/>
                  </a:moveTo>
                  <a:lnTo>
                    <a:pt x="60" y="988"/>
                  </a:lnTo>
                  <a:cubicBezTo>
                    <a:pt x="24" y="1048"/>
                    <a:pt x="0" y="1107"/>
                    <a:pt x="0" y="1179"/>
                  </a:cubicBezTo>
                  <a:lnTo>
                    <a:pt x="0" y="1369"/>
                  </a:lnTo>
                  <a:lnTo>
                    <a:pt x="238" y="1560"/>
                  </a:lnTo>
                  <a:lnTo>
                    <a:pt x="0" y="1810"/>
                  </a:lnTo>
                  <a:lnTo>
                    <a:pt x="0" y="2846"/>
                  </a:lnTo>
                  <a:lnTo>
                    <a:pt x="798" y="2846"/>
                  </a:lnTo>
                  <a:lnTo>
                    <a:pt x="798" y="1179"/>
                  </a:lnTo>
                  <a:cubicBezTo>
                    <a:pt x="798" y="1107"/>
                    <a:pt x="822" y="1048"/>
                    <a:pt x="870" y="1000"/>
                  </a:cubicBezTo>
                  <a:lnTo>
                    <a:pt x="16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80;p22">
              <a:extLst>
                <a:ext uri="{FF2B5EF4-FFF2-40B4-BE49-F238E27FC236}">
                  <a16:creationId xmlns:a16="http://schemas.microsoft.com/office/drawing/2014/main" id="{82263802-AC65-DFBF-0AD5-DCC6E5606847}"/>
                </a:ext>
              </a:extLst>
            </p:cNvPr>
            <p:cNvSpPr/>
            <p:nvPr/>
          </p:nvSpPr>
          <p:spPr>
            <a:xfrm>
              <a:off x="5670780" y="3695684"/>
              <a:ext cx="226268" cy="23496"/>
            </a:xfrm>
            <a:custGeom>
              <a:avLst/>
              <a:gdLst/>
              <a:ahLst/>
              <a:cxnLst/>
              <a:rect l="l" t="t" r="r" b="b"/>
              <a:pathLst>
                <a:path w="8156" h="847" extrusionOk="0">
                  <a:moveTo>
                    <a:pt x="393" y="1"/>
                  </a:moveTo>
                  <a:lnTo>
                    <a:pt x="238" y="60"/>
                  </a:lnTo>
                  <a:cubicBezTo>
                    <a:pt x="107" y="60"/>
                    <a:pt x="0" y="167"/>
                    <a:pt x="12" y="298"/>
                  </a:cubicBezTo>
                  <a:lnTo>
                    <a:pt x="12" y="608"/>
                  </a:lnTo>
                  <a:cubicBezTo>
                    <a:pt x="0" y="739"/>
                    <a:pt x="107" y="846"/>
                    <a:pt x="238" y="846"/>
                  </a:cubicBezTo>
                  <a:lnTo>
                    <a:pt x="7799" y="834"/>
                  </a:lnTo>
                  <a:cubicBezTo>
                    <a:pt x="7918" y="834"/>
                    <a:pt x="8037" y="822"/>
                    <a:pt x="8037" y="691"/>
                  </a:cubicBezTo>
                  <a:lnTo>
                    <a:pt x="8156" y="501"/>
                  </a:lnTo>
                  <a:lnTo>
                    <a:pt x="8156" y="239"/>
                  </a:lnTo>
                  <a:cubicBezTo>
                    <a:pt x="8156" y="108"/>
                    <a:pt x="8049" y="1"/>
                    <a:pt x="7918" y="1"/>
                  </a:cubicBezTo>
                  <a:lnTo>
                    <a:pt x="7013" y="1"/>
                  </a:lnTo>
                  <a:lnTo>
                    <a:pt x="6799" y="251"/>
                  </a:lnTo>
                  <a:lnTo>
                    <a:pt x="6584" y="1"/>
                  </a:lnTo>
                  <a:lnTo>
                    <a:pt x="5632" y="1"/>
                  </a:lnTo>
                  <a:lnTo>
                    <a:pt x="5429" y="251"/>
                  </a:lnTo>
                  <a:lnTo>
                    <a:pt x="5191" y="1"/>
                  </a:lnTo>
                  <a:lnTo>
                    <a:pt x="4262" y="1"/>
                  </a:lnTo>
                  <a:lnTo>
                    <a:pt x="4036" y="251"/>
                  </a:lnTo>
                  <a:lnTo>
                    <a:pt x="3822" y="1"/>
                  </a:lnTo>
                  <a:lnTo>
                    <a:pt x="2893" y="1"/>
                  </a:lnTo>
                  <a:lnTo>
                    <a:pt x="2667" y="251"/>
                  </a:lnTo>
                  <a:lnTo>
                    <a:pt x="2453" y="1"/>
                  </a:lnTo>
                  <a:lnTo>
                    <a:pt x="1524" y="1"/>
                  </a:lnTo>
                  <a:lnTo>
                    <a:pt x="1298" y="203"/>
                  </a:lnTo>
                  <a:lnTo>
                    <a:pt x="1084" y="1"/>
                  </a:ln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81;p22">
              <a:extLst>
                <a:ext uri="{FF2B5EF4-FFF2-40B4-BE49-F238E27FC236}">
                  <a16:creationId xmlns:a16="http://schemas.microsoft.com/office/drawing/2014/main" id="{93E58335-19B8-72B0-A1F6-34AE6517973B}"/>
                </a:ext>
              </a:extLst>
            </p:cNvPr>
            <p:cNvSpPr/>
            <p:nvPr/>
          </p:nvSpPr>
          <p:spPr>
            <a:xfrm>
              <a:off x="5669115" y="3696683"/>
              <a:ext cx="227932" cy="25465"/>
            </a:xfrm>
            <a:custGeom>
              <a:avLst/>
              <a:gdLst/>
              <a:ahLst/>
              <a:cxnLst/>
              <a:rect l="l" t="t" r="r" b="b"/>
              <a:pathLst>
                <a:path w="8216" h="918" extrusionOk="0">
                  <a:moveTo>
                    <a:pt x="239" y="0"/>
                  </a:moveTo>
                  <a:cubicBezTo>
                    <a:pt x="108" y="0"/>
                    <a:pt x="1" y="108"/>
                    <a:pt x="1" y="227"/>
                  </a:cubicBezTo>
                  <a:lnTo>
                    <a:pt x="1" y="679"/>
                  </a:lnTo>
                  <a:cubicBezTo>
                    <a:pt x="1" y="810"/>
                    <a:pt x="108" y="905"/>
                    <a:pt x="239" y="917"/>
                  </a:cubicBezTo>
                  <a:lnTo>
                    <a:pt x="1167" y="917"/>
                  </a:lnTo>
                  <a:lnTo>
                    <a:pt x="1382" y="810"/>
                  </a:lnTo>
                  <a:lnTo>
                    <a:pt x="1596" y="917"/>
                  </a:lnTo>
                  <a:lnTo>
                    <a:pt x="2537" y="917"/>
                  </a:lnTo>
                  <a:lnTo>
                    <a:pt x="2822" y="715"/>
                  </a:lnTo>
                  <a:lnTo>
                    <a:pt x="2965" y="917"/>
                  </a:lnTo>
                  <a:lnTo>
                    <a:pt x="3906" y="917"/>
                  </a:lnTo>
                  <a:lnTo>
                    <a:pt x="4132" y="715"/>
                  </a:lnTo>
                  <a:lnTo>
                    <a:pt x="4334" y="917"/>
                  </a:lnTo>
                  <a:lnTo>
                    <a:pt x="5275" y="917"/>
                  </a:lnTo>
                  <a:lnTo>
                    <a:pt x="5537" y="715"/>
                  </a:lnTo>
                  <a:lnTo>
                    <a:pt x="5704" y="917"/>
                  </a:lnTo>
                  <a:lnTo>
                    <a:pt x="6644" y="917"/>
                  </a:lnTo>
                  <a:lnTo>
                    <a:pt x="6870" y="715"/>
                  </a:lnTo>
                  <a:lnTo>
                    <a:pt x="7073" y="905"/>
                  </a:lnTo>
                  <a:lnTo>
                    <a:pt x="7978" y="905"/>
                  </a:lnTo>
                  <a:cubicBezTo>
                    <a:pt x="8109" y="905"/>
                    <a:pt x="8216" y="798"/>
                    <a:pt x="8216" y="679"/>
                  </a:cubicBezTo>
                  <a:lnTo>
                    <a:pt x="8216" y="477"/>
                  </a:lnTo>
                  <a:lnTo>
                    <a:pt x="703" y="489"/>
                  </a:lnTo>
                  <a:cubicBezTo>
                    <a:pt x="572" y="489"/>
                    <a:pt x="465" y="381"/>
                    <a:pt x="465" y="250"/>
                  </a:cubicBezTo>
                  <a:lnTo>
                    <a:pt x="465" y="0"/>
                  </a:ln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82;p22">
              <a:extLst>
                <a:ext uri="{FF2B5EF4-FFF2-40B4-BE49-F238E27FC236}">
                  <a16:creationId xmlns:a16="http://schemas.microsoft.com/office/drawing/2014/main" id="{3E45A7E3-23A4-6964-B5D6-7BEA54F1B371}"/>
                </a:ext>
              </a:extLst>
            </p:cNvPr>
            <p:cNvSpPr/>
            <p:nvPr/>
          </p:nvSpPr>
          <p:spPr>
            <a:xfrm>
              <a:off x="5699160" y="3665309"/>
              <a:ext cx="99790" cy="11900"/>
            </a:xfrm>
            <a:custGeom>
              <a:avLst/>
              <a:gdLst/>
              <a:ahLst/>
              <a:cxnLst/>
              <a:rect l="l" t="t" r="r" b="b"/>
              <a:pathLst>
                <a:path w="3597" h="429" extrusionOk="0">
                  <a:moveTo>
                    <a:pt x="1" y="0"/>
                  </a:moveTo>
                  <a:lnTo>
                    <a:pt x="156" y="179"/>
                  </a:lnTo>
                  <a:lnTo>
                    <a:pt x="1" y="429"/>
                  </a:lnTo>
                  <a:lnTo>
                    <a:pt x="3597" y="429"/>
                  </a:lnTo>
                  <a:lnTo>
                    <a:pt x="3597" y="0"/>
                  </a:lnTo>
                  <a:close/>
                </a:path>
              </a:pathLst>
            </a:custGeom>
            <a:solidFill>
              <a:srgbClr val="EF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83;p22">
              <a:extLst>
                <a:ext uri="{FF2B5EF4-FFF2-40B4-BE49-F238E27FC236}">
                  <a16:creationId xmlns:a16="http://schemas.microsoft.com/office/drawing/2014/main" id="{1540EAB7-4865-0436-EF7A-7FCE684BEDE7}"/>
                </a:ext>
              </a:extLst>
            </p:cNvPr>
            <p:cNvSpPr/>
            <p:nvPr/>
          </p:nvSpPr>
          <p:spPr>
            <a:xfrm>
              <a:off x="5697856" y="3665309"/>
              <a:ext cx="22166" cy="11900"/>
            </a:xfrm>
            <a:custGeom>
              <a:avLst/>
              <a:gdLst/>
              <a:ahLst/>
              <a:cxnLst/>
              <a:rect l="l" t="t" r="r" b="b"/>
              <a:pathLst>
                <a:path w="799" h="429" extrusionOk="0">
                  <a:moveTo>
                    <a:pt x="0" y="0"/>
                  </a:moveTo>
                  <a:lnTo>
                    <a:pt x="0" y="429"/>
                  </a:lnTo>
                  <a:lnTo>
                    <a:pt x="798" y="429"/>
                  </a:lnTo>
                  <a:lnTo>
                    <a:pt x="798" y="0"/>
                  </a:lnTo>
                  <a:close/>
                </a:path>
              </a:pathLst>
            </a:custGeom>
            <a:solidFill>
              <a:srgbClr val="E3E0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84;p22">
              <a:extLst>
                <a:ext uri="{FF2B5EF4-FFF2-40B4-BE49-F238E27FC236}">
                  <a16:creationId xmlns:a16="http://schemas.microsoft.com/office/drawing/2014/main" id="{03349BC0-B0D6-7741-F8E9-80EA3BA5161B}"/>
                </a:ext>
              </a:extLst>
            </p:cNvPr>
            <p:cNvSpPr/>
            <p:nvPr/>
          </p:nvSpPr>
          <p:spPr>
            <a:xfrm>
              <a:off x="5701824" y="3696350"/>
              <a:ext cx="11902" cy="26131"/>
            </a:xfrm>
            <a:custGeom>
              <a:avLst/>
              <a:gdLst/>
              <a:ahLst/>
              <a:cxnLst/>
              <a:rect l="l" t="t" r="r" b="b"/>
              <a:pathLst>
                <a:path w="429" h="942" extrusionOk="0">
                  <a:moveTo>
                    <a:pt x="0" y="1"/>
                  </a:moveTo>
                  <a:lnTo>
                    <a:pt x="0" y="941"/>
                  </a:lnTo>
                  <a:lnTo>
                    <a:pt x="215" y="774"/>
                  </a:lnTo>
                  <a:lnTo>
                    <a:pt x="429" y="941"/>
                  </a:lnTo>
                  <a:lnTo>
                    <a:pt x="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85;p22">
              <a:extLst>
                <a:ext uri="{FF2B5EF4-FFF2-40B4-BE49-F238E27FC236}">
                  <a16:creationId xmlns:a16="http://schemas.microsoft.com/office/drawing/2014/main" id="{28B8ACD1-918A-B126-77E8-3E4BB3CB0EB7}"/>
                </a:ext>
              </a:extLst>
            </p:cNvPr>
            <p:cNvSpPr/>
            <p:nvPr/>
          </p:nvSpPr>
          <p:spPr>
            <a:xfrm>
              <a:off x="5739137" y="3696350"/>
              <a:ext cx="11929" cy="26131"/>
            </a:xfrm>
            <a:custGeom>
              <a:avLst/>
              <a:gdLst/>
              <a:ahLst/>
              <a:cxnLst/>
              <a:rect l="l" t="t" r="r" b="b"/>
              <a:pathLst>
                <a:path w="430" h="942" extrusionOk="0">
                  <a:moveTo>
                    <a:pt x="1" y="1"/>
                  </a:moveTo>
                  <a:lnTo>
                    <a:pt x="1" y="941"/>
                  </a:lnTo>
                  <a:lnTo>
                    <a:pt x="251" y="774"/>
                  </a:lnTo>
                  <a:lnTo>
                    <a:pt x="429" y="941"/>
                  </a:lnTo>
                  <a:lnTo>
                    <a:pt x="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86;p22">
              <a:extLst>
                <a:ext uri="{FF2B5EF4-FFF2-40B4-BE49-F238E27FC236}">
                  <a16:creationId xmlns:a16="http://schemas.microsoft.com/office/drawing/2014/main" id="{703D30C5-F2EE-8B35-15F8-392159619D83}"/>
                </a:ext>
              </a:extLst>
            </p:cNvPr>
            <p:cNvSpPr/>
            <p:nvPr/>
          </p:nvSpPr>
          <p:spPr>
            <a:xfrm>
              <a:off x="5777450" y="3696350"/>
              <a:ext cx="11929" cy="26131"/>
            </a:xfrm>
            <a:custGeom>
              <a:avLst/>
              <a:gdLst/>
              <a:ahLst/>
              <a:cxnLst/>
              <a:rect l="l" t="t" r="r" b="b"/>
              <a:pathLst>
                <a:path w="430" h="942" extrusionOk="0">
                  <a:moveTo>
                    <a:pt x="1" y="1"/>
                  </a:moveTo>
                  <a:lnTo>
                    <a:pt x="1" y="941"/>
                  </a:lnTo>
                  <a:lnTo>
                    <a:pt x="215" y="798"/>
                  </a:lnTo>
                  <a:lnTo>
                    <a:pt x="429" y="941"/>
                  </a:lnTo>
                  <a:lnTo>
                    <a:pt x="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87;p22">
              <a:extLst>
                <a:ext uri="{FF2B5EF4-FFF2-40B4-BE49-F238E27FC236}">
                  <a16:creationId xmlns:a16="http://schemas.microsoft.com/office/drawing/2014/main" id="{915718F8-9B15-FF52-D8B7-FBA9288F389B}"/>
                </a:ext>
              </a:extLst>
            </p:cNvPr>
            <p:cNvSpPr/>
            <p:nvPr/>
          </p:nvSpPr>
          <p:spPr>
            <a:xfrm>
              <a:off x="5815762" y="3696350"/>
              <a:ext cx="11929" cy="26131"/>
            </a:xfrm>
            <a:custGeom>
              <a:avLst/>
              <a:gdLst/>
              <a:ahLst/>
              <a:cxnLst/>
              <a:rect l="l" t="t" r="r" b="b"/>
              <a:pathLst>
                <a:path w="430" h="942" extrusionOk="0">
                  <a:moveTo>
                    <a:pt x="1" y="1"/>
                  </a:moveTo>
                  <a:lnTo>
                    <a:pt x="1" y="941"/>
                  </a:lnTo>
                  <a:lnTo>
                    <a:pt x="215" y="679"/>
                  </a:lnTo>
                  <a:lnTo>
                    <a:pt x="430" y="941"/>
                  </a:lnTo>
                  <a:lnTo>
                    <a:pt x="4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88;p22">
              <a:extLst>
                <a:ext uri="{FF2B5EF4-FFF2-40B4-BE49-F238E27FC236}">
                  <a16:creationId xmlns:a16="http://schemas.microsoft.com/office/drawing/2014/main" id="{B17FD132-DC71-93CE-FD30-1BA3A16B5E5C}"/>
                </a:ext>
              </a:extLst>
            </p:cNvPr>
            <p:cNvSpPr/>
            <p:nvPr/>
          </p:nvSpPr>
          <p:spPr>
            <a:xfrm>
              <a:off x="5853103" y="3696350"/>
              <a:ext cx="11902" cy="26131"/>
            </a:xfrm>
            <a:custGeom>
              <a:avLst/>
              <a:gdLst/>
              <a:ahLst/>
              <a:cxnLst/>
              <a:rect l="l" t="t" r="r" b="b"/>
              <a:pathLst>
                <a:path w="429" h="942" extrusionOk="0">
                  <a:moveTo>
                    <a:pt x="0" y="1"/>
                  </a:moveTo>
                  <a:lnTo>
                    <a:pt x="0" y="941"/>
                  </a:lnTo>
                  <a:lnTo>
                    <a:pt x="215" y="774"/>
                  </a:lnTo>
                  <a:lnTo>
                    <a:pt x="429" y="941"/>
                  </a:lnTo>
                  <a:lnTo>
                    <a:pt x="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89;p22">
              <a:extLst>
                <a:ext uri="{FF2B5EF4-FFF2-40B4-BE49-F238E27FC236}">
                  <a16:creationId xmlns:a16="http://schemas.microsoft.com/office/drawing/2014/main" id="{B97F86B4-FA85-A8C2-7E77-B78590893204}"/>
                </a:ext>
              </a:extLst>
            </p:cNvPr>
            <p:cNvSpPr/>
            <p:nvPr/>
          </p:nvSpPr>
          <p:spPr>
            <a:xfrm>
              <a:off x="5701824" y="3709887"/>
              <a:ext cx="11902" cy="12261"/>
            </a:xfrm>
            <a:custGeom>
              <a:avLst/>
              <a:gdLst/>
              <a:ahLst/>
              <a:cxnLst/>
              <a:rect l="l" t="t" r="r" b="b"/>
              <a:pathLst>
                <a:path w="429" h="442" extrusionOk="0">
                  <a:moveTo>
                    <a:pt x="0" y="1"/>
                  </a:moveTo>
                  <a:lnTo>
                    <a:pt x="0" y="441"/>
                  </a:lnTo>
                  <a:lnTo>
                    <a:pt x="429" y="441"/>
                  </a:lnTo>
                  <a:lnTo>
                    <a:pt x="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90;p22">
              <a:extLst>
                <a:ext uri="{FF2B5EF4-FFF2-40B4-BE49-F238E27FC236}">
                  <a16:creationId xmlns:a16="http://schemas.microsoft.com/office/drawing/2014/main" id="{12EA2FAE-56D7-70FF-78FE-A69FBD761D2B}"/>
                </a:ext>
              </a:extLst>
            </p:cNvPr>
            <p:cNvSpPr/>
            <p:nvPr/>
          </p:nvSpPr>
          <p:spPr>
            <a:xfrm>
              <a:off x="5739137" y="3709887"/>
              <a:ext cx="11929" cy="12261"/>
            </a:xfrm>
            <a:custGeom>
              <a:avLst/>
              <a:gdLst/>
              <a:ahLst/>
              <a:cxnLst/>
              <a:rect l="l" t="t" r="r" b="b"/>
              <a:pathLst>
                <a:path w="430" h="442" extrusionOk="0">
                  <a:moveTo>
                    <a:pt x="1" y="1"/>
                  </a:moveTo>
                  <a:lnTo>
                    <a:pt x="1" y="441"/>
                  </a:lnTo>
                  <a:lnTo>
                    <a:pt x="429" y="441"/>
                  </a:lnTo>
                  <a:lnTo>
                    <a:pt x="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91;p22">
              <a:extLst>
                <a:ext uri="{FF2B5EF4-FFF2-40B4-BE49-F238E27FC236}">
                  <a16:creationId xmlns:a16="http://schemas.microsoft.com/office/drawing/2014/main" id="{9558C4D0-219C-C822-9122-D247D262AD5A}"/>
                </a:ext>
              </a:extLst>
            </p:cNvPr>
            <p:cNvSpPr/>
            <p:nvPr/>
          </p:nvSpPr>
          <p:spPr>
            <a:xfrm>
              <a:off x="5777450" y="3709887"/>
              <a:ext cx="11929" cy="12261"/>
            </a:xfrm>
            <a:custGeom>
              <a:avLst/>
              <a:gdLst/>
              <a:ahLst/>
              <a:cxnLst/>
              <a:rect l="l" t="t" r="r" b="b"/>
              <a:pathLst>
                <a:path w="430" h="442" extrusionOk="0">
                  <a:moveTo>
                    <a:pt x="1" y="1"/>
                  </a:moveTo>
                  <a:lnTo>
                    <a:pt x="1" y="441"/>
                  </a:lnTo>
                  <a:lnTo>
                    <a:pt x="429" y="441"/>
                  </a:lnTo>
                  <a:lnTo>
                    <a:pt x="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92;p22">
              <a:extLst>
                <a:ext uri="{FF2B5EF4-FFF2-40B4-BE49-F238E27FC236}">
                  <a16:creationId xmlns:a16="http://schemas.microsoft.com/office/drawing/2014/main" id="{0CFC7333-A657-BB81-3640-211BE277FB5C}"/>
                </a:ext>
              </a:extLst>
            </p:cNvPr>
            <p:cNvSpPr/>
            <p:nvPr/>
          </p:nvSpPr>
          <p:spPr>
            <a:xfrm>
              <a:off x="5815762" y="3709887"/>
              <a:ext cx="11929" cy="12261"/>
            </a:xfrm>
            <a:custGeom>
              <a:avLst/>
              <a:gdLst/>
              <a:ahLst/>
              <a:cxnLst/>
              <a:rect l="l" t="t" r="r" b="b"/>
              <a:pathLst>
                <a:path w="430" h="442" extrusionOk="0">
                  <a:moveTo>
                    <a:pt x="1" y="1"/>
                  </a:moveTo>
                  <a:lnTo>
                    <a:pt x="1" y="441"/>
                  </a:lnTo>
                  <a:lnTo>
                    <a:pt x="430" y="441"/>
                  </a:lnTo>
                  <a:lnTo>
                    <a:pt x="4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93;p22">
              <a:extLst>
                <a:ext uri="{FF2B5EF4-FFF2-40B4-BE49-F238E27FC236}">
                  <a16:creationId xmlns:a16="http://schemas.microsoft.com/office/drawing/2014/main" id="{D9927441-EFFC-99A8-B481-2FA841E37A39}"/>
                </a:ext>
              </a:extLst>
            </p:cNvPr>
            <p:cNvSpPr/>
            <p:nvPr/>
          </p:nvSpPr>
          <p:spPr>
            <a:xfrm>
              <a:off x="5853436" y="3709887"/>
              <a:ext cx="11902" cy="12261"/>
            </a:xfrm>
            <a:custGeom>
              <a:avLst/>
              <a:gdLst/>
              <a:ahLst/>
              <a:cxnLst/>
              <a:rect l="l" t="t" r="r" b="b"/>
              <a:pathLst>
                <a:path w="429" h="442" extrusionOk="0">
                  <a:moveTo>
                    <a:pt x="0" y="1"/>
                  </a:moveTo>
                  <a:lnTo>
                    <a:pt x="0" y="441"/>
                  </a:lnTo>
                  <a:lnTo>
                    <a:pt x="429" y="441"/>
                  </a:lnTo>
                  <a:lnTo>
                    <a:pt x="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94;p22">
              <a:extLst>
                <a:ext uri="{FF2B5EF4-FFF2-40B4-BE49-F238E27FC236}">
                  <a16:creationId xmlns:a16="http://schemas.microsoft.com/office/drawing/2014/main" id="{41E797AF-D412-45AD-7FC0-19139B0708DC}"/>
                </a:ext>
              </a:extLst>
            </p:cNvPr>
            <p:cNvSpPr/>
            <p:nvPr/>
          </p:nvSpPr>
          <p:spPr>
            <a:xfrm>
              <a:off x="5720633" y="3545083"/>
              <a:ext cx="54542" cy="101223"/>
            </a:xfrm>
            <a:custGeom>
              <a:avLst/>
              <a:gdLst/>
              <a:ahLst/>
              <a:cxnLst/>
              <a:rect l="l" t="t" r="r" b="b"/>
              <a:pathLst>
                <a:path w="1966" h="3649" extrusionOk="0">
                  <a:moveTo>
                    <a:pt x="1" y="0"/>
                  </a:moveTo>
                  <a:lnTo>
                    <a:pt x="263" y="2179"/>
                  </a:lnTo>
                  <a:cubicBezTo>
                    <a:pt x="263" y="2513"/>
                    <a:pt x="179" y="3310"/>
                    <a:pt x="441" y="3489"/>
                  </a:cubicBezTo>
                  <a:cubicBezTo>
                    <a:pt x="594" y="3591"/>
                    <a:pt x="781" y="3649"/>
                    <a:pt x="974" y="3649"/>
                  </a:cubicBezTo>
                  <a:cubicBezTo>
                    <a:pt x="1006" y="3649"/>
                    <a:pt x="1039" y="3647"/>
                    <a:pt x="1072" y="3644"/>
                  </a:cubicBezTo>
                  <a:cubicBezTo>
                    <a:pt x="1573" y="3584"/>
                    <a:pt x="1954" y="3168"/>
                    <a:pt x="1965" y="2656"/>
                  </a:cubicBezTo>
                  <a:lnTo>
                    <a:pt x="1965" y="1465"/>
                  </a:lnTo>
                  <a:lnTo>
                    <a:pt x="1" y="0"/>
                  </a:ln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95;p22">
              <a:extLst>
                <a:ext uri="{FF2B5EF4-FFF2-40B4-BE49-F238E27FC236}">
                  <a16:creationId xmlns:a16="http://schemas.microsoft.com/office/drawing/2014/main" id="{8C1D7E39-693C-A103-61A2-E522F1B9F856}"/>
                </a:ext>
              </a:extLst>
            </p:cNvPr>
            <p:cNvSpPr/>
            <p:nvPr/>
          </p:nvSpPr>
          <p:spPr>
            <a:xfrm>
              <a:off x="5720633" y="3546082"/>
              <a:ext cx="12262" cy="95148"/>
            </a:xfrm>
            <a:custGeom>
              <a:avLst/>
              <a:gdLst/>
              <a:ahLst/>
              <a:cxnLst/>
              <a:rect l="l" t="t" r="r" b="b"/>
              <a:pathLst>
                <a:path w="442" h="3430" extrusionOk="0">
                  <a:moveTo>
                    <a:pt x="1" y="0"/>
                  </a:moveTo>
                  <a:lnTo>
                    <a:pt x="1" y="2620"/>
                  </a:lnTo>
                  <a:cubicBezTo>
                    <a:pt x="1" y="2882"/>
                    <a:pt x="108" y="3120"/>
                    <a:pt x="287" y="3298"/>
                  </a:cubicBezTo>
                  <a:cubicBezTo>
                    <a:pt x="334" y="3346"/>
                    <a:pt x="382" y="3393"/>
                    <a:pt x="441" y="3429"/>
                  </a:cubicBezTo>
                  <a:lnTo>
                    <a:pt x="441" y="322"/>
                  </a:lnTo>
                  <a:lnTo>
                    <a:pt x="1" y="0"/>
                  </a:ln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96;p22">
              <a:extLst>
                <a:ext uri="{FF2B5EF4-FFF2-40B4-BE49-F238E27FC236}">
                  <a16:creationId xmlns:a16="http://schemas.microsoft.com/office/drawing/2014/main" id="{048744CC-47AD-1B2F-C7A5-C398B8C2891C}"/>
                </a:ext>
              </a:extLst>
            </p:cNvPr>
            <p:cNvSpPr/>
            <p:nvPr/>
          </p:nvSpPr>
          <p:spPr>
            <a:xfrm>
              <a:off x="5678686" y="3427216"/>
              <a:ext cx="193920" cy="150268"/>
            </a:xfrm>
            <a:custGeom>
              <a:avLst/>
              <a:gdLst/>
              <a:ahLst/>
              <a:cxnLst/>
              <a:rect l="l" t="t" r="r" b="b"/>
              <a:pathLst>
                <a:path w="6990" h="5417" extrusionOk="0">
                  <a:moveTo>
                    <a:pt x="4990" y="392"/>
                  </a:moveTo>
                  <a:lnTo>
                    <a:pt x="4716" y="761"/>
                  </a:lnTo>
                  <a:lnTo>
                    <a:pt x="3549" y="2785"/>
                  </a:lnTo>
                  <a:cubicBezTo>
                    <a:pt x="3489" y="2892"/>
                    <a:pt x="3525" y="3023"/>
                    <a:pt x="3632" y="3083"/>
                  </a:cubicBezTo>
                  <a:cubicBezTo>
                    <a:pt x="3668" y="3095"/>
                    <a:pt x="3704" y="3106"/>
                    <a:pt x="3739" y="3106"/>
                  </a:cubicBezTo>
                  <a:cubicBezTo>
                    <a:pt x="3823" y="3106"/>
                    <a:pt x="3894" y="3071"/>
                    <a:pt x="3930" y="2999"/>
                  </a:cubicBezTo>
                  <a:lnTo>
                    <a:pt x="5097" y="987"/>
                  </a:lnTo>
                  <a:lnTo>
                    <a:pt x="5275" y="547"/>
                  </a:lnTo>
                  <a:lnTo>
                    <a:pt x="5359" y="1035"/>
                  </a:lnTo>
                  <a:lnTo>
                    <a:pt x="6394" y="4738"/>
                  </a:lnTo>
                  <a:lnTo>
                    <a:pt x="846" y="1511"/>
                  </a:lnTo>
                  <a:lnTo>
                    <a:pt x="4537" y="559"/>
                  </a:lnTo>
                  <a:lnTo>
                    <a:pt x="4990" y="392"/>
                  </a:lnTo>
                  <a:close/>
                  <a:moveTo>
                    <a:pt x="5411" y="0"/>
                  </a:moveTo>
                  <a:cubicBezTo>
                    <a:pt x="5379" y="0"/>
                    <a:pt x="5339" y="18"/>
                    <a:pt x="5287" y="35"/>
                  </a:cubicBezTo>
                  <a:lnTo>
                    <a:pt x="4347" y="166"/>
                  </a:lnTo>
                  <a:lnTo>
                    <a:pt x="215" y="1225"/>
                  </a:lnTo>
                  <a:cubicBezTo>
                    <a:pt x="37" y="1273"/>
                    <a:pt x="1" y="1523"/>
                    <a:pt x="167" y="1618"/>
                  </a:cubicBezTo>
                  <a:lnTo>
                    <a:pt x="6633" y="5392"/>
                  </a:lnTo>
                  <a:cubicBezTo>
                    <a:pt x="6668" y="5404"/>
                    <a:pt x="6704" y="5416"/>
                    <a:pt x="6752" y="5416"/>
                  </a:cubicBezTo>
                  <a:cubicBezTo>
                    <a:pt x="6895" y="5416"/>
                    <a:pt x="6990" y="5285"/>
                    <a:pt x="6954" y="5142"/>
                  </a:cubicBezTo>
                  <a:lnTo>
                    <a:pt x="5799" y="999"/>
                  </a:lnTo>
                  <a:lnTo>
                    <a:pt x="5490" y="82"/>
                  </a:lnTo>
                  <a:cubicBezTo>
                    <a:pt x="5471" y="20"/>
                    <a:pt x="5446" y="0"/>
                    <a:pt x="5411"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97;p22">
              <a:extLst>
                <a:ext uri="{FF2B5EF4-FFF2-40B4-BE49-F238E27FC236}">
                  <a16:creationId xmlns:a16="http://schemas.microsoft.com/office/drawing/2014/main" id="{F1A9F917-29AD-3900-EACE-86C48E9B8E30}"/>
                </a:ext>
              </a:extLst>
            </p:cNvPr>
            <p:cNvSpPr/>
            <p:nvPr/>
          </p:nvSpPr>
          <p:spPr>
            <a:xfrm>
              <a:off x="5680351" y="3430795"/>
              <a:ext cx="219998" cy="135122"/>
            </a:xfrm>
            <a:custGeom>
              <a:avLst/>
              <a:gdLst/>
              <a:ahLst/>
              <a:cxnLst/>
              <a:rect l="l" t="t" r="r" b="b"/>
              <a:pathLst>
                <a:path w="7930" h="4871" extrusionOk="0">
                  <a:moveTo>
                    <a:pt x="386" y="0"/>
                  </a:moveTo>
                  <a:cubicBezTo>
                    <a:pt x="327" y="0"/>
                    <a:pt x="270" y="30"/>
                    <a:pt x="238" y="84"/>
                  </a:cubicBezTo>
                  <a:cubicBezTo>
                    <a:pt x="131" y="251"/>
                    <a:pt x="48" y="441"/>
                    <a:pt x="0" y="632"/>
                  </a:cubicBezTo>
                  <a:lnTo>
                    <a:pt x="7406" y="4871"/>
                  </a:lnTo>
                  <a:cubicBezTo>
                    <a:pt x="7513" y="4752"/>
                    <a:pt x="7608" y="4811"/>
                    <a:pt x="7692" y="4692"/>
                  </a:cubicBezTo>
                  <a:cubicBezTo>
                    <a:pt x="7763" y="4585"/>
                    <a:pt x="7823" y="4490"/>
                    <a:pt x="7882" y="4382"/>
                  </a:cubicBezTo>
                  <a:cubicBezTo>
                    <a:pt x="7930" y="4299"/>
                    <a:pt x="7906" y="4192"/>
                    <a:pt x="7823" y="4144"/>
                  </a:cubicBezTo>
                  <a:lnTo>
                    <a:pt x="739" y="49"/>
                  </a:lnTo>
                  <a:lnTo>
                    <a:pt x="477" y="25"/>
                  </a:lnTo>
                  <a:cubicBezTo>
                    <a:pt x="448" y="8"/>
                    <a:pt x="417" y="0"/>
                    <a:pt x="386"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98;p22">
              <a:extLst>
                <a:ext uri="{FF2B5EF4-FFF2-40B4-BE49-F238E27FC236}">
                  <a16:creationId xmlns:a16="http://schemas.microsoft.com/office/drawing/2014/main" id="{E5AA1A89-CDE3-FDE0-C380-F4FBA1521C67}"/>
                </a:ext>
              </a:extLst>
            </p:cNvPr>
            <p:cNvSpPr/>
            <p:nvPr/>
          </p:nvSpPr>
          <p:spPr>
            <a:xfrm>
              <a:off x="5676384" y="3426495"/>
              <a:ext cx="217362" cy="144054"/>
            </a:xfrm>
            <a:custGeom>
              <a:avLst/>
              <a:gdLst/>
              <a:ahLst/>
              <a:cxnLst/>
              <a:rect l="l" t="t" r="r" b="b"/>
              <a:pathLst>
                <a:path w="7835" h="5193" extrusionOk="0">
                  <a:moveTo>
                    <a:pt x="469" y="1"/>
                  </a:moveTo>
                  <a:cubicBezTo>
                    <a:pt x="410" y="1"/>
                    <a:pt x="353" y="30"/>
                    <a:pt x="322" y="84"/>
                  </a:cubicBezTo>
                  <a:cubicBezTo>
                    <a:pt x="262" y="204"/>
                    <a:pt x="203" y="311"/>
                    <a:pt x="155" y="430"/>
                  </a:cubicBezTo>
                  <a:cubicBezTo>
                    <a:pt x="96" y="561"/>
                    <a:pt x="48" y="692"/>
                    <a:pt x="0" y="823"/>
                  </a:cubicBezTo>
                  <a:lnTo>
                    <a:pt x="3203" y="3216"/>
                  </a:lnTo>
                  <a:lnTo>
                    <a:pt x="7561" y="5192"/>
                  </a:lnTo>
                  <a:cubicBezTo>
                    <a:pt x="7656" y="5085"/>
                    <a:pt x="7751" y="4966"/>
                    <a:pt x="7835" y="4847"/>
                  </a:cubicBezTo>
                  <a:lnTo>
                    <a:pt x="7835" y="4835"/>
                  </a:lnTo>
                  <a:lnTo>
                    <a:pt x="834" y="823"/>
                  </a:lnTo>
                  <a:cubicBezTo>
                    <a:pt x="786" y="787"/>
                    <a:pt x="762" y="727"/>
                    <a:pt x="762" y="668"/>
                  </a:cubicBezTo>
                  <a:cubicBezTo>
                    <a:pt x="798" y="525"/>
                    <a:pt x="834" y="382"/>
                    <a:pt x="870" y="251"/>
                  </a:cubicBezTo>
                  <a:cubicBezTo>
                    <a:pt x="882" y="227"/>
                    <a:pt x="882" y="215"/>
                    <a:pt x="882" y="215"/>
                  </a:cubicBezTo>
                  <a:lnTo>
                    <a:pt x="560" y="25"/>
                  </a:lnTo>
                  <a:cubicBezTo>
                    <a:pt x="531" y="9"/>
                    <a:pt x="500" y="1"/>
                    <a:pt x="469" y="1"/>
                  </a:cubicBez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99;p22">
              <a:extLst>
                <a:ext uri="{FF2B5EF4-FFF2-40B4-BE49-F238E27FC236}">
                  <a16:creationId xmlns:a16="http://schemas.microsoft.com/office/drawing/2014/main" id="{ECAF25F0-F465-735A-7325-A7052DB71E6A}"/>
                </a:ext>
              </a:extLst>
            </p:cNvPr>
            <p:cNvSpPr/>
            <p:nvPr/>
          </p:nvSpPr>
          <p:spPr>
            <a:xfrm>
              <a:off x="5799255" y="3424720"/>
              <a:ext cx="40338" cy="31540"/>
            </a:xfrm>
            <a:custGeom>
              <a:avLst/>
              <a:gdLst/>
              <a:ahLst/>
              <a:cxnLst/>
              <a:rect l="l" t="t" r="r" b="b"/>
              <a:pathLst>
                <a:path w="1454" h="1137" extrusionOk="0">
                  <a:moveTo>
                    <a:pt x="981" y="0"/>
                  </a:moveTo>
                  <a:cubicBezTo>
                    <a:pt x="964" y="0"/>
                    <a:pt x="947" y="2"/>
                    <a:pt x="929" y="6"/>
                  </a:cubicBezTo>
                  <a:lnTo>
                    <a:pt x="1" y="244"/>
                  </a:lnTo>
                  <a:lnTo>
                    <a:pt x="12" y="279"/>
                  </a:lnTo>
                  <a:cubicBezTo>
                    <a:pt x="48" y="410"/>
                    <a:pt x="108" y="541"/>
                    <a:pt x="191" y="649"/>
                  </a:cubicBezTo>
                  <a:lnTo>
                    <a:pt x="536" y="565"/>
                  </a:lnTo>
                  <a:lnTo>
                    <a:pt x="370" y="863"/>
                  </a:lnTo>
                  <a:cubicBezTo>
                    <a:pt x="429" y="910"/>
                    <a:pt x="489" y="946"/>
                    <a:pt x="548" y="982"/>
                  </a:cubicBezTo>
                  <a:cubicBezTo>
                    <a:pt x="608" y="1018"/>
                    <a:pt x="679" y="1053"/>
                    <a:pt x="751" y="1077"/>
                  </a:cubicBezTo>
                  <a:lnTo>
                    <a:pt x="917" y="791"/>
                  </a:lnTo>
                  <a:lnTo>
                    <a:pt x="1013" y="1137"/>
                  </a:lnTo>
                  <a:lnTo>
                    <a:pt x="1120" y="1137"/>
                  </a:lnTo>
                  <a:cubicBezTo>
                    <a:pt x="1239" y="1137"/>
                    <a:pt x="1346" y="1125"/>
                    <a:pt x="1453" y="1089"/>
                  </a:cubicBezTo>
                  <a:lnTo>
                    <a:pt x="1191" y="160"/>
                  </a:lnTo>
                  <a:cubicBezTo>
                    <a:pt x="1171" y="59"/>
                    <a:pt x="1081" y="0"/>
                    <a:pt x="981" y="0"/>
                  </a:cubicBez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00;p22">
              <a:extLst>
                <a:ext uri="{FF2B5EF4-FFF2-40B4-BE49-F238E27FC236}">
                  <a16:creationId xmlns:a16="http://schemas.microsoft.com/office/drawing/2014/main" id="{33973B3F-181A-C43C-D3FF-21F861FBF67A}"/>
                </a:ext>
              </a:extLst>
            </p:cNvPr>
            <p:cNvSpPr/>
            <p:nvPr/>
          </p:nvSpPr>
          <p:spPr>
            <a:xfrm>
              <a:off x="5811823" y="3405912"/>
              <a:ext cx="41059" cy="35119"/>
            </a:xfrm>
            <a:custGeom>
              <a:avLst/>
              <a:gdLst/>
              <a:ahLst/>
              <a:cxnLst/>
              <a:rect l="l" t="t" r="r" b="b"/>
              <a:pathLst>
                <a:path w="1480" h="1266" extrusionOk="0">
                  <a:moveTo>
                    <a:pt x="683" y="0"/>
                  </a:moveTo>
                  <a:cubicBezTo>
                    <a:pt x="635" y="0"/>
                    <a:pt x="586" y="5"/>
                    <a:pt x="536" y="17"/>
                  </a:cubicBezTo>
                  <a:cubicBezTo>
                    <a:pt x="357" y="53"/>
                    <a:pt x="274" y="219"/>
                    <a:pt x="179" y="386"/>
                  </a:cubicBezTo>
                  <a:cubicBezTo>
                    <a:pt x="0" y="707"/>
                    <a:pt x="71" y="946"/>
                    <a:pt x="381" y="1124"/>
                  </a:cubicBezTo>
                  <a:cubicBezTo>
                    <a:pt x="530" y="1210"/>
                    <a:pt x="668" y="1266"/>
                    <a:pt x="792" y="1266"/>
                  </a:cubicBezTo>
                  <a:cubicBezTo>
                    <a:pt x="926" y="1266"/>
                    <a:pt x="1044" y="1201"/>
                    <a:pt x="1143" y="1041"/>
                  </a:cubicBezTo>
                  <a:cubicBezTo>
                    <a:pt x="1155" y="1017"/>
                    <a:pt x="1274" y="946"/>
                    <a:pt x="1286" y="934"/>
                  </a:cubicBezTo>
                  <a:cubicBezTo>
                    <a:pt x="1480" y="481"/>
                    <a:pt x="1138" y="0"/>
                    <a:pt x="6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01;p22">
              <a:extLst>
                <a:ext uri="{FF2B5EF4-FFF2-40B4-BE49-F238E27FC236}">
                  <a16:creationId xmlns:a16="http://schemas.microsoft.com/office/drawing/2014/main" id="{5E327996-A3A8-A8CC-9DC7-ADE8BDBD649C}"/>
                </a:ext>
              </a:extLst>
            </p:cNvPr>
            <p:cNvSpPr/>
            <p:nvPr/>
          </p:nvSpPr>
          <p:spPr>
            <a:xfrm>
              <a:off x="5807855" y="3406356"/>
              <a:ext cx="39644" cy="36145"/>
            </a:xfrm>
            <a:custGeom>
              <a:avLst/>
              <a:gdLst/>
              <a:ahLst/>
              <a:cxnLst/>
              <a:rect l="l" t="t" r="r" b="b"/>
              <a:pathLst>
                <a:path w="1429" h="1303" extrusionOk="0">
                  <a:moveTo>
                    <a:pt x="1417" y="906"/>
                  </a:moveTo>
                  <a:cubicBezTo>
                    <a:pt x="1417" y="907"/>
                    <a:pt x="1416" y="908"/>
                    <a:pt x="1416" y="909"/>
                  </a:cubicBezTo>
                  <a:lnTo>
                    <a:pt x="1416" y="909"/>
                  </a:lnTo>
                  <a:cubicBezTo>
                    <a:pt x="1420" y="908"/>
                    <a:pt x="1424" y="907"/>
                    <a:pt x="1429" y="906"/>
                  </a:cubicBezTo>
                  <a:close/>
                  <a:moveTo>
                    <a:pt x="679" y="1"/>
                  </a:moveTo>
                  <a:cubicBezTo>
                    <a:pt x="214" y="96"/>
                    <a:pt x="0" y="644"/>
                    <a:pt x="286" y="1037"/>
                  </a:cubicBezTo>
                  <a:cubicBezTo>
                    <a:pt x="415" y="1216"/>
                    <a:pt x="611" y="1303"/>
                    <a:pt x="809" y="1303"/>
                  </a:cubicBezTo>
                  <a:cubicBezTo>
                    <a:pt x="1032" y="1303"/>
                    <a:pt x="1255" y="1192"/>
                    <a:pt x="1381" y="977"/>
                  </a:cubicBezTo>
                  <a:cubicBezTo>
                    <a:pt x="1393" y="954"/>
                    <a:pt x="1404" y="931"/>
                    <a:pt x="1416" y="909"/>
                  </a:cubicBezTo>
                  <a:lnTo>
                    <a:pt x="1416" y="909"/>
                  </a:lnTo>
                  <a:cubicBezTo>
                    <a:pt x="1369" y="918"/>
                    <a:pt x="1323" y="923"/>
                    <a:pt x="1278" y="923"/>
                  </a:cubicBezTo>
                  <a:cubicBezTo>
                    <a:pt x="817" y="923"/>
                    <a:pt x="485" y="442"/>
                    <a:pt x="6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02;p22">
              <a:extLst>
                <a:ext uri="{FF2B5EF4-FFF2-40B4-BE49-F238E27FC236}">
                  <a16:creationId xmlns:a16="http://schemas.microsoft.com/office/drawing/2014/main" id="{CCEDC74C-BBB1-370B-97A9-91341977DA6C}"/>
                </a:ext>
              </a:extLst>
            </p:cNvPr>
            <p:cNvSpPr/>
            <p:nvPr/>
          </p:nvSpPr>
          <p:spPr>
            <a:xfrm>
              <a:off x="5828773" y="3313871"/>
              <a:ext cx="95712" cy="58837"/>
            </a:xfrm>
            <a:custGeom>
              <a:avLst/>
              <a:gdLst/>
              <a:ahLst/>
              <a:cxnLst/>
              <a:rect l="l" t="t" r="r" b="b"/>
              <a:pathLst>
                <a:path w="3450" h="2121" extrusionOk="0">
                  <a:moveTo>
                    <a:pt x="306" y="1"/>
                  </a:moveTo>
                  <a:cubicBezTo>
                    <a:pt x="19" y="1"/>
                    <a:pt x="0" y="430"/>
                    <a:pt x="294" y="442"/>
                  </a:cubicBezTo>
                  <a:cubicBezTo>
                    <a:pt x="1389" y="525"/>
                    <a:pt x="2389" y="1108"/>
                    <a:pt x="3009" y="2025"/>
                  </a:cubicBezTo>
                  <a:cubicBezTo>
                    <a:pt x="3056" y="2085"/>
                    <a:pt x="3116" y="2120"/>
                    <a:pt x="3199" y="2120"/>
                  </a:cubicBezTo>
                  <a:lnTo>
                    <a:pt x="3199" y="2109"/>
                  </a:lnTo>
                  <a:cubicBezTo>
                    <a:pt x="3247" y="2109"/>
                    <a:pt x="3282" y="2097"/>
                    <a:pt x="3318" y="2073"/>
                  </a:cubicBezTo>
                  <a:cubicBezTo>
                    <a:pt x="3413" y="2013"/>
                    <a:pt x="3449" y="1882"/>
                    <a:pt x="3378" y="1775"/>
                  </a:cubicBezTo>
                  <a:cubicBezTo>
                    <a:pt x="2687" y="751"/>
                    <a:pt x="1556" y="96"/>
                    <a:pt x="318" y="1"/>
                  </a:cubicBezTo>
                  <a:cubicBezTo>
                    <a:pt x="314" y="1"/>
                    <a:pt x="310" y="1"/>
                    <a:pt x="306"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03;p22">
              <a:extLst>
                <a:ext uri="{FF2B5EF4-FFF2-40B4-BE49-F238E27FC236}">
                  <a16:creationId xmlns:a16="http://schemas.microsoft.com/office/drawing/2014/main" id="{F6C5FF64-DC15-412A-4777-8FAD6E7C1832}"/>
                </a:ext>
              </a:extLst>
            </p:cNvPr>
            <p:cNvSpPr/>
            <p:nvPr/>
          </p:nvSpPr>
          <p:spPr>
            <a:xfrm>
              <a:off x="5826665" y="3365079"/>
              <a:ext cx="55208" cy="35036"/>
            </a:xfrm>
            <a:custGeom>
              <a:avLst/>
              <a:gdLst/>
              <a:ahLst/>
              <a:cxnLst/>
              <a:rect l="l" t="t" r="r" b="b"/>
              <a:pathLst>
                <a:path w="1990" h="1263" extrusionOk="0">
                  <a:moveTo>
                    <a:pt x="298" y="1"/>
                  </a:moveTo>
                  <a:cubicBezTo>
                    <a:pt x="25" y="1"/>
                    <a:pt x="1" y="405"/>
                    <a:pt x="275" y="441"/>
                  </a:cubicBezTo>
                  <a:cubicBezTo>
                    <a:pt x="787" y="489"/>
                    <a:pt x="1239" y="751"/>
                    <a:pt x="1537" y="1167"/>
                  </a:cubicBezTo>
                  <a:cubicBezTo>
                    <a:pt x="1572" y="1227"/>
                    <a:pt x="1644" y="1263"/>
                    <a:pt x="1715" y="1263"/>
                  </a:cubicBezTo>
                  <a:cubicBezTo>
                    <a:pt x="1894" y="1263"/>
                    <a:pt x="1989" y="1072"/>
                    <a:pt x="1906" y="929"/>
                  </a:cubicBezTo>
                  <a:cubicBezTo>
                    <a:pt x="1537" y="393"/>
                    <a:pt x="941" y="60"/>
                    <a:pt x="298"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04;p22">
              <a:extLst>
                <a:ext uri="{FF2B5EF4-FFF2-40B4-BE49-F238E27FC236}">
                  <a16:creationId xmlns:a16="http://schemas.microsoft.com/office/drawing/2014/main" id="{F480B08C-8C69-6C32-9AE7-B7B539EC5791}"/>
                </a:ext>
              </a:extLst>
            </p:cNvPr>
            <p:cNvSpPr/>
            <p:nvPr/>
          </p:nvSpPr>
          <p:spPr>
            <a:xfrm>
              <a:off x="5826748" y="3340889"/>
              <a:ext cx="75265" cy="46686"/>
            </a:xfrm>
            <a:custGeom>
              <a:avLst/>
              <a:gdLst/>
              <a:ahLst/>
              <a:cxnLst/>
              <a:rect l="l" t="t" r="r" b="b"/>
              <a:pathLst>
                <a:path w="2713" h="1683" extrusionOk="0">
                  <a:moveTo>
                    <a:pt x="277" y="0"/>
                  </a:moveTo>
                  <a:cubicBezTo>
                    <a:pt x="8" y="0"/>
                    <a:pt x="1" y="432"/>
                    <a:pt x="295" y="432"/>
                  </a:cubicBezTo>
                  <a:cubicBezTo>
                    <a:pt x="1093" y="492"/>
                    <a:pt x="1831" y="920"/>
                    <a:pt x="2284" y="1587"/>
                  </a:cubicBezTo>
                  <a:cubicBezTo>
                    <a:pt x="2320" y="1646"/>
                    <a:pt x="2391" y="1682"/>
                    <a:pt x="2462" y="1682"/>
                  </a:cubicBezTo>
                  <a:cubicBezTo>
                    <a:pt x="2510" y="1682"/>
                    <a:pt x="2546" y="1670"/>
                    <a:pt x="2581" y="1646"/>
                  </a:cubicBezTo>
                  <a:cubicBezTo>
                    <a:pt x="2677" y="1575"/>
                    <a:pt x="2712" y="1444"/>
                    <a:pt x="2653" y="1349"/>
                  </a:cubicBezTo>
                  <a:cubicBezTo>
                    <a:pt x="2117" y="563"/>
                    <a:pt x="1260" y="63"/>
                    <a:pt x="319" y="3"/>
                  </a:cubicBezTo>
                  <a:cubicBezTo>
                    <a:pt x="305" y="1"/>
                    <a:pt x="290" y="0"/>
                    <a:pt x="277"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05;p22">
              <a:extLst>
                <a:ext uri="{FF2B5EF4-FFF2-40B4-BE49-F238E27FC236}">
                  <a16:creationId xmlns:a16="http://schemas.microsoft.com/office/drawing/2014/main" id="{39826341-EBFF-AC97-8086-0167A9F262D8}"/>
                </a:ext>
              </a:extLst>
            </p:cNvPr>
            <p:cNvSpPr/>
            <p:nvPr/>
          </p:nvSpPr>
          <p:spPr>
            <a:xfrm>
              <a:off x="5742439" y="3616764"/>
              <a:ext cx="11596" cy="11568"/>
            </a:xfrm>
            <a:custGeom>
              <a:avLst/>
              <a:gdLst/>
              <a:ahLst/>
              <a:cxnLst/>
              <a:rect l="l" t="t" r="r" b="b"/>
              <a:pathLst>
                <a:path w="418" h="417" extrusionOk="0">
                  <a:moveTo>
                    <a:pt x="203" y="0"/>
                  </a:moveTo>
                  <a:cubicBezTo>
                    <a:pt x="84" y="0"/>
                    <a:pt x="1" y="95"/>
                    <a:pt x="1" y="214"/>
                  </a:cubicBezTo>
                  <a:cubicBezTo>
                    <a:pt x="1" y="322"/>
                    <a:pt x="84" y="417"/>
                    <a:pt x="203" y="417"/>
                  </a:cubicBezTo>
                  <a:cubicBezTo>
                    <a:pt x="322" y="417"/>
                    <a:pt x="417" y="322"/>
                    <a:pt x="417" y="214"/>
                  </a:cubicBezTo>
                  <a:cubicBezTo>
                    <a:pt x="417" y="95"/>
                    <a:pt x="322" y="0"/>
                    <a:pt x="2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06;p22">
              <a:extLst>
                <a:ext uri="{FF2B5EF4-FFF2-40B4-BE49-F238E27FC236}">
                  <a16:creationId xmlns:a16="http://schemas.microsoft.com/office/drawing/2014/main" id="{6AC2433A-6185-802B-1C65-9C28D1A1CE1F}"/>
                </a:ext>
              </a:extLst>
            </p:cNvPr>
            <p:cNvSpPr/>
            <p:nvPr/>
          </p:nvSpPr>
          <p:spPr>
            <a:xfrm>
              <a:off x="5664482" y="3331042"/>
              <a:ext cx="32403" cy="31097"/>
            </a:xfrm>
            <a:custGeom>
              <a:avLst/>
              <a:gdLst/>
              <a:ahLst/>
              <a:cxnLst/>
              <a:rect l="l" t="t" r="r" b="b"/>
              <a:pathLst>
                <a:path w="1168" h="1121" extrusionOk="0">
                  <a:moveTo>
                    <a:pt x="562" y="0"/>
                  </a:moveTo>
                  <a:cubicBezTo>
                    <a:pt x="440" y="0"/>
                    <a:pt x="334" y="92"/>
                    <a:pt x="334" y="216"/>
                  </a:cubicBezTo>
                  <a:lnTo>
                    <a:pt x="334" y="311"/>
                  </a:lnTo>
                  <a:cubicBezTo>
                    <a:pt x="334" y="323"/>
                    <a:pt x="322" y="335"/>
                    <a:pt x="310" y="335"/>
                  </a:cubicBezTo>
                  <a:lnTo>
                    <a:pt x="227" y="335"/>
                  </a:lnTo>
                  <a:cubicBezTo>
                    <a:pt x="108" y="335"/>
                    <a:pt x="13" y="430"/>
                    <a:pt x="1" y="537"/>
                  </a:cubicBezTo>
                  <a:cubicBezTo>
                    <a:pt x="1" y="597"/>
                    <a:pt x="25" y="668"/>
                    <a:pt x="60" y="704"/>
                  </a:cubicBezTo>
                  <a:cubicBezTo>
                    <a:pt x="108" y="751"/>
                    <a:pt x="156" y="775"/>
                    <a:pt x="215" y="775"/>
                  </a:cubicBezTo>
                  <a:lnTo>
                    <a:pt x="310" y="775"/>
                  </a:lnTo>
                  <a:cubicBezTo>
                    <a:pt x="310" y="775"/>
                    <a:pt x="334" y="799"/>
                    <a:pt x="334" y="811"/>
                  </a:cubicBezTo>
                  <a:lnTo>
                    <a:pt x="334" y="906"/>
                  </a:lnTo>
                  <a:cubicBezTo>
                    <a:pt x="334" y="966"/>
                    <a:pt x="358" y="1013"/>
                    <a:pt x="406" y="1061"/>
                  </a:cubicBezTo>
                  <a:cubicBezTo>
                    <a:pt x="441" y="1097"/>
                    <a:pt x="501" y="1120"/>
                    <a:pt x="549" y="1120"/>
                  </a:cubicBezTo>
                  <a:cubicBezTo>
                    <a:pt x="679" y="1120"/>
                    <a:pt x="775" y="1013"/>
                    <a:pt x="763" y="894"/>
                  </a:cubicBezTo>
                  <a:lnTo>
                    <a:pt x="763" y="811"/>
                  </a:lnTo>
                  <a:cubicBezTo>
                    <a:pt x="769" y="799"/>
                    <a:pt x="781" y="796"/>
                    <a:pt x="791" y="796"/>
                  </a:cubicBezTo>
                  <a:cubicBezTo>
                    <a:pt x="802" y="796"/>
                    <a:pt x="810" y="799"/>
                    <a:pt x="810" y="799"/>
                  </a:cubicBezTo>
                  <a:lnTo>
                    <a:pt x="894" y="799"/>
                  </a:lnTo>
                  <a:cubicBezTo>
                    <a:pt x="989" y="799"/>
                    <a:pt x="1072" y="739"/>
                    <a:pt x="1108" y="656"/>
                  </a:cubicBezTo>
                  <a:cubicBezTo>
                    <a:pt x="1168" y="501"/>
                    <a:pt x="1060" y="335"/>
                    <a:pt x="894" y="335"/>
                  </a:cubicBezTo>
                  <a:lnTo>
                    <a:pt x="799" y="335"/>
                  </a:lnTo>
                  <a:cubicBezTo>
                    <a:pt x="787" y="335"/>
                    <a:pt x="763" y="323"/>
                    <a:pt x="763" y="311"/>
                  </a:cubicBezTo>
                  <a:lnTo>
                    <a:pt x="763" y="227"/>
                  </a:lnTo>
                  <a:cubicBezTo>
                    <a:pt x="775" y="108"/>
                    <a:pt x="691" y="13"/>
                    <a:pt x="584" y="1"/>
                  </a:cubicBezTo>
                  <a:cubicBezTo>
                    <a:pt x="577" y="1"/>
                    <a:pt x="569" y="0"/>
                    <a:pt x="5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07;p22">
              <a:extLst>
                <a:ext uri="{FF2B5EF4-FFF2-40B4-BE49-F238E27FC236}">
                  <a16:creationId xmlns:a16="http://schemas.microsoft.com/office/drawing/2014/main" id="{22A302F4-AD19-5A9A-9E72-878B7CC17D64}"/>
                </a:ext>
              </a:extLst>
            </p:cNvPr>
            <p:cNvSpPr/>
            <p:nvPr/>
          </p:nvSpPr>
          <p:spPr>
            <a:xfrm>
              <a:off x="5928091" y="3629302"/>
              <a:ext cx="33707" cy="30930"/>
            </a:xfrm>
            <a:custGeom>
              <a:avLst/>
              <a:gdLst/>
              <a:ahLst/>
              <a:cxnLst/>
              <a:rect l="l" t="t" r="r" b="b"/>
              <a:pathLst>
                <a:path w="1215" h="1115" extrusionOk="0">
                  <a:moveTo>
                    <a:pt x="572" y="1"/>
                  </a:moveTo>
                  <a:cubicBezTo>
                    <a:pt x="441" y="1"/>
                    <a:pt x="345" y="96"/>
                    <a:pt x="345" y="227"/>
                  </a:cubicBezTo>
                  <a:lnTo>
                    <a:pt x="345" y="322"/>
                  </a:lnTo>
                  <a:cubicBezTo>
                    <a:pt x="345" y="334"/>
                    <a:pt x="310" y="358"/>
                    <a:pt x="310" y="358"/>
                  </a:cubicBezTo>
                  <a:lnTo>
                    <a:pt x="226" y="358"/>
                  </a:lnTo>
                  <a:cubicBezTo>
                    <a:pt x="119" y="358"/>
                    <a:pt x="12" y="441"/>
                    <a:pt x="0" y="560"/>
                  </a:cubicBezTo>
                  <a:cubicBezTo>
                    <a:pt x="0" y="679"/>
                    <a:pt x="95" y="786"/>
                    <a:pt x="226" y="786"/>
                  </a:cubicBezTo>
                  <a:lnTo>
                    <a:pt x="310" y="786"/>
                  </a:lnTo>
                  <a:cubicBezTo>
                    <a:pt x="333" y="786"/>
                    <a:pt x="345" y="798"/>
                    <a:pt x="345" y="810"/>
                  </a:cubicBezTo>
                  <a:lnTo>
                    <a:pt x="345" y="905"/>
                  </a:lnTo>
                  <a:cubicBezTo>
                    <a:pt x="345" y="965"/>
                    <a:pt x="369" y="1013"/>
                    <a:pt x="405" y="1048"/>
                  </a:cubicBezTo>
                  <a:cubicBezTo>
                    <a:pt x="451" y="1094"/>
                    <a:pt x="505" y="1114"/>
                    <a:pt x="557" y="1114"/>
                  </a:cubicBezTo>
                  <a:cubicBezTo>
                    <a:pt x="669" y="1114"/>
                    <a:pt x="774" y="1023"/>
                    <a:pt x="774" y="894"/>
                  </a:cubicBezTo>
                  <a:lnTo>
                    <a:pt x="774" y="798"/>
                  </a:lnTo>
                  <a:cubicBezTo>
                    <a:pt x="774" y="786"/>
                    <a:pt x="774" y="786"/>
                    <a:pt x="786" y="786"/>
                  </a:cubicBezTo>
                  <a:lnTo>
                    <a:pt x="964" y="786"/>
                  </a:lnTo>
                  <a:cubicBezTo>
                    <a:pt x="1000" y="786"/>
                    <a:pt x="1024" y="774"/>
                    <a:pt x="1048" y="751"/>
                  </a:cubicBezTo>
                  <a:cubicBezTo>
                    <a:pt x="1214" y="608"/>
                    <a:pt x="1119" y="334"/>
                    <a:pt x="905" y="322"/>
                  </a:cubicBezTo>
                  <a:lnTo>
                    <a:pt x="774" y="322"/>
                  </a:lnTo>
                  <a:lnTo>
                    <a:pt x="774" y="227"/>
                  </a:lnTo>
                  <a:cubicBezTo>
                    <a:pt x="774" y="108"/>
                    <a:pt x="691"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08;p22">
              <a:extLst>
                <a:ext uri="{FF2B5EF4-FFF2-40B4-BE49-F238E27FC236}">
                  <a16:creationId xmlns:a16="http://schemas.microsoft.com/office/drawing/2014/main" id="{4DC8DDD9-890E-0A7F-8181-9D9E766888C7}"/>
                </a:ext>
              </a:extLst>
            </p:cNvPr>
            <p:cNvSpPr/>
            <p:nvPr/>
          </p:nvSpPr>
          <p:spPr>
            <a:xfrm>
              <a:off x="5944598" y="3430628"/>
              <a:ext cx="42973" cy="42636"/>
            </a:xfrm>
            <a:custGeom>
              <a:avLst/>
              <a:gdLst/>
              <a:ahLst/>
              <a:cxnLst/>
              <a:rect l="l" t="t" r="r" b="b"/>
              <a:pathLst>
                <a:path w="1549" h="1537" extrusionOk="0">
                  <a:moveTo>
                    <a:pt x="780" y="1"/>
                  </a:moveTo>
                  <a:cubicBezTo>
                    <a:pt x="768" y="1"/>
                    <a:pt x="756" y="7"/>
                    <a:pt x="750" y="19"/>
                  </a:cubicBezTo>
                  <a:lnTo>
                    <a:pt x="512" y="495"/>
                  </a:lnTo>
                  <a:cubicBezTo>
                    <a:pt x="512" y="495"/>
                    <a:pt x="512" y="507"/>
                    <a:pt x="500" y="507"/>
                  </a:cubicBezTo>
                  <a:lnTo>
                    <a:pt x="24" y="745"/>
                  </a:lnTo>
                  <a:cubicBezTo>
                    <a:pt x="0" y="757"/>
                    <a:pt x="0" y="781"/>
                    <a:pt x="24" y="793"/>
                  </a:cubicBezTo>
                  <a:lnTo>
                    <a:pt x="500" y="1031"/>
                  </a:lnTo>
                  <a:cubicBezTo>
                    <a:pt x="512" y="1031"/>
                    <a:pt x="512" y="1043"/>
                    <a:pt x="512" y="1043"/>
                  </a:cubicBezTo>
                  <a:lnTo>
                    <a:pt x="750" y="1519"/>
                  </a:lnTo>
                  <a:cubicBezTo>
                    <a:pt x="756" y="1531"/>
                    <a:pt x="768" y="1537"/>
                    <a:pt x="780" y="1537"/>
                  </a:cubicBezTo>
                  <a:cubicBezTo>
                    <a:pt x="792" y="1537"/>
                    <a:pt x="804" y="1531"/>
                    <a:pt x="810" y="1519"/>
                  </a:cubicBezTo>
                  <a:lnTo>
                    <a:pt x="1036" y="1043"/>
                  </a:lnTo>
                  <a:cubicBezTo>
                    <a:pt x="1048" y="1043"/>
                    <a:pt x="1048" y="1031"/>
                    <a:pt x="1060" y="1031"/>
                  </a:cubicBezTo>
                  <a:lnTo>
                    <a:pt x="1536" y="793"/>
                  </a:lnTo>
                  <a:cubicBezTo>
                    <a:pt x="1548" y="781"/>
                    <a:pt x="1548" y="757"/>
                    <a:pt x="1536" y="745"/>
                  </a:cubicBezTo>
                  <a:lnTo>
                    <a:pt x="1060" y="507"/>
                  </a:lnTo>
                  <a:cubicBezTo>
                    <a:pt x="1048" y="507"/>
                    <a:pt x="1048" y="495"/>
                    <a:pt x="1036" y="495"/>
                  </a:cubicBezTo>
                  <a:lnTo>
                    <a:pt x="810" y="19"/>
                  </a:lnTo>
                  <a:cubicBezTo>
                    <a:pt x="804" y="7"/>
                    <a:pt x="792" y="1"/>
                    <a:pt x="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909;p22">
              <a:extLst>
                <a:ext uri="{FF2B5EF4-FFF2-40B4-BE49-F238E27FC236}">
                  <a16:creationId xmlns:a16="http://schemas.microsoft.com/office/drawing/2014/main" id="{A81575CA-E9D5-329E-D2E3-F1E64F3A01EF}"/>
                </a:ext>
              </a:extLst>
            </p:cNvPr>
            <p:cNvSpPr/>
            <p:nvPr/>
          </p:nvSpPr>
          <p:spPr>
            <a:xfrm>
              <a:off x="5593794" y="3564085"/>
              <a:ext cx="42973" cy="42609"/>
            </a:xfrm>
            <a:custGeom>
              <a:avLst/>
              <a:gdLst/>
              <a:ahLst/>
              <a:cxnLst/>
              <a:rect l="l" t="t" r="r" b="b"/>
              <a:pathLst>
                <a:path w="1549" h="1536" extrusionOk="0">
                  <a:moveTo>
                    <a:pt x="775" y="0"/>
                  </a:moveTo>
                  <a:cubicBezTo>
                    <a:pt x="766" y="0"/>
                    <a:pt x="757" y="6"/>
                    <a:pt x="751" y="18"/>
                  </a:cubicBezTo>
                  <a:lnTo>
                    <a:pt x="513" y="494"/>
                  </a:lnTo>
                  <a:cubicBezTo>
                    <a:pt x="513" y="494"/>
                    <a:pt x="501" y="506"/>
                    <a:pt x="501" y="506"/>
                  </a:cubicBezTo>
                  <a:lnTo>
                    <a:pt x="25" y="744"/>
                  </a:lnTo>
                  <a:cubicBezTo>
                    <a:pt x="1" y="756"/>
                    <a:pt x="1" y="780"/>
                    <a:pt x="25" y="792"/>
                  </a:cubicBezTo>
                  <a:lnTo>
                    <a:pt x="501" y="1030"/>
                  </a:lnTo>
                  <a:cubicBezTo>
                    <a:pt x="501" y="1030"/>
                    <a:pt x="501" y="1042"/>
                    <a:pt x="513" y="1042"/>
                  </a:cubicBezTo>
                  <a:lnTo>
                    <a:pt x="751" y="1518"/>
                  </a:lnTo>
                  <a:cubicBezTo>
                    <a:pt x="757" y="1530"/>
                    <a:pt x="766" y="1536"/>
                    <a:pt x="775" y="1536"/>
                  </a:cubicBezTo>
                  <a:cubicBezTo>
                    <a:pt x="784" y="1536"/>
                    <a:pt x="793" y="1530"/>
                    <a:pt x="799" y="1518"/>
                  </a:cubicBezTo>
                  <a:lnTo>
                    <a:pt x="1037" y="1042"/>
                  </a:lnTo>
                  <a:cubicBezTo>
                    <a:pt x="1037" y="1042"/>
                    <a:pt x="1049" y="1030"/>
                    <a:pt x="1049" y="1030"/>
                  </a:cubicBezTo>
                  <a:lnTo>
                    <a:pt x="1525" y="792"/>
                  </a:lnTo>
                  <a:cubicBezTo>
                    <a:pt x="1549" y="780"/>
                    <a:pt x="1549" y="756"/>
                    <a:pt x="1525" y="744"/>
                  </a:cubicBezTo>
                  <a:lnTo>
                    <a:pt x="1049" y="506"/>
                  </a:lnTo>
                  <a:cubicBezTo>
                    <a:pt x="1049" y="506"/>
                    <a:pt x="1037" y="494"/>
                    <a:pt x="1037" y="494"/>
                  </a:cubicBezTo>
                  <a:lnTo>
                    <a:pt x="799" y="18"/>
                  </a:lnTo>
                  <a:cubicBezTo>
                    <a:pt x="793" y="6"/>
                    <a:pt x="784" y="0"/>
                    <a:pt x="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10;p22">
              <a:extLst>
                <a:ext uri="{FF2B5EF4-FFF2-40B4-BE49-F238E27FC236}">
                  <a16:creationId xmlns:a16="http://schemas.microsoft.com/office/drawing/2014/main" id="{F4F0FC7D-B3E4-B6F9-F82B-A15017734D50}"/>
                </a:ext>
              </a:extLst>
            </p:cNvPr>
            <p:cNvSpPr/>
            <p:nvPr/>
          </p:nvSpPr>
          <p:spPr>
            <a:xfrm>
              <a:off x="5663844" y="3460532"/>
              <a:ext cx="221968" cy="142833"/>
            </a:xfrm>
            <a:custGeom>
              <a:avLst/>
              <a:gdLst/>
              <a:ahLst/>
              <a:cxnLst/>
              <a:rect l="l" t="t" r="r" b="b"/>
              <a:pathLst>
                <a:path w="8001" h="5149" extrusionOk="0">
                  <a:moveTo>
                    <a:pt x="1143" y="0"/>
                  </a:moveTo>
                  <a:lnTo>
                    <a:pt x="750" y="24"/>
                  </a:lnTo>
                  <a:lnTo>
                    <a:pt x="524" y="84"/>
                  </a:lnTo>
                  <a:cubicBezTo>
                    <a:pt x="0" y="1727"/>
                    <a:pt x="941" y="2846"/>
                    <a:pt x="2500" y="3739"/>
                  </a:cubicBezTo>
                  <a:lnTo>
                    <a:pt x="3715" y="4430"/>
                  </a:lnTo>
                  <a:cubicBezTo>
                    <a:pt x="4399" y="4826"/>
                    <a:pt x="4919" y="5149"/>
                    <a:pt x="5569" y="5149"/>
                  </a:cubicBezTo>
                  <a:cubicBezTo>
                    <a:pt x="5699" y="5149"/>
                    <a:pt x="5834" y="5136"/>
                    <a:pt x="5977" y="5108"/>
                  </a:cubicBezTo>
                  <a:cubicBezTo>
                    <a:pt x="6763" y="4942"/>
                    <a:pt x="7465" y="4549"/>
                    <a:pt x="8001" y="3953"/>
                  </a:cubicBezTo>
                  <a:lnTo>
                    <a:pt x="1143" y="0"/>
                  </a:ln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11;p22">
              <a:extLst>
                <a:ext uri="{FF2B5EF4-FFF2-40B4-BE49-F238E27FC236}">
                  <a16:creationId xmlns:a16="http://schemas.microsoft.com/office/drawing/2014/main" id="{B5718968-BC0E-B441-E693-666E945A596A}"/>
                </a:ext>
              </a:extLst>
            </p:cNvPr>
            <p:cNvSpPr/>
            <p:nvPr/>
          </p:nvSpPr>
          <p:spPr>
            <a:xfrm>
              <a:off x="5661514" y="3449297"/>
              <a:ext cx="168147" cy="154956"/>
            </a:xfrm>
            <a:custGeom>
              <a:avLst/>
              <a:gdLst/>
              <a:ahLst/>
              <a:cxnLst/>
              <a:rect l="l" t="t" r="r" b="b"/>
              <a:pathLst>
                <a:path w="6061" h="5586" extrusionOk="0">
                  <a:moveTo>
                    <a:pt x="525" y="1"/>
                  </a:moveTo>
                  <a:lnTo>
                    <a:pt x="525" y="1"/>
                  </a:lnTo>
                  <a:cubicBezTo>
                    <a:pt x="1" y="1679"/>
                    <a:pt x="703" y="3501"/>
                    <a:pt x="2227" y="4382"/>
                  </a:cubicBezTo>
                  <a:lnTo>
                    <a:pt x="3442" y="5085"/>
                  </a:lnTo>
                  <a:cubicBezTo>
                    <a:pt x="4022" y="5414"/>
                    <a:pt x="4673" y="5586"/>
                    <a:pt x="5328" y="5586"/>
                  </a:cubicBezTo>
                  <a:cubicBezTo>
                    <a:pt x="5573" y="5586"/>
                    <a:pt x="5818" y="5562"/>
                    <a:pt x="6061" y="5513"/>
                  </a:cubicBezTo>
                  <a:lnTo>
                    <a:pt x="3108" y="3799"/>
                  </a:lnTo>
                  <a:cubicBezTo>
                    <a:pt x="1894" y="3096"/>
                    <a:pt x="1179" y="1799"/>
                    <a:pt x="1227" y="405"/>
                  </a:cubicBezTo>
                  <a:lnTo>
                    <a:pt x="525" y="1"/>
                  </a:lnTo>
                  <a:close/>
                </a:path>
              </a:pathLst>
            </a:custGeom>
            <a:solidFill>
              <a:srgbClr val="8A8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2272;p40">
            <a:extLst>
              <a:ext uri="{FF2B5EF4-FFF2-40B4-BE49-F238E27FC236}">
                <a16:creationId xmlns:a16="http://schemas.microsoft.com/office/drawing/2014/main" id="{DD777A66-AD2D-57FD-2264-D2FD3BA02247}"/>
              </a:ext>
            </a:extLst>
          </p:cNvPr>
          <p:cNvGrpSpPr/>
          <p:nvPr/>
        </p:nvGrpSpPr>
        <p:grpSpPr>
          <a:xfrm>
            <a:off x="3522746" y="1895064"/>
            <a:ext cx="2319988" cy="2115613"/>
            <a:chOff x="3859454" y="2572321"/>
            <a:chExt cx="2319988" cy="2115613"/>
          </a:xfrm>
        </p:grpSpPr>
        <p:sp>
          <p:nvSpPr>
            <p:cNvPr id="135" name="Google Shape;2273;p40">
              <a:extLst>
                <a:ext uri="{FF2B5EF4-FFF2-40B4-BE49-F238E27FC236}">
                  <a16:creationId xmlns:a16="http://schemas.microsoft.com/office/drawing/2014/main" id="{1EC993DE-80EC-1FAC-AE06-E02AAB2B9BDA}"/>
                </a:ext>
              </a:extLst>
            </p:cNvPr>
            <p:cNvSpPr/>
            <p:nvPr/>
          </p:nvSpPr>
          <p:spPr>
            <a:xfrm>
              <a:off x="3889856" y="4484850"/>
              <a:ext cx="1640306" cy="203083"/>
            </a:xfrm>
            <a:custGeom>
              <a:avLst/>
              <a:gdLst/>
              <a:ahLst/>
              <a:cxnLst/>
              <a:rect l="l" t="t" r="r" b="b"/>
              <a:pathLst>
                <a:path w="38307" h="4743" extrusionOk="0">
                  <a:moveTo>
                    <a:pt x="19153" y="4743"/>
                  </a:moveTo>
                  <a:cubicBezTo>
                    <a:pt x="29702" y="4743"/>
                    <a:pt x="38306" y="3678"/>
                    <a:pt x="38306" y="2372"/>
                  </a:cubicBezTo>
                  <a:cubicBezTo>
                    <a:pt x="38306" y="1066"/>
                    <a:pt x="29702" y="1"/>
                    <a:pt x="19153" y="1"/>
                  </a:cubicBezTo>
                  <a:cubicBezTo>
                    <a:pt x="8604" y="1"/>
                    <a:pt x="0" y="1066"/>
                    <a:pt x="0" y="2372"/>
                  </a:cubicBezTo>
                  <a:cubicBezTo>
                    <a:pt x="0" y="3678"/>
                    <a:pt x="8604" y="4743"/>
                    <a:pt x="19153" y="4743"/>
                  </a:cubicBezTo>
                  <a:close/>
                </a:path>
              </a:pathLst>
            </a:custGeom>
            <a:solidFill>
              <a:srgbClr val="EC3A3B">
                <a:alpha val="3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74;p40">
              <a:extLst>
                <a:ext uri="{FF2B5EF4-FFF2-40B4-BE49-F238E27FC236}">
                  <a16:creationId xmlns:a16="http://schemas.microsoft.com/office/drawing/2014/main" id="{F03857C2-9966-42F1-A00D-E4A8E1CDC65C}"/>
                </a:ext>
              </a:extLst>
            </p:cNvPr>
            <p:cNvSpPr/>
            <p:nvPr/>
          </p:nvSpPr>
          <p:spPr>
            <a:xfrm>
              <a:off x="3919616" y="3377846"/>
              <a:ext cx="1557663" cy="1166648"/>
            </a:xfrm>
            <a:custGeom>
              <a:avLst/>
              <a:gdLst/>
              <a:ahLst/>
              <a:cxnLst/>
              <a:rect l="l" t="t" r="r" b="b"/>
              <a:pathLst>
                <a:path w="36377" h="27247" extrusionOk="0">
                  <a:moveTo>
                    <a:pt x="15477" y="22021"/>
                  </a:moveTo>
                  <a:cubicBezTo>
                    <a:pt x="14497" y="23569"/>
                    <a:pt x="14000" y="25386"/>
                    <a:pt x="14057" y="27218"/>
                  </a:cubicBezTo>
                  <a:lnTo>
                    <a:pt x="8250" y="27246"/>
                  </a:lnTo>
                  <a:lnTo>
                    <a:pt x="7980" y="25656"/>
                  </a:lnTo>
                  <a:cubicBezTo>
                    <a:pt x="5084" y="22064"/>
                    <a:pt x="4388" y="17904"/>
                    <a:pt x="4757" y="13460"/>
                  </a:cubicBezTo>
                  <a:cubicBezTo>
                    <a:pt x="1520" y="10620"/>
                    <a:pt x="1" y="7071"/>
                    <a:pt x="185" y="2953"/>
                  </a:cubicBezTo>
                  <a:cubicBezTo>
                    <a:pt x="256" y="1122"/>
                    <a:pt x="2897" y="0"/>
                    <a:pt x="3891" y="2428"/>
                  </a:cubicBezTo>
                  <a:cubicBezTo>
                    <a:pt x="4629" y="4245"/>
                    <a:pt x="5126" y="5069"/>
                    <a:pt x="6347" y="6645"/>
                  </a:cubicBezTo>
                  <a:lnTo>
                    <a:pt x="24606" y="6645"/>
                  </a:lnTo>
                  <a:cubicBezTo>
                    <a:pt x="26395" y="7511"/>
                    <a:pt x="30072" y="9697"/>
                    <a:pt x="33764" y="9797"/>
                  </a:cubicBezTo>
                  <a:cubicBezTo>
                    <a:pt x="36376" y="9882"/>
                    <a:pt x="35979" y="13559"/>
                    <a:pt x="34218" y="13957"/>
                  </a:cubicBezTo>
                  <a:cubicBezTo>
                    <a:pt x="31407" y="14596"/>
                    <a:pt x="29632" y="14567"/>
                    <a:pt x="26239" y="14368"/>
                  </a:cubicBezTo>
                  <a:cubicBezTo>
                    <a:pt x="26452" y="18472"/>
                    <a:pt x="25657" y="22319"/>
                    <a:pt x="22959" y="25656"/>
                  </a:cubicBezTo>
                  <a:lnTo>
                    <a:pt x="22689" y="27246"/>
                  </a:lnTo>
                  <a:lnTo>
                    <a:pt x="16882" y="27218"/>
                  </a:lnTo>
                  <a:cubicBezTo>
                    <a:pt x="16939" y="25386"/>
                    <a:pt x="16442" y="23569"/>
                    <a:pt x="15477" y="2202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75;p40">
              <a:extLst>
                <a:ext uri="{FF2B5EF4-FFF2-40B4-BE49-F238E27FC236}">
                  <a16:creationId xmlns:a16="http://schemas.microsoft.com/office/drawing/2014/main" id="{6865116D-BCF7-D8FF-8ECA-4EA6737DD566}"/>
                </a:ext>
              </a:extLst>
            </p:cNvPr>
            <p:cNvSpPr/>
            <p:nvPr/>
          </p:nvSpPr>
          <p:spPr>
            <a:xfrm>
              <a:off x="4148831" y="4262370"/>
              <a:ext cx="866377" cy="152002"/>
            </a:xfrm>
            <a:custGeom>
              <a:avLst/>
              <a:gdLst/>
              <a:ahLst/>
              <a:cxnLst/>
              <a:rect l="l" t="t" r="r" b="b"/>
              <a:pathLst>
                <a:path w="20233" h="3550" extrusionOk="0">
                  <a:moveTo>
                    <a:pt x="9726" y="2073"/>
                  </a:moveTo>
                  <a:cubicBezTo>
                    <a:pt x="9485" y="2542"/>
                    <a:pt x="9286" y="3039"/>
                    <a:pt x="9116" y="3550"/>
                  </a:cubicBezTo>
                  <a:cubicBezTo>
                    <a:pt x="5864" y="3465"/>
                    <a:pt x="2982" y="3010"/>
                    <a:pt x="923" y="2343"/>
                  </a:cubicBezTo>
                  <a:cubicBezTo>
                    <a:pt x="554" y="1590"/>
                    <a:pt x="242" y="809"/>
                    <a:pt x="0" y="0"/>
                  </a:cubicBezTo>
                  <a:cubicBezTo>
                    <a:pt x="1761" y="1193"/>
                    <a:pt x="5438" y="2031"/>
                    <a:pt x="9726" y="2073"/>
                  </a:cubicBezTo>
                  <a:close/>
                  <a:moveTo>
                    <a:pt x="20233" y="0"/>
                  </a:moveTo>
                  <a:cubicBezTo>
                    <a:pt x="20006" y="809"/>
                    <a:pt x="19693" y="1590"/>
                    <a:pt x="19324" y="2343"/>
                  </a:cubicBezTo>
                  <a:cubicBezTo>
                    <a:pt x="17265" y="3024"/>
                    <a:pt x="14369" y="3465"/>
                    <a:pt x="11118" y="3550"/>
                  </a:cubicBezTo>
                  <a:cubicBezTo>
                    <a:pt x="10961" y="3039"/>
                    <a:pt x="10763" y="2542"/>
                    <a:pt x="10507" y="2073"/>
                  </a:cubicBezTo>
                  <a:cubicBezTo>
                    <a:pt x="14795" y="2031"/>
                    <a:pt x="18472" y="1193"/>
                    <a:pt x="2023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276;p40">
              <a:extLst>
                <a:ext uri="{FF2B5EF4-FFF2-40B4-BE49-F238E27FC236}">
                  <a16:creationId xmlns:a16="http://schemas.microsoft.com/office/drawing/2014/main" id="{5A1A585E-C1EC-74B4-35DA-7D678863A733}"/>
                </a:ext>
              </a:extLst>
            </p:cNvPr>
            <p:cNvSpPr/>
            <p:nvPr/>
          </p:nvSpPr>
          <p:spPr>
            <a:xfrm>
              <a:off x="5233419" y="3781487"/>
              <a:ext cx="43205" cy="215244"/>
            </a:xfrm>
            <a:custGeom>
              <a:avLst/>
              <a:gdLst/>
              <a:ahLst/>
              <a:cxnLst/>
              <a:rect l="l" t="t" r="r" b="b"/>
              <a:pathLst>
                <a:path w="1009" h="5027" extrusionOk="0">
                  <a:moveTo>
                    <a:pt x="498" y="1"/>
                  </a:moveTo>
                  <a:cubicBezTo>
                    <a:pt x="668" y="43"/>
                    <a:pt x="838" y="86"/>
                    <a:pt x="1009" y="114"/>
                  </a:cubicBezTo>
                  <a:cubicBezTo>
                    <a:pt x="711" y="1108"/>
                    <a:pt x="554" y="2130"/>
                    <a:pt x="569" y="3167"/>
                  </a:cubicBezTo>
                  <a:cubicBezTo>
                    <a:pt x="554" y="3777"/>
                    <a:pt x="611" y="4388"/>
                    <a:pt x="725" y="4984"/>
                  </a:cubicBezTo>
                  <a:cubicBezTo>
                    <a:pt x="554" y="4998"/>
                    <a:pt x="370" y="5012"/>
                    <a:pt x="185" y="5027"/>
                  </a:cubicBezTo>
                  <a:cubicBezTo>
                    <a:pt x="72" y="4416"/>
                    <a:pt x="1" y="3791"/>
                    <a:pt x="1" y="3167"/>
                  </a:cubicBezTo>
                  <a:cubicBezTo>
                    <a:pt x="1" y="2088"/>
                    <a:pt x="171" y="1023"/>
                    <a:pt x="49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77;p40">
              <a:extLst>
                <a:ext uri="{FF2B5EF4-FFF2-40B4-BE49-F238E27FC236}">
                  <a16:creationId xmlns:a16="http://schemas.microsoft.com/office/drawing/2014/main" id="{CA4046B9-DFB7-49F5-F884-02A937C4982E}"/>
                </a:ext>
              </a:extLst>
            </p:cNvPr>
            <p:cNvSpPr/>
            <p:nvPr/>
          </p:nvSpPr>
          <p:spPr>
            <a:xfrm>
              <a:off x="5257141" y="3786368"/>
              <a:ext cx="220138" cy="208564"/>
            </a:xfrm>
            <a:custGeom>
              <a:avLst/>
              <a:gdLst/>
              <a:ahLst/>
              <a:cxnLst/>
              <a:rect l="l" t="t" r="r" b="b"/>
              <a:pathLst>
                <a:path w="5141" h="4871" extrusionOk="0">
                  <a:moveTo>
                    <a:pt x="455" y="0"/>
                  </a:moveTo>
                  <a:cubicBezTo>
                    <a:pt x="1136" y="156"/>
                    <a:pt x="1832" y="242"/>
                    <a:pt x="2528" y="256"/>
                  </a:cubicBezTo>
                  <a:cubicBezTo>
                    <a:pt x="5140" y="341"/>
                    <a:pt x="4743" y="4018"/>
                    <a:pt x="2982" y="4416"/>
                  </a:cubicBezTo>
                  <a:cubicBezTo>
                    <a:pt x="2059" y="4629"/>
                    <a:pt x="1122" y="4785"/>
                    <a:pt x="171" y="4870"/>
                  </a:cubicBezTo>
                  <a:cubicBezTo>
                    <a:pt x="57" y="4274"/>
                    <a:pt x="0" y="3663"/>
                    <a:pt x="15" y="3039"/>
                  </a:cubicBezTo>
                  <a:cubicBezTo>
                    <a:pt x="0" y="2016"/>
                    <a:pt x="157" y="994"/>
                    <a:pt x="455"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78;p40">
              <a:extLst>
                <a:ext uri="{FF2B5EF4-FFF2-40B4-BE49-F238E27FC236}">
                  <a16:creationId xmlns:a16="http://schemas.microsoft.com/office/drawing/2014/main" id="{8BB73574-8E0A-7D52-239D-758A02C1D19F}"/>
                </a:ext>
              </a:extLst>
            </p:cNvPr>
            <p:cNvSpPr/>
            <p:nvPr/>
          </p:nvSpPr>
          <p:spPr>
            <a:xfrm>
              <a:off x="3939698" y="3572966"/>
              <a:ext cx="202496" cy="102805"/>
            </a:xfrm>
            <a:custGeom>
              <a:avLst/>
              <a:gdLst/>
              <a:ahLst/>
              <a:cxnLst/>
              <a:rect l="l" t="t" r="r" b="b"/>
              <a:pathLst>
                <a:path w="4729" h="2401" extrusionOk="0">
                  <a:moveTo>
                    <a:pt x="128" y="2400"/>
                  </a:moveTo>
                  <a:cubicBezTo>
                    <a:pt x="86" y="2230"/>
                    <a:pt x="43" y="2059"/>
                    <a:pt x="0" y="1889"/>
                  </a:cubicBezTo>
                  <a:cubicBezTo>
                    <a:pt x="1917" y="1733"/>
                    <a:pt x="3578" y="995"/>
                    <a:pt x="4430" y="1"/>
                  </a:cubicBezTo>
                  <a:cubicBezTo>
                    <a:pt x="4515" y="171"/>
                    <a:pt x="4629" y="341"/>
                    <a:pt x="4728" y="498"/>
                  </a:cubicBezTo>
                  <a:cubicBezTo>
                    <a:pt x="3862" y="1520"/>
                    <a:pt x="2130" y="2272"/>
                    <a:pt x="128" y="240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79;p40">
              <a:extLst>
                <a:ext uri="{FF2B5EF4-FFF2-40B4-BE49-F238E27FC236}">
                  <a16:creationId xmlns:a16="http://schemas.microsoft.com/office/drawing/2014/main" id="{F55EAED1-5483-88E6-F1F6-E980B56100CB}"/>
                </a:ext>
              </a:extLst>
            </p:cNvPr>
            <p:cNvSpPr/>
            <p:nvPr/>
          </p:nvSpPr>
          <p:spPr>
            <a:xfrm>
              <a:off x="3925097" y="3377846"/>
              <a:ext cx="204337" cy="276044"/>
            </a:xfrm>
            <a:custGeom>
              <a:avLst/>
              <a:gdLst/>
              <a:ahLst/>
              <a:cxnLst/>
              <a:rect l="l" t="t" r="r" b="b"/>
              <a:pathLst>
                <a:path w="4772" h="6447" extrusionOk="0">
                  <a:moveTo>
                    <a:pt x="341" y="6446"/>
                  </a:moveTo>
                  <a:cubicBezTo>
                    <a:pt x="100" y="5296"/>
                    <a:pt x="1" y="4118"/>
                    <a:pt x="57" y="2953"/>
                  </a:cubicBezTo>
                  <a:cubicBezTo>
                    <a:pt x="128" y="1122"/>
                    <a:pt x="2769" y="0"/>
                    <a:pt x="3763" y="2428"/>
                  </a:cubicBezTo>
                  <a:cubicBezTo>
                    <a:pt x="4047" y="3166"/>
                    <a:pt x="4388" y="3876"/>
                    <a:pt x="4771" y="4558"/>
                  </a:cubicBezTo>
                  <a:cubicBezTo>
                    <a:pt x="3919" y="5552"/>
                    <a:pt x="2272" y="6290"/>
                    <a:pt x="341" y="6446"/>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80;p40">
              <a:extLst>
                <a:ext uri="{FF2B5EF4-FFF2-40B4-BE49-F238E27FC236}">
                  <a16:creationId xmlns:a16="http://schemas.microsoft.com/office/drawing/2014/main" id="{8EF20090-55AF-AEC2-C448-03788239919A}"/>
                </a:ext>
              </a:extLst>
            </p:cNvPr>
            <p:cNvSpPr/>
            <p:nvPr/>
          </p:nvSpPr>
          <p:spPr>
            <a:xfrm>
              <a:off x="4273480" y="4498252"/>
              <a:ext cx="248056" cy="92443"/>
            </a:xfrm>
            <a:custGeom>
              <a:avLst/>
              <a:gdLst/>
              <a:ahLst/>
              <a:cxnLst/>
              <a:rect l="l" t="t" r="r" b="b"/>
              <a:pathLst>
                <a:path w="5793" h="2159" extrusionOk="0">
                  <a:moveTo>
                    <a:pt x="2896" y="2158"/>
                  </a:moveTo>
                  <a:cubicBezTo>
                    <a:pt x="4487" y="2158"/>
                    <a:pt x="5793" y="1675"/>
                    <a:pt x="5793" y="1079"/>
                  </a:cubicBezTo>
                  <a:cubicBezTo>
                    <a:pt x="5793" y="483"/>
                    <a:pt x="4487" y="0"/>
                    <a:pt x="2896" y="0"/>
                  </a:cubicBezTo>
                  <a:cubicBezTo>
                    <a:pt x="1292" y="0"/>
                    <a:pt x="0" y="483"/>
                    <a:pt x="0" y="1079"/>
                  </a:cubicBezTo>
                  <a:cubicBezTo>
                    <a:pt x="0" y="1675"/>
                    <a:pt x="1292" y="2158"/>
                    <a:pt x="2896" y="2158"/>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81;p40">
              <a:extLst>
                <a:ext uri="{FF2B5EF4-FFF2-40B4-BE49-F238E27FC236}">
                  <a16:creationId xmlns:a16="http://schemas.microsoft.com/office/drawing/2014/main" id="{F4D4E046-C2AA-29AE-F275-EB97B6EC3C80}"/>
                </a:ext>
              </a:extLst>
            </p:cNvPr>
            <p:cNvSpPr/>
            <p:nvPr/>
          </p:nvSpPr>
          <p:spPr>
            <a:xfrm>
              <a:off x="4188954" y="3541966"/>
              <a:ext cx="786132" cy="220724"/>
            </a:xfrm>
            <a:custGeom>
              <a:avLst/>
              <a:gdLst/>
              <a:ahLst/>
              <a:cxnLst/>
              <a:rect l="l" t="t" r="r" b="b"/>
              <a:pathLst>
                <a:path w="18359" h="5155" extrusionOk="0">
                  <a:moveTo>
                    <a:pt x="625" y="1"/>
                  </a:moveTo>
                  <a:cubicBezTo>
                    <a:pt x="199" y="881"/>
                    <a:pt x="1" y="1846"/>
                    <a:pt x="57" y="2812"/>
                  </a:cubicBezTo>
                  <a:cubicBezTo>
                    <a:pt x="5339" y="5154"/>
                    <a:pt x="13020" y="5154"/>
                    <a:pt x="18316" y="2812"/>
                  </a:cubicBezTo>
                  <a:cubicBezTo>
                    <a:pt x="18359" y="1846"/>
                    <a:pt x="18160" y="867"/>
                    <a:pt x="17734" y="1"/>
                  </a:cubicBezTo>
                  <a:lnTo>
                    <a:pt x="11544" y="72"/>
                  </a:lnTo>
                  <a:lnTo>
                    <a:pt x="9187" y="1932"/>
                  </a:lnTo>
                  <a:lnTo>
                    <a:pt x="6830" y="72"/>
                  </a:lnTo>
                  <a:close/>
                </a:path>
              </a:pathLst>
            </a:custGeom>
            <a:solidFill>
              <a:srgbClr val="2B97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82;p40">
              <a:extLst>
                <a:ext uri="{FF2B5EF4-FFF2-40B4-BE49-F238E27FC236}">
                  <a16:creationId xmlns:a16="http://schemas.microsoft.com/office/drawing/2014/main" id="{ADEE9203-0D43-049B-A65C-F117A83734FA}"/>
                </a:ext>
              </a:extLst>
            </p:cNvPr>
            <p:cNvSpPr/>
            <p:nvPr/>
          </p:nvSpPr>
          <p:spPr>
            <a:xfrm>
              <a:off x="4119628" y="3692726"/>
              <a:ext cx="217097" cy="339885"/>
            </a:xfrm>
            <a:custGeom>
              <a:avLst/>
              <a:gdLst/>
              <a:ahLst/>
              <a:cxnLst/>
              <a:rect l="l" t="t" r="r" b="b"/>
              <a:pathLst>
                <a:path w="5070" h="7938" extrusionOk="0">
                  <a:moveTo>
                    <a:pt x="3550" y="1"/>
                  </a:moveTo>
                  <a:cubicBezTo>
                    <a:pt x="3054" y="2201"/>
                    <a:pt x="1847" y="4345"/>
                    <a:pt x="86" y="6106"/>
                  </a:cubicBezTo>
                  <a:lnTo>
                    <a:pt x="1" y="7937"/>
                  </a:lnTo>
                  <a:cubicBezTo>
                    <a:pt x="2670" y="6049"/>
                    <a:pt x="4260" y="3493"/>
                    <a:pt x="5070" y="427"/>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283;p40">
              <a:extLst>
                <a:ext uri="{FF2B5EF4-FFF2-40B4-BE49-F238E27FC236}">
                  <a16:creationId xmlns:a16="http://schemas.microsoft.com/office/drawing/2014/main" id="{0A6EBB2E-65FB-D88F-9F4D-C3CCEC9DCC58}"/>
                </a:ext>
              </a:extLst>
            </p:cNvPr>
            <p:cNvSpPr/>
            <p:nvPr/>
          </p:nvSpPr>
          <p:spPr>
            <a:xfrm>
              <a:off x="4827314" y="3692726"/>
              <a:ext cx="249298" cy="339885"/>
            </a:xfrm>
            <a:custGeom>
              <a:avLst/>
              <a:gdLst/>
              <a:ahLst/>
              <a:cxnLst/>
              <a:rect l="l" t="t" r="r" b="b"/>
              <a:pathLst>
                <a:path w="5822" h="7938" extrusionOk="0">
                  <a:moveTo>
                    <a:pt x="1520" y="1"/>
                  </a:moveTo>
                  <a:cubicBezTo>
                    <a:pt x="2258" y="3209"/>
                    <a:pt x="3848" y="4714"/>
                    <a:pt x="5822" y="7071"/>
                  </a:cubicBezTo>
                  <a:lnTo>
                    <a:pt x="5069" y="7000"/>
                  </a:lnTo>
                  <a:lnTo>
                    <a:pt x="5069" y="7937"/>
                  </a:lnTo>
                  <a:cubicBezTo>
                    <a:pt x="2400" y="6049"/>
                    <a:pt x="810" y="3493"/>
                    <a:pt x="0" y="427"/>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284;p40">
              <a:extLst>
                <a:ext uri="{FF2B5EF4-FFF2-40B4-BE49-F238E27FC236}">
                  <a16:creationId xmlns:a16="http://schemas.microsoft.com/office/drawing/2014/main" id="{315D8589-65EA-60B5-BE30-1A3F360BD30C}"/>
                </a:ext>
              </a:extLst>
            </p:cNvPr>
            <p:cNvSpPr/>
            <p:nvPr/>
          </p:nvSpPr>
          <p:spPr>
            <a:xfrm>
              <a:off x="4643103" y="4498252"/>
              <a:ext cx="248099" cy="92443"/>
            </a:xfrm>
            <a:custGeom>
              <a:avLst/>
              <a:gdLst/>
              <a:ahLst/>
              <a:cxnLst/>
              <a:rect l="l" t="t" r="r" b="b"/>
              <a:pathLst>
                <a:path w="5794" h="2159" extrusionOk="0">
                  <a:moveTo>
                    <a:pt x="2897" y="2158"/>
                  </a:moveTo>
                  <a:cubicBezTo>
                    <a:pt x="4487" y="2158"/>
                    <a:pt x="5793" y="1675"/>
                    <a:pt x="5793" y="1079"/>
                  </a:cubicBezTo>
                  <a:cubicBezTo>
                    <a:pt x="5793" y="483"/>
                    <a:pt x="4487" y="0"/>
                    <a:pt x="2897" y="0"/>
                  </a:cubicBezTo>
                  <a:cubicBezTo>
                    <a:pt x="1292" y="0"/>
                    <a:pt x="0" y="483"/>
                    <a:pt x="0" y="1079"/>
                  </a:cubicBezTo>
                  <a:cubicBezTo>
                    <a:pt x="0" y="1675"/>
                    <a:pt x="1292" y="2158"/>
                    <a:pt x="2897" y="2158"/>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285;p40">
              <a:extLst>
                <a:ext uri="{FF2B5EF4-FFF2-40B4-BE49-F238E27FC236}">
                  <a16:creationId xmlns:a16="http://schemas.microsoft.com/office/drawing/2014/main" id="{61426C02-D402-DB45-1CEA-0760EBD40858}"/>
                </a:ext>
              </a:extLst>
            </p:cNvPr>
            <p:cNvSpPr/>
            <p:nvPr/>
          </p:nvSpPr>
          <p:spPr>
            <a:xfrm>
              <a:off x="4215716" y="3459285"/>
              <a:ext cx="732607" cy="165404"/>
            </a:xfrm>
            <a:custGeom>
              <a:avLst/>
              <a:gdLst/>
              <a:ahLst/>
              <a:cxnLst/>
              <a:rect l="l" t="t" r="r" b="b"/>
              <a:pathLst>
                <a:path w="17109" h="3863" extrusionOk="0">
                  <a:moveTo>
                    <a:pt x="8562" y="3863"/>
                  </a:moveTo>
                  <a:cubicBezTo>
                    <a:pt x="13275" y="3863"/>
                    <a:pt x="17109" y="2996"/>
                    <a:pt x="17109" y="1932"/>
                  </a:cubicBezTo>
                  <a:cubicBezTo>
                    <a:pt x="17109" y="867"/>
                    <a:pt x="13275" y="1"/>
                    <a:pt x="8562" y="1"/>
                  </a:cubicBezTo>
                  <a:cubicBezTo>
                    <a:pt x="3848" y="1"/>
                    <a:pt x="0" y="867"/>
                    <a:pt x="0" y="1932"/>
                  </a:cubicBezTo>
                  <a:cubicBezTo>
                    <a:pt x="0" y="2996"/>
                    <a:pt x="3848" y="3863"/>
                    <a:pt x="8562" y="38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286;p40">
              <a:extLst>
                <a:ext uri="{FF2B5EF4-FFF2-40B4-BE49-F238E27FC236}">
                  <a16:creationId xmlns:a16="http://schemas.microsoft.com/office/drawing/2014/main" id="{3C6F9029-DC82-A78D-1F14-60E7F8306C35}"/>
                </a:ext>
              </a:extLst>
            </p:cNvPr>
            <p:cNvSpPr/>
            <p:nvPr/>
          </p:nvSpPr>
          <p:spPr>
            <a:xfrm>
              <a:off x="4423607" y="3890929"/>
              <a:ext cx="316825" cy="165404"/>
            </a:xfrm>
            <a:custGeom>
              <a:avLst/>
              <a:gdLst/>
              <a:ahLst/>
              <a:cxnLst/>
              <a:rect l="l" t="t" r="r" b="b"/>
              <a:pathLst>
                <a:path w="7399" h="3863" extrusionOk="0">
                  <a:moveTo>
                    <a:pt x="839" y="0"/>
                  </a:moveTo>
                  <a:lnTo>
                    <a:pt x="6575" y="0"/>
                  </a:lnTo>
                  <a:cubicBezTo>
                    <a:pt x="7029" y="0"/>
                    <a:pt x="7398" y="369"/>
                    <a:pt x="7398" y="838"/>
                  </a:cubicBezTo>
                  <a:lnTo>
                    <a:pt x="7398" y="3024"/>
                  </a:lnTo>
                  <a:cubicBezTo>
                    <a:pt x="7398" y="3479"/>
                    <a:pt x="7029" y="3848"/>
                    <a:pt x="6575" y="3862"/>
                  </a:cubicBezTo>
                  <a:lnTo>
                    <a:pt x="839" y="3862"/>
                  </a:lnTo>
                  <a:cubicBezTo>
                    <a:pt x="384" y="3848"/>
                    <a:pt x="1" y="3479"/>
                    <a:pt x="1" y="3024"/>
                  </a:cubicBezTo>
                  <a:lnTo>
                    <a:pt x="1" y="838"/>
                  </a:lnTo>
                  <a:cubicBezTo>
                    <a:pt x="15" y="369"/>
                    <a:pt x="384" y="0"/>
                    <a:pt x="8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287;p40">
              <a:extLst>
                <a:ext uri="{FF2B5EF4-FFF2-40B4-BE49-F238E27FC236}">
                  <a16:creationId xmlns:a16="http://schemas.microsoft.com/office/drawing/2014/main" id="{2C3C41AF-0410-0EC4-2AFD-80CB11F056D7}"/>
                </a:ext>
              </a:extLst>
            </p:cNvPr>
            <p:cNvSpPr/>
            <p:nvPr/>
          </p:nvSpPr>
          <p:spPr>
            <a:xfrm>
              <a:off x="4469853" y="3926767"/>
              <a:ext cx="224976" cy="35924"/>
            </a:xfrm>
            <a:custGeom>
              <a:avLst/>
              <a:gdLst/>
              <a:ahLst/>
              <a:cxnLst/>
              <a:rect l="l" t="t" r="r" b="b"/>
              <a:pathLst>
                <a:path w="5254" h="839" extrusionOk="0">
                  <a:moveTo>
                    <a:pt x="170" y="1"/>
                  </a:moveTo>
                  <a:lnTo>
                    <a:pt x="5069" y="1"/>
                  </a:lnTo>
                  <a:cubicBezTo>
                    <a:pt x="5168" y="1"/>
                    <a:pt x="5253" y="86"/>
                    <a:pt x="5253" y="185"/>
                  </a:cubicBezTo>
                  <a:lnTo>
                    <a:pt x="5253" y="668"/>
                  </a:lnTo>
                  <a:cubicBezTo>
                    <a:pt x="5253" y="768"/>
                    <a:pt x="5168" y="839"/>
                    <a:pt x="5069" y="839"/>
                  </a:cubicBezTo>
                  <a:lnTo>
                    <a:pt x="170" y="839"/>
                  </a:lnTo>
                  <a:cubicBezTo>
                    <a:pt x="71" y="839"/>
                    <a:pt x="0" y="768"/>
                    <a:pt x="0" y="668"/>
                  </a:cubicBezTo>
                  <a:lnTo>
                    <a:pt x="0" y="185"/>
                  </a:lnTo>
                  <a:cubicBezTo>
                    <a:pt x="0" y="86"/>
                    <a:pt x="71" y="1"/>
                    <a:pt x="170" y="1"/>
                  </a:cubicBezTo>
                  <a:close/>
                </a:path>
              </a:pathLst>
            </a:custGeom>
            <a:solidFill>
              <a:srgbClr val="24BF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88;p40">
              <a:extLst>
                <a:ext uri="{FF2B5EF4-FFF2-40B4-BE49-F238E27FC236}">
                  <a16:creationId xmlns:a16="http://schemas.microsoft.com/office/drawing/2014/main" id="{CD62683C-E206-25D7-1D82-B87346F580AE}"/>
                </a:ext>
              </a:extLst>
            </p:cNvPr>
            <p:cNvSpPr/>
            <p:nvPr/>
          </p:nvSpPr>
          <p:spPr>
            <a:xfrm>
              <a:off x="4469853" y="3983928"/>
              <a:ext cx="224976" cy="35924"/>
            </a:xfrm>
            <a:custGeom>
              <a:avLst/>
              <a:gdLst/>
              <a:ahLst/>
              <a:cxnLst/>
              <a:rect l="l" t="t" r="r" b="b"/>
              <a:pathLst>
                <a:path w="5254" h="839" extrusionOk="0">
                  <a:moveTo>
                    <a:pt x="170" y="1"/>
                  </a:moveTo>
                  <a:lnTo>
                    <a:pt x="5069" y="1"/>
                  </a:lnTo>
                  <a:cubicBezTo>
                    <a:pt x="5168" y="1"/>
                    <a:pt x="5253" y="72"/>
                    <a:pt x="5253" y="171"/>
                  </a:cubicBezTo>
                  <a:lnTo>
                    <a:pt x="5253" y="654"/>
                  </a:lnTo>
                  <a:cubicBezTo>
                    <a:pt x="5253" y="753"/>
                    <a:pt x="5168" y="838"/>
                    <a:pt x="5069" y="838"/>
                  </a:cubicBezTo>
                  <a:lnTo>
                    <a:pt x="170" y="838"/>
                  </a:lnTo>
                  <a:cubicBezTo>
                    <a:pt x="71" y="838"/>
                    <a:pt x="0" y="753"/>
                    <a:pt x="0" y="654"/>
                  </a:cubicBezTo>
                  <a:lnTo>
                    <a:pt x="0" y="171"/>
                  </a:lnTo>
                  <a:cubicBezTo>
                    <a:pt x="0" y="72"/>
                    <a:pt x="71" y="1"/>
                    <a:pt x="170" y="1"/>
                  </a:cubicBezTo>
                  <a:close/>
                </a:path>
              </a:pathLst>
            </a:custGeom>
            <a:solidFill>
              <a:srgbClr val="24BF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89;p40">
              <a:extLst>
                <a:ext uri="{FF2B5EF4-FFF2-40B4-BE49-F238E27FC236}">
                  <a16:creationId xmlns:a16="http://schemas.microsoft.com/office/drawing/2014/main" id="{86A6CAAC-C9B7-F462-AE6C-156904ACDAA1}"/>
                </a:ext>
              </a:extLst>
            </p:cNvPr>
            <p:cNvSpPr/>
            <p:nvPr/>
          </p:nvSpPr>
          <p:spPr>
            <a:xfrm>
              <a:off x="4119628" y="4070848"/>
              <a:ext cx="924784" cy="203083"/>
            </a:xfrm>
            <a:custGeom>
              <a:avLst/>
              <a:gdLst/>
              <a:ahLst/>
              <a:cxnLst/>
              <a:rect l="l" t="t" r="r" b="b"/>
              <a:pathLst>
                <a:path w="21597" h="4743" extrusionOk="0">
                  <a:moveTo>
                    <a:pt x="21270" y="3025"/>
                  </a:moveTo>
                  <a:cubicBezTo>
                    <a:pt x="19083" y="4061"/>
                    <a:pt x="15207" y="4743"/>
                    <a:pt x="10806" y="4743"/>
                  </a:cubicBezTo>
                  <a:cubicBezTo>
                    <a:pt x="6390" y="4743"/>
                    <a:pt x="2528" y="4061"/>
                    <a:pt x="327" y="3025"/>
                  </a:cubicBezTo>
                  <a:cubicBezTo>
                    <a:pt x="143" y="2031"/>
                    <a:pt x="29" y="1023"/>
                    <a:pt x="1" y="1"/>
                  </a:cubicBezTo>
                  <a:lnTo>
                    <a:pt x="1" y="1"/>
                  </a:lnTo>
                  <a:cubicBezTo>
                    <a:pt x="1364" y="1534"/>
                    <a:pt x="5680" y="2656"/>
                    <a:pt x="10806" y="2656"/>
                  </a:cubicBezTo>
                  <a:cubicBezTo>
                    <a:pt x="15917" y="2656"/>
                    <a:pt x="20233" y="1534"/>
                    <a:pt x="21596" y="1"/>
                  </a:cubicBezTo>
                  <a:lnTo>
                    <a:pt x="21596" y="114"/>
                  </a:lnTo>
                  <a:cubicBezTo>
                    <a:pt x="21568" y="1094"/>
                    <a:pt x="21454" y="2060"/>
                    <a:pt x="21270" y="3025"/>
                  </a:cubicBezTo>
                  <a:close/>
                </a:path>
              </a:pathLst>
            </a:custGeom>
            <a:solidFill>
              <a:srgbClr val="D9D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90;p40">
              <a:extLst>
                <a:ext uri="{FF2B5EF4-FFF2-40B4-BE49-F238E27FC236}">
                  <a16:creationId xmlns:a16="http://schemas.microsoft.com/office/drawing/2014/main" id="{C3BA7CFA-5AF7-C0CA-97C0-B4F683407CDE}"/>
                </a:ext>
              </a:extLst>
            </p:cNvPr>
            <p:cNvSpPr/>
            <p:nvPr/>
          </p:nvSpPr>
          <p:spPr>
            <a:xfrm>
              <a:off x="3897735" y="2898804"/>
              <a:ext cx="1369170" cy="349562"/>
            </a:xfrm>
            <a:custGeom>
              <a:avLst/>
              <a:gdLst/>
              <a:ahLst/>
              <a:cxnLst/>
              <a:rect l="l" t="t" r="r" b="b"/>
              <a:pathLst>
                <a:path w="31975" h="8164" extrusionOk="0">
                  <a:moveTo>
                    <a:pt x="1917" y="0"/>
                  </a:moveTo>
                  <a:lnTo>
                    <a:pt x="30058" y="0"/>
                  </a:lnTo>
                  <a:cubicBezTo>
                    <a:pt x="31123" y="0"/>
                    <a:pt x="31975" y="866"/>
                    <a:pt x="31975" y="1931"/>
                  </a:cubicBezTo>
                  <a:lnTo>
                    <a:pt x="31975" y="6233"/>
                  </a:lnTo>
                  <a:cubicBezTo>
                    <a:pt x="31975" y="7298"/>
                    <a:pt x="31123" y="8150"/>
                    <a:pt x="30058" y="8164"/>
                  </a:cubicBezTo>
                  <a:lnTo>
                    <a:pt x="1917" y="8164"/>
                  </a:lnTo>
                  <a:cubicBezTo>
                    <a:pt x="853" y="8150"/>
                    <a:pt x="1" y="7298"/>
                    <a:pt x="1" y="6233"/>
                  </a:cubicBezTo>
                  <a:lnTo>
                    <a:pt x="1" y="1931"/>
                  </a:lnTo>
                  <a:cubicBezTo>
                    <a:pt x="1" y="866"/>
                    <a:pt x="853" y="0"/>
                    <a:pt x="191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91;p40">
              <a:extLst>
                <a:ext uri="{FF2B5EF4-FFF2-40B4-BE49-F238E27FC236}">
                  <a16:creationId xmlns:a16="http://schemas.microsoft.com/office/drawing/2014/main" id="{8A2FB483-B220-836D-17B8-7D5AA93CBC5C}"/>
                </a:ext>
              </a:extLst>
            </p:cNvPr>
            <p:cNvSpPr/>
            <p:nvPr/>
          </p:nvSpPr>
          <p:spPr>
            <a:xfrm>
              <a:off x="3948819" y="2969924"/>
              <a:ext cx="72366" cy="72362"/>
            </a:xfrm>
            <a:custGeom>
              <a:avLst/>
              <a:gdLst/>
              <a:ahLst/>
              <a:cxnLst/>
              <a:rect l="l" t="t" r="r" b="b"/>
              <a:pathLst>
                <a:path w="1690" h="1690" extrusionOk="0">
                  <a:moveTo>
                    <a:pt x="724" y="1690"/>
                  </a:moveTo>
                  <a:cubicBezTo>
                    <a:pt x="1363" y="1690"/>
                    <a:pt x="1690" y="923"/>
                    <a:pt x="1236" y="455"/>
                  </a:cubicBezTo>
                  <a:cubicBezTo>
                    <a:pt x="781" y="0"/>
                    <a:pt x="0" y="327"/>
                    <a:pt x="0" y="966"/>
                  </a:cubicBezTo>
                  <a:cubicBezTo>
                    <a:pt x="0" y="1363"/>
                    <a:pt x="327" y="1690"/>
                    <a:pt x="724" y="169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92;p40">
              <a:extLst>
                <a:ext uri="{FF2B5EF4-FFF2-40B4-BE49-F238E27FC236}">
                  <a16:creationId xmlns:a16="http://schemas.microsoft.com/office/drawing/2014/main" id="{3C7F04D6-587C-FFDA-CF07-218BE52CEE7F}"/>
                </a:ext>
              </a:extLst>
            </p:cNvPr>
            <p:cNvSpPr/>
            <p:nvPr/>
          </p:nvSpPr>
          <p:spPr>
            <a:xfrm>
              <a:off x="3948819" y="3093924"/>
              <a:ext cx="72366" cy="72404"/>
            </a:xfrm>
            <a:custGeom>
              <a:avLst/>
              <a:gdLst/>
              <a:ahLst/>
              <a:cxnLst/>
              <a:rect l="l" t="t" r="r" b="b"/>
              <a:pathLst>
                <a:path w="1690" h="1691" extrusionOk="0">
                  <a:moveTo>
                    <a:pt x="724" y="1690"/>
                  </a:moveTo>
                  <a:cubicBezTo>
                    <a:pt x="1363" y="1690"/>
                    <a:pt x="1690" y="924"/>
                    <a:pt x="1236" y="455"/>
                  </a:cubicBezTo>
                  <a:cubicBezTo>
                    <a:pt x="781" y="1"/>
                    <a:pt x="0" y="327"/>
                    <a:pt x="0" y="966"/>
                  </a:cubicBezTo>
                  <a:cubicBezTo>
                    <a:pt x="0" y="1364"/>
                    <a:pt x="327" y="1690"/>
                    <a:pt x="724" y="169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93;p40">
              <a:extLst>
                <a:ext uri="{FF2B5EF4-FFF2-40B4-BE49-F238E27FC236}">
                  <a16:creationId xmlns:a16="http://schemas.microsoft.com/office/drawing/2014/main" id="{B7EC0AC8-E1EE-1127-8E78-C6B7730A1B65}"/>
                </a:ext>
              </a:extLst>
            </p:cNvPr>
            <p:cNvSpPr/>
            <p:nvPr/>
          </p:nvSpPr>
          <p:spPr>
            <a:xfrm>
              <a:off x="5154416" y="2969924"/>
              <a:ext cx="72366" cy="73004"/>
            </a:xfrm>
            <a:custGeom>
              <a:avLst/>
              <a:gdLst/>
              <a:ahLst/>
              <a:cxnLst/>
              <a:rect l="l" t="t" r="r" b="b"/>
              <a:pathLst>
                <a:path w="1690" h="1705" extrusionOk="0">
                  <a:moveTo>
                    <a:pt x="710" y="1690"/>
                  </a:moveTo>
                  <a:cubicBezTo>
                    <a:pt x="1363" y="1704"/>
                    <a:pt x="1690" y="923"/>
                    <a:pt x="1235" y="469"/>
                  </a:cubicBezTo>
                  <a:cubicBezTo>
                    <a:pt x="781" y="0"/>
                    <a:pt x="0" y="327"/>
                    <a:pt x="0" y="966"/>
                  </a:cubicBezTo>
                  <a:cubicBezTo>
                    <a:pt x="0" y="1363"/>
                    <a:pt x="312" y="1690"/>
                    <a:pt x="710" y="169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94;p40">
              <a:extLst>
                <a:ext uri="{FF2B5EF4-FFF2-40B4-BE49-F238E27FC236}">
                  <a16:creationId xmlns:a16="http://schemas.microsoft.com/office/drawing/2014/main" id="{88A713B5-1A70-06F1-8137-657F6CDFD620}"/>
                </a:ext>
              </a:extLst>
            </p:cNvPr>
            <p:cNvSpPr/>
            <p:nvPr/>
          </p:nvSpPr>
          <p:spPr>
            <a:xfrm>
              <a:off x="5154416" y="3093924"/>
              <a:ext cx="72366" cy="73004"/>
            </a:xfrm>
            <a:custGeom>
              <a:avLst/>
              <a:gdLst/>
              <a:ahLst/>
              <a:cxnLst/>
              <a:rect l="l" t="t" r="r" b="b"/>
              <a:pathLst>
                <a:path w="1690" h="1705" extrusionOk="0">
                  <a:moveTo>
                    <a:pt x="710" y="1690"/>
                  </a:moveTo>
                  <a:cubicBezTo>
                    <a:pt x="1363" y="1704"/>
                    <a:pt x="1690" y="924"/>
                    <a:pt x="1235" y="469"/>
                  </a:cubicBezTo>
                  <a:cubicBezTo>
                    <a:pt x="781" y="1"/>
                    <a:pt x="0" y="327"/>
                    <a:pt x="0" y="966"/>
                  </a:cubicBezTo>
                  <a:cubicBezTo>
                    <a:pt x="0" y="1364"/>
                    <a:pt x="312" y="1690"/>
                    <a:pt x="710" y="169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295;p40">
              <a:extLst>
                <a:ext uri="{FF2B5EF4-FFF2-40B4-BE49-F238E27FC236}">
                  <a16:creationId xmlns:a16="http://schemas.microsoft.com/office/drawing/2014/main" id="{B89CF337-6418-F610-4675-BC7B80D713FE}"/>
                </a:ext>
              </a:extLst>
            </p:cNvPr>
            <p:cNvSpPr/>
            <p:nvPr/>
          </p:nvSpPr>
          <p:spPr>
            <a:xfrm>
              <a:off x="4033303" y="2572321"/>
              <a:ext cx="1097434" cy="1037168"/>
            </a:xfrm>
            <a:custGeom>
              <a:avLst/>
              <a:gdLst/>
              <a:ahLst/>
              <a:cxnLst/>
              <a:rect l="l" t="t" r="r" b="b"/>
              <a:pathLst>
                <a:path w="25629" h="24223" extrusionOk="0">
                  <a:moveTo>
                    <a:pt x="12822" y="1"/>
                  </a:moveTo>
                  <a:cubicBezTo>
                    <a:pt x="5737" y="1"/>
                    <a:pt x="1" y="5424"/>
                    <a:pt x="1" y="12112"/>
                  </a:cubicBezTo>
                  <a:cubicBezTo>
                    <a:pt x="1" y="18813"/>
                    <a:pt x="5737" y="24223"/>
                    <a:pt x="12822" y="24223"/>
                  </a:cubicBezTo>
                  <a:cubicBezTo>
                    <a:pt x="19892" y="24223"/>
                    <a:pt x="25628" y="18813"/>
                    <a:pt x="25628" y="12112"/>
                  </a:cubicBezTo>
                  <a:cubicBezTo>
                    <a:pt x="25628" y="5424"/>
                    <a:pt x="19892" y="1"/>
                    <a:pt x="12822"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296;p40">
              <a:extLst>
                <a:ext uri="{FF2B5EF4-FFF2-40B4-BE49-F238E27FC236}">
                  <a16:creationId xmlns:a16="http://schemas.microsoft.com/office/drawing/2014/main" id="{DBE628EB-9593-32C8-4AB9-751B9AD5C57B}"/>
                </a:ext>
              </a:extLst>
            </p:cNvPr>
            <p:cNvSpPr/>
            <p:nvPr/>
          </p:nvSpPr>
          <p:spPr>
            <a:xfrm>
              <a:off x="3859454" y="2670801"/>
              <a:ext cx="1451855" cy="812248"/>
            </a:xfrm>
            <a:custGeom>
              <a:avLst/>
              <a:gdLst/>
              <a:ahLst/>
              <a:cxnLst/>
              <a:rect l="l" t="t" r="r" b="b"/>
              <a:pathLst>
                <a:path w="33906" h="18970" extrusionOk="0">
                  <a:moveTo>
                    <a:pt x="16882" y="1"/>
                  </a:moveTo>
                  <a:cubicBezTo>
                    <a:pt x="29575" y="1"/>
                    <a:pt x="33905" y="18643"/>
                    <a:pt x="16882" y="18799"/>
                  </a:cubicBezTo>
                  <a:cubicBezTo>
                    <a:pt x="0" y="18969"/>
                    <a:pt x="4032" y="1"/>
                    <a:pt x="16882"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297;p40">
              <a:extLst>
                <a:ext uri="{FF2B5EF4-FFF2-40B4-BE49-F238E27FC236}">
                  <a16:creationId xmlns:a16="http://schemas.microsoft.com/office/drawing/2014/main" id="{90FD3421-B52B-92CF-DCF4-E2B6EA35A67C}"/>
                </a:ext>
              </a:extLst>
            </p:cNvPr>
            <p:cNvSpPr/>
            <p:nvPr/>
          </p:nvSpPr>
          <p:spPr>
            <a:xfrm>
              <a:off x="3985302" y="2670801"/>
              <a:ext cx="1099832" cy="719248"/>
            </a:xfrm>
            <a:custGeom>
              <a:avLst/>
              <a:gdLst/>
              <a:ahLst/>
              <a:cxnLst/>
              <a:rect l="l" t="t" r="r" b="b"/>
              <a:pathLst>
                <a:path w="25685" h="16798" extrusionOk="0">
                  <a:moveTo>
                    <a:pt x="13943" y="1"/>
                  </a:moveTo>
                  <a:cubicBezTo>
                    <a:pt x="17705" y="1"/>
                    <a:pt x="20729" y="1648"/>
                    <a:pt x="22689" y="3948"/>
                  </a:cubicBezTo>
                  <a:cubicBezTo>
                    <a:pt x="25684" y="9414"/>
                    <a:pt x="23200" y="16669"/>
                    <a:pt x="11898" y="16769"/>
                  </a:cubicBezTo>
                  <a:cubicBezTo>
                    <a:pt x="8760" y="16797"/>
                    <a:pt x="6290" y="16229"/>
                    <a:pt x="4444" y="15306"/>
                  </a:cubicBezTo>
                  <a:cubicBezTo>
                    <a:pt x="0" y="9868"/>
                    <a:pt x="4671" y="1"/>
                    <a:pt x="1394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298;p40">
              <a:extLst>
                <a:ext uri="{FF2B5EF4-FFF2-40B4-BE49-F238E27FC236}">
                  <a16:creationId xmlns:a16="http://schemas.microsoft.com/office/drawing/2014/main" id="{BA5C8580-5390-FBF8-9E33-EF8EF37864B0}"/>
                </a:ext>
              </a:extLst>
            </p:cNvPr>
            <p:cNvSpPr/>
            <p:nvPr/>
          </p:nvSpPr>
          <p:spPr>
            <a:xfrm>
              <a:off x="4387167" y="2753482"/>
              <a:ext cx="390347" cy="145365"/>
            </a:xfrm>
            <a:custGeom>
              <a:avLst/>
              <a:gdLst/>
              <a:ahLst/>
              <a:cxnLst/>
              <a:rect l="l" t="t" r="r" b="b"/>
              <a:pathLst>
                <a:path w="9116" h="3395" extrusionOk="0">
                  <a:moveTo>
                    <a:pt x="4558" y="3394"/>
                  </a:moveTo>
                  <a:cubicBezTo>
                    <a:pt x="7071" y="3394"/>
                    <a:pt x="9115" y="2627"/>
                    <a:pt x="9115" y="1690"/>
                  </a:cubicBezTo>
                  <a:cubicBezTo>
                    <a:pt x="9115" y="767"/>
                    <a:pt x="7071" y="1"/>
                    <a:pt x="4558" y="1"/>
                  </a:cubicBezTo>
                  <a:cubicBezTo>
                    <a:pt x="2045" y="1"/>
                    <a:pt x="0" y="753"/>
                    <a:pt x="0" y="1690"/>
                  </a:cubicBezTo>
                  <a:cubicBezTo>
                    <a:pt x="0" y="2627"/>
                    <a:pt x="2045" y="3394"/>
                    <a:pt x="4558" y="3394"/>
                  </a:cubicBezTo>
                  <a:close/>
                </a:path>
              </a:pathLst>
            </a:custGeom>
            <a:solidFill>
              <a:srgbClr val="2C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299;p40">
              <a:extLst>
                <a:ext uri="{FF2B5EF4-FFF2-40B4-BE49-F238E27FC236}">
                  <a16:creationId xmlns:a16="http://schemas.microsoft.com/office/drawing/2014/main" id="{255FF33D-EA0B-D7A5-2C80-22045D9895BB}"/>
                </a:ext>
              </a:extLst>
            </p:cNvPr>
            <p:cNvSpPr/>
            <p:nvPr/>
          </p:nvSpPr>
          <p:spPr>
            <a:xfrm>
              <a:off x="5344708" y="2689684"/>
              <a:ext cx="43205" cy="1901011"/>
            </a:xfrm>
            <a:custGeom>
              <a:avLst/>
              <a:gdLst/>
              <a:ahLst/>
              <a:cxnLst/>
              <a:rect l="l" t="t" r="r" b="b"/>
              <a:pathLst>
                <a:path w="1009" h="44398" extrusionOk="0">
                  <a:moveTo>
                    <a:pt x="497" y="0"/>
                  </a:moveTo>
                  <a:lnTo>
                    <a:pt x="497" y="0"/>
                  </a:lnTo>
                  <a:cubicBezTo>
                    <a:pt x="781" y="0"/>
                    <a:pt x="1008" y="227"/>
                    <a:pt x="994" y="511"/>
                  </a:cubicBezTo>
                  <a:lnTo>
                    <a:pt x="994" y="44397"/>
                  </a:lnTo>
                  <a:lnTo>
                    <a:pt x="0" y="44397"/>
                  </a:lnTo>
                  <a:lnTo>
                    <a:pt x="0" y="511"/>
                  </a:lnTo>
                  <a:cubicBezTo>
                    <a:pt x="0" y="227"/>
                    <a:pt x="227" y="0"/>
                    <a:pt x="497" y="0"/>
                  </a:cubicBezTo>
                  <a:close/>
                </a:path>
              </a:pathLst>
            </a:custGeom>
            <a:solidFill>
              <a:srgbClr val="2C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300;p40">
              <a:extLst>
                <a:ext uri="{FF2B5EF4-FFF2-40B4-BE49-F238E27FC236}">
                  <a16:creationId xmlns:a16="http://schemas.microsoft.com/office/drawing/2014/main" id="{3FA1AFA9-D720-6A07-968E-F346FA7EF910}"/>
                </a:ext>
              </a:extLst>
            </p:cNvPr>
            <p:cNvSpPr/>
            <p:nvPr/>
          </p:nvSpPr>
          <p:spPr>
            <a:xfrm>
              <a:off x="5387871" y="2678722"/>
              <a:ext cx="791571" cy="772727"/>
            </a:xfrm>
            <a:custGeom>
              <a:avLst/>
              <a:gdLst/>
              <a:ahLst/>
              <a:cxnLst/>
              <a:rect l="l" t="t" r="r" b="b"/>
              <a:pathLst>
                <a:path w="18486" h="18047" extrusionOk="0">
                  <a:moveTo>
                    <a:pt x="0" y="3976"/>
                  </a:moveTo>
                  <a:cubicBezTo>
                    <a:pt x="7653" y="0"/>
                    <a:pt x="8987" y="7525"/>
                    <a:pt x="18486" y="7355"/>
                  </a:cubicBezTo>
                  <a:lnTo>
                    <a:pt x="17890" y="15079"/>
                  </a:lnTo>
                  <a:cubicBezTo>
                    <a:pt x="7269" y="18046"/>
                    <a:pt x="7752" y="8732"/>
                    <a:pt x="0" y="1354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3613;p42">
            <a:extLst>
              <a:ext uri="{FF2B5EF4-FFF2-40B4-BE49-F238E27FC236}">
                <a16:creationId xmlns:a16="http://schemas.microsoft.com/office/drawing/2014/main" id="{796F466A-5FE2-DE5B-50A9-58CD6EA36A6B}"/>
              </a:ext>
            </a:extLst>
          </p:cNvPr>
          <p:cNvSpPr txBox="1">
            <a:spLocks/>
          </p:cNvSpPr>
          <p:nvPr/>
        </p:nvSpPr>
        <p:spPr>
          <a:xfrm>
            <a:off x="796650" y="298424"/>
            <a:ext cx="7550700" cy="569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0070C0"/>
                </a:solidFill>
                <a:latin typeface="#9Slide04 SVNWallington" panose="00000500000000000000" pitchFamily="2" charset="0"/>
              </a:rPr>
              <a:t>c/ </a:t>
            </a:r>
            <a:r>
              <a:rPr lang="en-US" sz="2800" b="1" dirty="0" err="1">
                <a:solidFill>
                  <a:srgbClr val="0070C0"/>
                </a:solidFill>
                <a:latin typeface="#9Slide04 SVNWallington" panose="00000500000000000000" pitchFamily="2" charset="0"/>
              </a:rPr>
              <a:t>Hành</a:t>
            </a:r>
            <a:r>
              <a:rPr lang="en-US" sz="2800" b="1" dirty="0">
                <a:solidFill>
                  <a:srgbClr val="0070C0"/>
                </a:solidFill>
                <a:latin typeface="#9Slide04 SVNWallington" panose="00000500000000000000" pitchFamily="2" charset="0"/>
              </a:rPr>
              <a:t> </a:t>
            </a:r>
            <a:r>
              <a:rPr lang="en-US" sz="2800" b="1" dirty="0" err="1">
                <a:solidFill>
                  <a:srgbClr val="0070C0"/>
                </a:solidFill>
                <a:latin typeface="#9Slide04 SVNWallington" panose="00000500000000000000" pitchFamily="2" charset="0"/>
              </a:rPr>
              <a:t>động</a:t>
            </a:r>
            <a:endParaRPr lang="en-US" sz="2800" b="1" dirty="0">
              <a:solidFill>
                <a:srgbClr val="0070C0"/>
              </a:solidFill>
              <a:latin typeface="#9Slide04 SVNWallington" panose="00000500000000000000" pitchFamily="2" charset="0"/>
            </a:endParaRPr>
          </a:p>
        </p:txBody>
      </p:sp>
    </p:spTree>
    <p:extLst>
      <p:ext uri="{BB962C8B-B14F-4D97-AF65-F5344CB8AC3E}">
        <p14:creationId xmlns:p14="http://schemas.microsoft.com/office/powerpoint/2010/main" val="174675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500"/>
                                        <p:tgtEl>
                                          <p:spTgt spid="59"/>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Google Shape;620;p21">
            <a:extLst>
              <a:ext uri="{FF2B5EF4-FFF2-40B4-BE49-F238E27FC236}">
                <a16:creationId xmlns:a16="http://schemas.microsoft.com/office/drawing/2014/main" id="{7BC02A55-CD6F-77CA-9BCF-F3252AA83120}"/>
              </a:ext>
            </a:extLst>
          </p:cNvPr>
          <p:cNvSpPr/>
          <p:nvPr/>
        </p:nvSpPr>
        <p:spPr>
          <a:xfrm rot="10800000" flipH="1">
            <a:off x="4261794" y="1635620"/>
            <a:ext cx="4318325" cy="1168539"/>
          </a:xfrm>
          <a:custGeom>
            <a:avLst/>
            <a:gdLst/>
            <a:ahLst/>
            <a:cxnLst/>
            <a:rect l="l" t="t" r="r" b="b"/>
            <a:pathLst>
              <a:path w="82892" h="23004" extrusionOk="0">
                <a:moveTo>
                  <a:pt x="6656" y="0"/>
                </a:moveTo>
                <a:cubicBezTo>
                  <a:pt x="4572" y="0"/>
                  <a:pt x="2881" y="1691"/>
                  <a:pt x="2881" y="3775"/>
                </a:cubicBezTo>
                <a:lnTo>
                  <a:pt x="2881" y="7537"/>
                </a:lnTo>
                <a:cubicBezTo>
                  <a:pt x="2881" y="8227"/>
                  <a:pt x="2608" y="8906"/>
                  <a:pt x="2107" y="9394"/>
                </a:cubicBezTo>
                <a:lnTo>
                  <a:pt x="0" y="11502"/>
                </a:lnTo>
                <a:lnTo>
                  <a:pt x="2119" y="13609"/>
                </a:lnTo>
                <a:cubicBezTo>
                  <a:pt x="2608" y="14097"/>
                  <a:pt x="2893" y="14776"/>
                  <a:pt x="2893" y="15478"/>
                </a:cubicBezTo>
                <a:lnTo>
                  <a:pt x="2893" y="19229"/>
                </a:lnTo>
                <a:cubicBezTo>
                  <a:pt x="2881" y="21312"/>
                  <a:pt x="4572" y="23003"/>
                  <a:pt x="6656" y="23003"/>
                </a:cubicBezTo>
                <a:lnTo>
                  <a:pt x="71390" y="23003"/>
                </a:lnTo>
                <a:cubicBezTo>
                  <a:pt x="77736" y="23003"/>
                  <a:pt x="82891" y="17860"/>
                  <a:pt x="82891" y="11502"/>
                </a:cubicBezTo>
                <a:cubicBezTo>
                  <a:pt x="82891" y="5144"/>
                  <a:pt x="77736" y="0"/>
                  <a:pt x="71378" y="0"/>
                </a:cubicBezTo>
                <a:close/>
              </a:path>
            </a:pathLst>
          </a:custGeom>
          <a:solidFill>
            <a:schemeClr val="accent2">
              <a:lumMod val="20000"/>
              <a:lumOff val="80000"/>
            </a:schemeClr>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3613;p42">
            <a:extLst>
              <a:ext uri="{FF2B5EF4-FFF2-40B4-BE49-F238E27FC236}">
                <a16:creationId xmlns:a16="http://schemas.microsoft.com/office/drawing/2014/main" id="{796F466A-5FE2-DE5B-50A9-58CD6EA36A6B}"/>
              </a:ext>
            </a:extLst>
          </p:cNvPr>
          <p:cNvSpPr txBox="1">
            <a:spLocks/>
          </p:cNvSpPr>
          <p:nvPr/>
        </p:nvSpPr>
        <p:spPr>
          <a:xfrm>
            <a:off x="796650" y="368715"/>
            <a:ext cx="7550700" cy="569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rgbClr val="0070C0"/>
                </a:solidFill>
                <a:latin typeface="#9Slide04 SVNWallington" panose="00000500000000000000" pitchFamily="2" charset="0"/>
              </a:rPr>
              <a:t>d/ </a:t>
            </a:r>
            <a:r>
              <a:rPr lang="en-US" sz="2800" b="1" dirty="0" err="1">
                <a:solidFill>
                  <a:srgbClr val="0070C0"/>
                </a:solidFill>
                <a:latin typeface="#9Slide04 SVNWallington" panose="00000500000000000000" pitchFamily="2" charset="0"/>
              </a:rPr>
              <a:t>Phẩm</a:t>
            </a:r>
            <a:r>
              <a:rPr lang="en-US" sz="2800" b="1" dirty="0">
                <a:solidFill>
                  <a:srgbClr val="0070C0"/>
                </a:solidFill>
                <a:latin typeface="#9Slide04 SVNWallington" panose="00000500000000000000" pitchFamily="2" charset="0"/>
              </a:rPr>
              <a:t> </a:t>
            </a:r>
            <a:r>
              <a:rPr lang="en-US" sz="2800" b="1" dirty="0" err="1">
                <a:solidFill>
                  <a:srgbClr val="0070C0"/>
                </a:solidFill>
                <a:latin typeface="#9Slide04 SVNWallington" panose="00000500000000000000" pitchFamily="2" charset="0"/>
              </a:rPr>
              <a:t>chất</a:t>
            </a:r>
            <a:endParaRPr lang="en-US" sz="2800" b="1" dirty="0">
              <a:solidFill>
                <a:srgbClr val="0070C0"/>
              </a:solidFill>
              <a:latin typeface="#9Slide04 SVNWallington" panose="00000500000000000000" pitchFamily="2" charset="0"/>
            </a:endParaRPr>
          </a:p>
        </p:txBody>
      </p:sp>
      <p:pic>
        <p:nvPicPr>
          <p:cNvPr id="221" name="Picture 220">
            <a:extLst>
              <a:ext uri="{FF2B5EF4-FFF2-40B4-BE49-F238E27FC236}">
                <a16:creationId xmlns:a16="http://schemas.microsoft.com/office/drawing/2014/main" id="{CC179A00-C358-A8F0-0775-6AB391F09C31}"/>
              </a:ext>
            </a:extLst>
          </p:cNvPr>
          <p:cNvPicPr>
            <a:picLocks noChangeAspect="1"/>
          </p:cNvPicPr>
          <p:nvPr/>
        </p:nvPicPr>
        <p:blipFill>
          <a:blip r:embed="rId3"/>
          <a:stretch>
            <a:fillRect/>
          </a:stretch>
        </p:blipFill>
        <p:spPr>
          <a:xfrm>
            <a:off x="476252" y="1392557"/>
            <a:ext cx="3173728" cy="3173728"/>
          </a:xfrm>
          <a:prstGeom prst="rect">
            <a:avLst/>
          </a:prstGeom>
        </p:spPr>
      </p:pic>
      <p:sp>
        <p:nvSpPr>
          <p:cNvPr id="223" name="Google Shape;620;p21">
            <a:extLst>
              <a:ext uri="{FF2B5EF4-FFF2-40B4-BE49-F238E27FC236}">
                <a16:creationId xmlns:a16="http://schemas.microsoft.com/office/drawing/2014/main" id="{A4EFDEF4-8521-5F4F-AA23-2720521176DA}"/>
              </a:ext>
            </a:extLst>
          </p:cNvPr>
          <p:cNvSpPr/>
          <p:nvPr/>
        </p:nvSpPr>
        <p:spPr>
          <a:xfrm rot="10800000" flipH="1">
            <a:off x="4261794" y="3319640"/>
            <a:ext cx="4318325" cy="1168539"/>
          </a:xfrm>
          <a:custGeom>
            <a:avLst/>
            <a:gdLst/>
            <a:ahLst/>
            <a:cxnLst/>
            <a:rect l="l" t="t" r="r" b="b"/>
            <a:pathLst>
              <a:path w="82892" h="23004" extrusionOk="0">
                <a:moveTo>
                  <a:pt x="6656" y="0"/>
                </a:moveTo>
                <a:cubicBezTo>
                  <a:pt x="4572" y="0"/>
                  <a:pt x="2881" y="1691"/>
                  <a:pt x="2881" y="3775"/>
                </a:cubicBezTo>
                <a:lnTo>
                  <a:pt x="2881" y="7537"/>
                </a:lnTo>
                <a:cubicBezTo>
                  <a:pt x="2881" y="8227"/>
                  <a:pt x="2608" y="8906"/>
                  <a:pt x="2107" y="9394"/>
                </a:cubicBezTo>
                <a:lnTo>
                  <a:pt x="0" y="11502"/>
                </a:lnTo>
                <a:lnTo>
                  <a:pt x="2119" y="13609"/>
                </a:lnTo>
                <a:cubicBezTo>
                  <a:pt x="2608" y="14097"/>
                  <a:pt x="2893" y="14776"/>
                  <a:pt x="2893" y="15478"/>
                </a:cubicBezTo>
                <a:lnTo>
                  <a:pt x="2893" y="19229"/>
                </a:lnTo>
                <a:cubicBezTo>
                  <a:pt x="2881" y="21312"/>
                  <a:pt x="4572" y="23003"/>
                  <a:pt x="6656" y="23003"/>
                </a:cubicBezTo>
                <a:lnTo>
                  <a:pt x="71390" y="23003"/>
                </a:lnTo>
                <a:cubicBezTo>
                  <a:pt x="77736" y="23003"/>
                  <a:pt x="82891" y="17860"/>
                  <a:pt x="82891" y="11502"/>
                </a:cubicBezTo>
                <a:cubicBezTo>
                  <a:pt x="82891" y="5144"/>
                  <a:pt x="77736" y="0"/>
                  <a:pt x="71378" y="0"/>
                </a:cubicBezTo>
                <a:close/>
              </a:path>
            </a:pathLst>
          </a:custGeom>
          <a:solidFill>
            <a:schemeClr val="accent2">
              <a:lumMod val="20000"/>
              <a:lumOff val="80000"/>
            </a:schemeClr>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TextBox 223">
            <a:extLst>
              <a:ext uri="{FF2B5EF4-FFF2-40B4-BE49-F238E27FC236}">
                <a16:creationId xmlns:a16="http://schemas.microsoft.com/office/drawing/2014/main" id="{3C86BC57-7905-25B6-57F8-F6C0038F8774}"/>
              </a:ext>
            </a:extLst>
          </p:cNvPr>
          <p:cNvSpPr txBox="1"/>
          <p:nvPr/>
        </p:nvSpPr>
        <p:spPr>
          <a:xfrm>
            <a:off x="4544615" y="1712057"/>
            <a:ext cx="3784045" cy="1015663"/>
          </a:xfrm>
          <a:prstGeom prst="rect">
            <a:avLst/>
          </a:prstGeom>
          <a:noFill/>
        </p:spPr>
        <p:txBody>
          <a:bodyPr wrap="square">
            <a:spAutoFit/>
          </a:bodyPr>
          <a:lstStyle/>
          <a:p>
            <a:pPr algn="just"/>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Một</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nhà</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khoa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học</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thông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minh</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dũng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cảm</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xử</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lí</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tình</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huống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khó</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khăn</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nhanh</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gọn</a:t>
            </a:r>
            <a:endParaRPr lang="en-US" sz="2000" dirty="0"/>
          </a:p>
        </p:txBody>
      </p:sp>
      <p:sp>
        <p:nvSpPr>
          <p:cNvPr id="226" name="TextBox 225">
            <a:extLst>
              <a:ext uri="{FF2B5EF4-FFF2-40B4-BE49-F238E27FC236}">
                <a16:creationId xmlns:a16="http://schemas.microsoft.com/office/drawing/2014/main" id="{9F96DA4E-6142-5824-447B-05549C3F5C0A}"/>
              </a:ext>
            </a:extLst>
          </p:cNvPr>
          <p:cNvSpPr txBox="1"/>
          <p:nvPr/>
        </p:nvSpPr>
        <p:spPr>
          <a:xfrm>
            <a:off x="4506073" y="3396077"/>
            <a:ext cx="3914027" cy="1015663"/>
          </a:xfrm>
          <a:prstGeom prst="rect">
            <a:avLst/>
          </a:prstGeom>
          <a:noFill/>
        </p:spPr>
        <p:txBody>
          <a:bodyPr wrap="square">
            <a:spAutoFit/>
          </a:bodyPr>
          <a:lstStyle/>
          <a:p>
            <a:pPr algn="just"/>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Chủ</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động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và</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quyết</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tâm</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sống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sót</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khi</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không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ngừng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tìm</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kiếm</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phương</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thức</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liên</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lạc</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và</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cách</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sinh</a:t>
            </a:r>
            <a:r>
              <a:rPr lang="en-US" sz="2000" dirty="0">
                <a:solidFill>
                  <a:schemeClr val="tx1"/>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tx1"/>
                </a:solidFill>
                <a:latin typeface="#9Slide03 Ample" panose="02000000000000000000" pitchFamily="2" charset="0"/>
                <a:ea typeface="Fira Sans Extra Condensed Medium"/>
                <a:cs typeface="Fira Sans Extra Condensed Medium"/>
                <a:sym typeface="Fira Sans Extra Condensed Medium"/>
              </a:rPr>
              <a:t>tồn</a:t>
            </a:r>
            <a:endParaRPr lang="en-US" sz="2000" dirty="0"/>
          </a:p>
        </p:txBody>
      </p:sp>
    </p:spTree>
    <p:extLst>
      <p:ext uri="{BB962C8B-B14F-4D97-AF65-F5344CB8AC3E}">
        <p14:creationId xmlns:p14="http://schemas.microsoft.com/office/powerpoint/2010/main" val="328030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randombar(horizontal)">
                                      <p:cBhvr>
                                        <p:cTn id="7" dur="500"/>
                                        <p:tgtEl>
                                          <p:spTgt spid="2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2"/>
                                        </p:tgtEl>
                                        <p:attrNameLst>
                                          <p:attrName>style.visibility</p:attrName>
                                        </p:attrNameLst>
                                      </p:cBhvr>
                                      <p:to>
                                        <p:strVal val="visible"/>
                                      </p:to>
                                    </p:set>
                                    <p:animEffect transition="in" filter="randombar(horizontal)">
                                      <p:cBhvr>
                                        <p:cTn id="10" dur="500"/>
                                        <p:tgtEl>
                                          <p:spTgt spid="2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6"/>
                                        </p:tgtEl>
                                        <p:attrNameLst>
                                          <p:attrName>style.visibility</p:attrName>
                                        </p:attrNameLst>
                                      </p:cBhvr>
                                      <p:to>
                                        <p:strVal val="visible"/>
                                      </p:to>
                                    </p:set>
                                    <p:animEffect transition="in" filter="randombar(horizontal)">
                                      <p:cBhvr>
                                        <p:cTn id="15" dur="500"/>
                                        <p:tgtEl>
                                          <p:spTgt spid="2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3"/>
                                        </p:tgtEl>
                                        <p:attrNameLst>
                                          <p:attrName>style.visibility</p:attrName>
                                        </p:attrNameLst>
                                      </p:cBhvr>
                                      <p:to>
                                        <p:strVal val="visible"/>
                                      </p:to>
                                    </p:set>
                                    <p:animEffect transition="in" filter="randombar(horizontal)">
                                      <p:cBhvr>
                                        <p:cTn id="18"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223" grpId="0" animBg="1"/>
      <p:bldP spid="224" grpId="0"/>
      <p:bldP spid="2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192B8F-5DD1-F55F-434D-FD64C45CCEFB}"/>
              </a:ext>
            </a:extLst>
          </p:cNvPr>
          <p:cNvPicPr>
            <a:picLocks noChangeAspect="1"/>
          </p:cNvPicPr>
          <p:nvPr/>
        </p:nvPicPr>
        <p:blipFill>
          <a:blip r:embed="rId3"/>
          <a:stretch>
            <a:fillRect/>
          </a:stretch>
        </p:blipFill>
        <p:spPr>
          <a:xfrm>
            <a:off x="-1157018" y="0"/>
            <a:ext cx="5143500" cy="5143500"/>
          </a:xfrm>
          <a:prstGeom prst="rect">
            <a:avLst/>
          </a:prstGeom>
        </p:spPr>
      </p:pic>
      <p:grpSp>
        <p:nvGrpSpPr>
          <p:cNvPr id="5" name="Google Shape;2326;p41">
            <a:extLst>
              <a:ext uri="{FF2B5EF4-FFF2-40B4-BE49-F238E27FC236}">
                <a16:creationId xmlns:a16="http://schemas.microsoft.com/office/drawing/2014/main" id="{5D1F638E-29E1-A270-09DA-0F2AD1DFFD99}"/>
              </a:ext>
            </a:extLst>
          </p:cNvPr>
          <p:cNvGrpSpPr/>
          <p:nvPr/>
        </p:nvGrpSpPr>
        <p:grpSpPr>
          <a:xfrm>
            <a:off x="3160837" y="365672"/>
            <a:ext cx="5620854" cy="4412155"/>
            <a:chOff x="457200" y="1501428"/>
            <a:chExt cx="2276700" cy="887787"/>
          </a:xfrm>
        </p:grpSpPr>
        <p:grpSp>
          <p:nvGrpSpPr>
            <p:cNvPr id="6" name="Google Shape;2327;p41">
              <a:extLst>
                <a:ext uri="{FF2B5EF4-FFF2-40B4-BE49-F238E27FC236}">
                  <a16:creationId xmlns:a16="http://schemas.microsoft.com/office/drawing/2014/main" id="{3B42A1A9-0282-CF5B-ACE2-CC17475EE105}"/>
                </a:ext>
              </a:extLst>
            </p:cNvPr>
            <p:cNvGrpSpPr/>
            <p:nvPr/>
          </p:nvGrpSpPr>
          <p:grpSpPr>
            <a:xfrm>
              <a:off x="457200" y="1501428"/>
              <a:ext cx="2276700" cy="887787"/>
              <a:chOff x="457200" y="1501428"/>
              <a:chExt cx="2276700" cy="887787"/>
            </a:xfrm>
          </p:grpSpPr>
          <p:sp>
            <p:nvSpPr>
              <p:cNvPr id="8" name="Google Shape;2328;p41">
                <a:extLst>
                  <a:ext uri="{FF2B5EF4-FFF2-40B4-BE49-F238E27FC236}">
                    <a16:creationId xmlns:a16="http://schemas.microsoft.com/office/drawing/2014/main" id="{5D28AA9B-EB0E-4922-4CC9-4BEBBDF994F8}"/>
                  </a:ext>
                </a:extLst>
              </p:cNvPr>
              <p:cNvSpPr/>
              <p:nvPr/>
            </p:nvSpPr>
            <p:spPr>
              <a:xfrm>
                <a:off x="457200" y="1501515"/>
                <a:ext cx="2276700" cy="887700"/>
              </a:xfrm>
              <a:prstGeom prst="roundRect">
                <a:avLst>
                  <a:gd name="adj" fmla="val 9298"/>
                </a:avLst>
              </a:prstGeom>
              <a:solidFill>
                <a:srgbClr val="FFF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9Slide03 Ample" panose="02000000000000000000" pitchFamily="2" charset="0"/>
                </a:endParaRPr>
              </a:p>
            </p:txBody>
          </p:sp>
          <p:sp>
            <p:nvSpPr>
              <p:cNvPr id="9" name="Google Shape;2329;p41">
                <a:extLst>
                  <a:ext uri="{FF2B5EF4-FFF2-40B4-BE49-F238E27FC236}">
                    <a16:creationId xmlns:a16="http://schemas.microsoft.com/office/drawing/2014/main" id="{51AFC57F-15EA-83A4-0A5A-AEFEEE6BF708}"/>
                  </a:ext>
                </a:extLst>
              </p:cNvPr>
              <p:cNvSpPr/>
              <p:nvPr/>
            </p:nvSpPr>
            <p:spPr>
              <a:xfrm>
                <a:off x="457200" y="1501428"/>
                <a:ext cx="2268008" cy="106940"/>
              </a:xfrm>
              <a:prstGeom prst="round2SameRect">
                <a:avLst>
                  <a:gd name="adj1" fmla="val 50000"/>
                  <a:gd name="adj2" fmla="val 0"/>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0000"/>
                    </a:solidFill>
                    <a:latin typeface="#9Slide03 AmpleSoft Bold" panose="02000000000000000000" pitchFamily="2" charset="0"/>
                  </a:rPr>
                  <a:t>MẬT THƯ TÁC GIẢ - TÁC PHẨM</a:t>
                </a:r>
                <a:endParaRPr sz="2400" dirty="0">
                  <a:solidFill>
                    <a:srgbClr val="FF0000"/>
                  </a:solidFill>
                  <a:latin typeface="#9Slide03 AmpleSoft Bold" panose="02000000000000000000" pitchFamily="2" charset="0"/>
                </a:endParaRPr>
              </a:p>
            </p:txBody>
          </p:sp>
        </p:grpSp>
        <p:sp>
          <p:nvSpPr>
            <p:cNvPr id="7" name="Google Shape;2331;p41">
              <a:extLst>
                <a:ext uri="{FF2B5EF4-FFF2-40B4-BE49-F238E27FC236}">
                  <a16:creationId xmlns:a16="http://schemas.microsoft.com/office/drawing/2014/main" id="{0E2F7708-94E0-FC09-3E01-59FDF45E7058}"/>
                </a:ext>
              </a:extLst>
            </p:cNvPr>
            <p:cNvSpPr txBox="1"/>
            <p:nvPr/>
          </p:nvSpPr>
          <p:spPr>
            <a:xfrm>
              <a:off x="505293" y="1618661"/>
              <a:ext cx="2180513" cy="760261"/>
            </a:xfrm>
            <a:prstGeom prst="rect">
              <a:avLst/>
            </a:prstGeom>
            <a:noFill/>
            <a:ln>
              <a:noFill/>
            </a:ln>
          </p:spPr>
          <p:txBody>
            <a:bodyPr spcFirstLastPara="1" wrap="square" lIns="91425" tIns="91425" rIns="91425" bIns="91425" anchor="ctr" anchorCtr="0">
              <a:noAutofit/>
            </a:bodyPr>
            <a:lstStyle/>
            <a:p>
              <a:pPr marL="342900" lvl="0" indent="-342900" algn="just" rtl="0">
                <a:spcBef>
                  <a:spcPts val="0"/>
                </a:spcBef>
                <a:spcAft>
                  <a:spcPts val="0"/>
                </a:spcAft>
                <a:buFont typeface="Arial" panose="020B0604020202020204" pitchFamily="34" charset="0"/>
                <a:buChar char="•"/>
              </a:pPr>
              <a:r>
                <a:rPr lang="en" sz="2200" dirty="0">
                  <a:latin typeface="#9Slide03 Ample" panose="02000000000000000000" pitchFamily="2" charset="0"/>
                </a:rPr>
                <a:t>Tác giả của đoạn trích “Nhật trình Sol 6” là …………………… quê ở ……………………. Nghề nghiệp của ông là ………………………... ……………………………………...............................</a:t>
              </a:r>
            </a:p>
            <a:p>
              <a:pPr marL="342900" lvl="0" indent="-342900" algn="just" rtl="0">
                <a:spcBef>
                  <a:spcPts val="0"/>
                </a:spcBef>
                <a:spcAft>
                  <a:spcPts val="0"/>
                </a:spcAft>
                <a:buFont typeface="Arial" panose="020B0604020202020204" pitchFamily="34" charset="0"/>
                <a:buChar char="•"/>
              </a:pPr>
              <a:r>
                <a:rPr lang="en" sz="2200" dirty="0">
                  <a:latin typeface="#9Slide03 Ample" panose="02000000000000000000" pitchFamily="2" charset="0"/>
                </a:rPr>
                <a:t>“Nhật trình Sol 6” thuộc chương ………. </a:t>
              </a:r>
              <a:r>
                <a:rPr lang="en-US" sz="2200" dirty="0">
                  <a:latin typeface="#9Slide03 Ample" panose="02000000000000000000" pitchFamily="2" charset="0"/>
                </a:rPr>
                <a:t>c</a:t>
              </a:r>
              <a:r>
                <a:rPr lang="en" sz="2200" dirty="0">
                  <a:latin typeface="#9Slide03 Ample" panose="02000000000000000000" pitchFamily="2" charset="0"/>
                </a:rPr>
                <a:t>ủa tiểu thuyết …………………………………… Tác phẩm bắt đầu được viết từ năm ………….. , đến năm …………… được xuất bản. Tác phẩm thuộc thể loại ……………….</a:t>
              </a:r>
            </a:p>
            <a:p>
              <a:pPr algn="just"/>
              <a:r>
                <a:rPr lang="en" sz="2200" dirty="0">
                  <a:latin typeface="#9Slide03 Ample" panose="02000000000000000000" pitchFamily="2" charset="0"/>
                </a:rPr>
                <a:t>     ………………………</a:t>
              </a:r>
            </a:p>
          </p:txBody>
        </p:sp>
      </p:grpSp>
    </p:spTree>
    <p:extLst>
      <p:ext uri="{BB962C8B-B14F-4D97-AF65-F5344CB8AC3E}">
        <p14:creationId xmlns:p14="http://schemas.microsoft.com/office/powerpoint/2010/main" val="2792411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19"/>
        <p:cNvGrpSpPr/>
        <p:nvPr/>
      </p:nvGrpSpPr>
      <p:grpSpPr>
        <a:xfrm>
          <a:off x="0" y="0"/>
          <a:ext cx="0" cy="0"/>
          <a:chOff x="0" y="0"/>
          <a:chExt cx="0" cy="0"/>
        </a:xfrm>
      </p:grpSpPr>
      <p:sp>
        <p:nvSpPr>
          <p:cNvPr id="4620" name="Google Shape;4620;p70"/>
          <p:cNvSpPr txBox="1">
            <a:spLocks noGrp="1"/>
          </p:cNvSpPr>
          <p:nvPr>
            <p:ph type="title"/>
          </p:nvPr>
        </p:nvSpPr>
        <p:spPr>
          <a:xfrm>
            <a:off x="461074" y="1926300"/>
            <a:ext cx="8221851" cy="1290900"/>
          </a:xfrm>
          <a:prstGeom prst="rect">
            <a:avLst/>
          </a:prstGeom>
        </p:spPr>
        <p:txBody>
          <a:bodyPr spcFirstLastPara="1" wrap="square" lIns="91425" tIns="91425" rIns="91425" bIns="91425" anchor="ctr" anchorCtr="0">
            <a:noAutofit/>
          </a:bodyPr>
          <a:lstStyle/>
          <a:p>
            <a:pPr algn="ctr"/>
            <a:r>
              <a:rPr lang="en-US" sz="6000" b="1" dirty="0" err="1" smtClean="0">
                <a:solidFill>
                  <a:srgbClr val="FF0000"/>
                </a:solidFill>
                <a:latin typeface="#9Slide04 SVNWallington" panose="00000500000000000000" pitchFamily="2" charset="0"/>
              </a:rPr>
              <a:t>Bài</a:t>
            </a:r>
            <a:r>
              <a:rPr lang="en-US" sz="6000" b="1" dirty="0" smtClean="0">
                <a:solidFill>
                  <a:srgbClr val="FF0000"/>
                </a:solidFill>
                <a:latin typeface="#9Slide04 SVNWallington" panose="00000500000000000000" pitchFamily="2" charset="0"/>
              </a:rPr>
              <a:t> </a:t>
            </a:r>
            <a:r>
              <a:rPr lang="en-US" sz="6000" b="1" dirty="0" err="1">
                <a:solidFill>
                  <a:srgbClr val="FF0000"/>
                </a:solidFill>
                <a:latin typeface="#9Slide04 SVNWallington" panose="00000500000000000000" pitchFamily="2" charset="0"/>
              </a:rPr>
              <a:t>học</a:t>
            </a:r>
            <a:endParaRPr lang="en-US" sz="6000" b="1" dirty="0">
              <a:solidFill>
                <a:srgbClr val="FF0000"/>
              </a:solidFill>
              <a:latin typeface="#9Slide04 SVNWallington" panose="00000500000000000000" pitchFamily="2" charset="0"/>
            </a:endParaRPr>
          </a:p>
        </p:txBody>
      </p:sp>
    </p:spTree>
    <p:extLst>
      <p:ext uri="{BB962C8B-B14F-4D97-AF65-F5344CB8AC3E}">
        <p14:creationId xmlns:p14="http://schemas.microsoft.com/office/powerpoint/2010/main" val="406537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20"/>
                                        </p:tgtEl>
                                        <p:attrNameLst>
                                          <p:attrName>style.visibility</p:attrName>
                                        </p:attrNameLst>
                                      </p:cBhvr>
                                      <p:to>
                                        <p:strVal val="visible"/>
                                      </p:to>
                                    </p:set>
                                    <p:animEffect transition="in" filter="barn(inVertical)">
                                      <p:cBhvr>
                                        <p:cTn id="7" dur="500"/>
                                        <p:tgtEl>
                                          <p:spTgt spid="4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620;p70">
            <a:extLst>
              <a:ext uri="{FF2B5EF4-FFF2-40B4-BE49-F238E27FC236}">
                <a16:creationId xmlns:a16="http://schemas.microsoft.com/office/drawing/2014/main" id="{8BFF700D-4C9C-9A95-5D32-8A3365388428}"/>
              </a:ext>
            </a:extLst>
          </p:cNvPr>
          <p:cNvSpPr txBox="1">
            <a:spLocks noGrp="1"/>
          </p:cNvSpPr>
          <p:nvPr>
            <p:ph type="title"/>
          </p:nvPr>
        </p:nvSpPr>
        <p:spPr>
          <a:xfrm>
            <a:off x="457200" y="136314"/>
            <a:ext cx="8221851" cy="1290900"/>
          </a:xfrm>
          <a:prstGeom prst="rect">
            <a:avLst/>
          </a:prstGeom>
        </p:spPr>
        <p:txBody>
          <a:bodyPr spcFirstLastPara="1" wrap="square" lIns="91425" tIns="91425" rIns="91425" bIns="91425" anchor="ctr" anchorCtr="0">
            <a:noAutofit/>
          </a:bodyPr>
          <a:lstStyle/>
          <a:p>
            <a:pPr algn="ctr"/>
            <a:r>
              <a:rPr lang="en-US" sz="3200" b="1" dirty="0" err="1" smtClean="0">
                <a:solidFill>
                  <a:srgbClr val="FF0000"/>
                </a:solidFill>
                <a:latin typeface="#9Slide04 SVNWallington" panose="00000500000000000000" pitchFamily="2" charset="0"/>
              </a:rPr>
              <a:t>Bài</a:t>
            </a:r>
            <a:r>
              <a:rPr lang="en-US" sz="3200" b="1" dirty="0" smtClean="0">
                <a:solidFill>
                  <a:srgbClr val="FF0000"/>
                </a:solidFill>
                <a:latin typeface="#9Slide04 SVNWallington" panose="00000500000000000000" pitchFamily="2" charset="0"/>
              </a:rPr>
              <a:t> </a:t>
            </a:r>
            <a:r>
              <a:rPr lang="en-US" sz="3200" b="1" dirty="0" err="1">
                <a:solidFill>
                  <a:srgbClr val="FF0000"/>
                </a:solidFill>
                <a:latin typeface="#9Slide04 SVNWallington" panose="00000500000000000000" pitchFamily="2" charset="0"/>
              </a:rPr>
              <a:t>học</a:t>
            </a:r>
            <a:endParaRPr lang="en-US" sz="3200" b="1" dirty="0">
              <a:solidFill>
                <a:srgbClr val="FF0000"/>
              </a:solidFill>
              <a:latin typeface="#9Slide04 SVNWallington" panose="00000500000000000000" pitchFamily="2" charset="0"/>
            </a:endParaRPr>
          </a:p>
        </p:txBody>
      </p:sp>
      <p:pic>
        <p:nvPicPr>
          <p:cNvPr id="5" name="Picture 4">
            <a:extLst>
              <a:ext uri="{FF2B5EF4-FFF2-40B4-BE49-F238E27FC236}">
                <a16:creationId xmlns:a16="http://schemas.microsoft.com/office/drawing/2014/main" id="{819F640E-BA67-41C1-10C9-78DB48D712F4}"/>
              </a:ext>
            </a:extLst>
          </p:cNvPr>
          <p:cNvPicPr>
            <a:picLocks noChangeAspect="1"/>
          </p:cNvPicPr>
          <p:nvPr/>
        </p:nvPicPr>
        <p:blipFill>
          <a:blip r:embed="rId3"/>
          <a:stretch>
            <a:fillRect/>
          </a:stretch>
        </p:blipFill>
        <p:spPr>
          <a:xfrm>
            <a:off x="4407784" y="509287"/>
            <a:ext cx="4900431" cy="4900431"/>
          </a:xfrm>
          <a:prstGeom prst="rect">
            <a:avLst/>
          </a:prstGeom>
        </p:spPr>
      </p:pic>
      <p:grpSp>
        <p:nvGrpSpPr>
          <p:cNvPr id="6" name="Google Shape;2441;p35">
            <a:extLst>
              <a:ext uri="{FF2B5EF4-FFF2-40B4-BE49-F238E27FC236}">
                <a16:creationId xmlns:a16="http://schemas.microsoft.com/office/drawing/2014/main" id="{6CC1D610-246A-2D08-03D5-5E831017A282}"/>
              </a:ext>
            </a:extLst>
          </p:cNvPr>
          <p:cNvGrpSpPr/>
          <p:nvPr/>
        </p:nvGrpSpPr>
        <p:grpSpPr>
          <a:xfrm>
            <a:off x="591926" y="1556152"/>
            <a:ext cx="3976199" cy="3078061"/>
            <a:chOff x="2826326" y="2212213"/>
            <a:chExt cx="1808037" cy="2358172"/>
          </a:xfrm>
        </p:grpSpPr>
        <p:sp>
          <p:nvSpPr>
            <p:cNvPr id="12" name="Google Shape;2443;p35">
              <a:extLst>
                <a:ext uri="{FF2B5EF4-FFF2-40B4-BE49-F238E27FC236}">
                  <a16:creationId xmlns:a16="http://schemas.microsoft.com/office/drawing/2014/main" id="{6D149CAE-2F80-CBA7-DF93-DEA0B5AE1468}"/>
                </a:ext>
              </a:extLst>
            </p:cNvPr>
            <p:cNvSpPr txBox="1"/>
            <p:nvPr/>
          </p:nvSpPr>
          <p:spPr>
            <a:xfrm>
              <a:off x="2963838" y="3191271"/>
              <a:ext cx="1511643" cy="434400"/>
            </a:xfrm>
            <a:prstGeom prst="rect">
              <a:avLst/>
            </a:prstGeom>
            <a:noFill/>
            <a:ln>
              <a:noFill/>
            </a:ln>
          </p:spPr>
          <p:txBody>
            <a:bodyPr spcFirstLastPara="1" wrap="square" lIns="91425" tIns="91425" rIns="91425" bIns="91425" anchor="ctr" anchorCtr="0">
              <a:noAutofit/>
            </a:bodyPr>
            <a:lstStyle/>
            <a:p>
              <a:pPr algn="just"/>
              <a:r>
                <a:rPr lang="en-US" sz="2800" dirty="0" err="1">
                  <a:latin typeface="#9Slide03 Ample" panose="02000000000000000000" pitchFamily="2" charset="0"/>
                </a:rPr>
                <a:t>Đối</a:t>
              </a:r>
              <a:r>
                <a:rPr lang="en-US" sz="2800" dirty="0">
                  <a:latin typeface="#9Slide03 Ample" panose="02000000000000000000" pitchFamily="2" charset="0"/>
                </a:rPr>
                <a:t> </a:t>
              </a:r>
              <a:r>
                <a:rPr lang="en-US" sz="2800" dirty="0" err="1">
                  <a:latin typeface="#9Slide03 Ample" panose="02000000000000000000" pitchFamily="2" charset="0"/>
                </a:rPr>
                <a:t>mặt</a:t>
              </a:r>
              <a:r>
                <a:rPr lang="en-US" sz="2800" dirty="0">
                  <a:latin typeface="#9Slide03 Ample" panose="02000000000000000000" pitchFamily="2" charset="0"/>
                </a:rPr>
                <a:t> </a:t>
              </a:r>
              <a:r>
                <a:rPr lang="en-US" sz="2800" dirty="0" err="1">
                  <a:latin typeface="#9Slide03 Ample" panose="02000000000000000000" pitchFamily="2" charset="0"/>
                </a:rPr>
                <a:t>với</a:t>
              </a:r>
              <a:r>
                <a:rPr lang="en-US" sz="2800" dirty="0">
                  <a:latin typeface="#9Slide03 Ample" panose="02000000000000000000" pitchFamily="2" charset="0"/>
                </a:rPr>
                <a:t> </a:t>
              </a:r>
              <a:r>
                <a:rPr lang="en-US" sz="2800" dirty="0" err="1">
                  <a:latin typeface="#9Slide03 Ample" panose="02000000000000000000" pitchFamily="2" charset="0"/>
                </a:rPr>
                <a:t>nghịch</a:t>
              </a:r>
              <a:r>
                <a:rPr lang="en-US" sz="2800" dirty="0">
                  <a:latin typeface="#9Slide03 Ample" panose="02000000000000000000" pitchFamily="2" charset="0"/>
                </a:rPr>
                <a:t> </a:t>
              </a:r>
              <a:r>
                <a:rPr lang="en-US" sz="2800" dirty="0" err="1">
                  <a:latin typeface="#9Slide03 Ample" panose="02000000000000000000" pitchFamily="2" charset="0"/>
                </a:rPr>
                <a:t>cảnh</a:t>
              </a:r>
              <a:r>
                <a:rPr lang="en-US" sz="2800" dirty="0">
                  <a:latin typeface="#9Slide03 Ample" panose="02000000000000000000" pitchFamily="2" charset="0"/>
                </a:rPr>
                <a:t>, </a:t>
              </a:r>
              <a:r>
                <a:rPr lang="en-US" sz="2800" dirty="0" err="1">
                  <a:latin typeface="#9Slide03 Ample" panose="02000000000000000000" pitchFamily="2" charset="0"/>
                </a:rPr>
                <a:t>vượt</a:t>
              </a:r>
              <a:r>
                <a:rPr lang="en-US" sz="2800" dirty="0">
                  <a:latin typeface="#9Slide03 Ample" panose="02000000000000000000" pitchFamily="2" charset="0"/>
                </a:rPr>
                <a:t> qua </a:t>
              </a:r>
              <a:r>
                <a:rPr lang="en-US" sz="2800" dirty="0" err="1">
                  <a:latin typeface="#9Slide03 Ample" panose="02000000000000000000" pitchFamily="2" charset="0"/>
                </a:rPr>
                <a:t>khó</a:t>
              </a:r>
              <a:r>
                <a:rPr lang="en-US" sz="2800" dirty="0">
                  <a:latin typeface="#9Slide03 Ample" panose="02000000000000000000" pitchFamily="2" charset="0"/>
                </a:rPr>
                <a:t> </a:t>
              </a:r>
              <a:r>
                <a:rPr lang="en-US" sz="2800" dirty="0" err="1">
                  <a:latin typeface="#9Slide03 Ample" panose="02000000000000000000" pitchFamily="2" charset="0"/>
                </a:rPr>
                <a:t>khăn</a:t>
              </a:r>
              <a:r>
                <a:rPr lang="en-US" sz="2800" dirty="0">
                  <a:latin typeface="#9Slide03 Ample" panose="02000000000000000000" pitchFamily="2" charset="0"/>
                </a:rPr>
                <a:t> </a:t>
              </a:r>
              <a:r>
                <a:rPr lang="en-US" sz="2800" dirty="0" err="1">
                  <a:latin typeface="#9Slide03 Ample" panose="02000000000000000000" pitchFamily="2" charset="0"/>
                </a:rPr>
                <a:t>bằng</a:t>
              </a:r>
              <a:r>
                <a:rPr lang="en-US" sz="2800" dirty="0">
                  <a:latin typeface="#9Slide03 Ample" panose="02000000000000000000" pitchFamily="2" charset="0"/>
                </a:rPr>
                <a:t> </a:t>
              </a:r>
              <a:r>
                <a:rPr lang="en-US" sz="2800" dirty="0" err="1">
                  <a:latin typeface="#9Slide03 Ample" panose="02000000000000000000" pitchFamily="2" charset="0"/>
                </a:rPr>
                <a:t>cách</a:t>
              </a:r>
              <a:r>
                <a:rPr lang="en-US" sz="2800" dirty="0">
                  <a:latin typeface="#9Slide03 Ample" panose="02000000000000000000" pitchFamily="2" charset="0"/>
                </a:rPr>
                <a:t> </a:t>
              </a:r>
              <a:r>
                <a:rPr lang="en-US" sz="2800" dirty="0" err="1">
                  <a:latin typeface="#9Slide03 Ample" panose="02000000000000000000" pitchFamily="2" charset="0"/>
                </a:rPr>
                <a:t>trấn</a:t>
              </a:r>
              <a:r>
                <a:rPr lang="en-US" sz="2800" dirty="0">
                  <a:latin typeface="#9Slide03 Ample" panose="02000000000000000000" pitchFamily="2" charset="0"/>
                </a:rPr>
                <a:t> an </a:t>
              </a:r>
              <a:r>
                <a:rPr lang="en-US" sz="2800" dirty="0" err="1">
                  <a:latin typeface="#9Slide03 Ample" panose="02000000000000000000" pitchFamily="2" charset="0"/>
                </a:rPr>
                <a:t>tinh</a:t>
              </a:r>
              <a:r>
                <a:rPr lang="en-US" sz="2800" dirty="0">
                  <a:latin typeface="#9Slide03 Ample" panose="02000000000000000000" pitchFamily="2" charset="0"/>
                </a:rPr>
                <a:t> </a:t>
              </a:r>
              <a:r>
                <a:rPr lang="en-US" sz="2800" dirty="0" err="1">
                  <a:latin typeface="#9Slide03 Ample" panose="02000000000000000000" pitchFamily="2" charset="0"/>
                </a:rPr>
                <a:t>thần</a:t>
              </a:r>
              <a:r>
                <a:rPr lang="en-US" sz="2800" dirty="0">
                  <a:latin typeface="#9Slide03 Ample" panose="02000000000000000000" pitchFamily="2" charset="0"/>
                </a:rPr>
                <a:t>, </a:t>
              </a:r>
              <a:r>
                <a:rPr lang="en-US" sz="2800" dirty="0" err="1">
                  <a:latin typeface="#9Slide03 Ample" panose="02000000000000000000" pitchFamily="2" charset="0"/>
                </a:rPr>
                <a:t>suy</a:t>
              </a:r>
              <a:r>
                <a:rPr lang="en-US" sz="2800" dirty="0">
                  <a:latin typeface="#9Slide03 Ample" panose="02000000000000000000" pitchFamily="2" charset="0"/>
                </a:rPr>
                <a:t> </a:t>
              </a:r>
              <a:r>
                <a:rPr lang="en-US" sz="2800" dirty="0" err="1">
                  <a:latin typeface="#9Slide03 Ample" panose="02000000000000000000" pitchFamily="2" charset="0"/>
                </a:rPr>
                <a:t>nghĩ</a:t>
              </a:r>
              <a:r>
                <a:rPr lang="en-US" sz="2800" dirty="0">
                  <a:latin typeface="#9Slide03 Ample" panose="02000000000000000000" pitchFamily="2" charset="0"/>
                </a:rPr>
                <a:t> </a:t>
              </a:r>
              <a:r>
                <a:rPr lang="en-US" sz="2800" dirty="0" err="1">
                  <a:latin typeface="#9Slide03 Ample" panose="02000000000000000000" pitchFamily="2" charset="0"/>
                </a:rPr>
                <a:t>tích</a:t>
              </a:r>
              <a:r>
                <a:rPr lang="en-US" sz="2800" dirty="0">
                  <a:latin typeface="#9Slide03 Ample" panose="02000000000000000000" pitchFamily="2" charset="0"/>
                </a:rPr>
                <a:t> </a:t>
              </a:r>
              <a:r>
                <a:rPr lang="en-US" sz="2800" dirty="0" err="1">
                  <a:latin typeface="#9Slide03 Ample" panose="02000000000000000000" pitchFamily="2" charset="0"/>
                </a:rPr>
                <a:t>cực</a:t>
              </a:r>
              <a:r>
                <a:rPr lang="en-US" sz="2800" dirty="0">
                  <a:latin typeface="#9Slide03 Ample" panose="02000000000000000000" pitchFamily="2" charset="0"/>
                </a:rPr>
                <a:t>, </a:t>
              </a:r>
              <a:r>
                <a:rPr lang="en-US" sz="2800" dirty="0" err="1">
                  <a:latin typeface="#9Slide03 Ample" panose="02000000000000000000" pitchFamily="2" charset="0"/>
                </a:rPr>
                <a:t>tìm</a:t>
              </a:r>
              <a:r>
                <a:rPr lang="en-US" sz="2800" dirty="0">
                  <a:latin typeface="#9Slide03 Ample" panose="02000000000000000000" pitchFamily="2" charset="0"/>
                </a:rPr>
                <a:t> </a:t>
              </a:r>
              <a:r>
                <a:rPr lang="en-US" sz="2800" dirty="0" err="1">
                  <a:latin typeface="#9Slide03 Ample" panose="02000000000000000000" pitchFamily="2" charset="0"/>
                </a:rPr>
                <a:t>các</a:t>
              </a:r>
              <a:r>
                <a:rPr lang="en-US" sz="2800" dirty="0">
                  <a:latin typeface="#9Slide03 Ample" panose="02000000000000000000" pitchFamily="2" charset="0"/>
                </a:rPr>
                <a:t> </a:t>
              </a:r>
              <a:r>
                <a:rPr lang="en-US" sz="2800" dirty="0" err="1">
                  <a:latin typeface="#9Slide03 Ample" panose="02000000000000000000" pitchFamily="2" charset="0"/>
                </a:rPr>
                <a:t>hướng</a:t>
              </a:r>
              <a:r>
                <a:rPr lang="en-US" sz="2800" dirty="0">
                  <a:latin typeface="#9Slide03 Ample" panose="02000000000000000000" pitchFamily="2" charset="0"/>
                </a:rPr>
                <a:t> </a:t>
              </a:r>
              <a:r>
                <a:rPr lang="en-US" sz="2800" dirty="0" err="1">
                  <a:latin typeface="#9Slide03 Ample" panose="02000000000000000000" pitchFamily="2" charset="0"/>
                </a:rPr>
                <a:t>giải</a:t>
              </a:r>
              <a:r>
                <a:rPr lang="en-US" sz="2800" dirty="0">
                  <a:latin typeface="#9Slide03 Ample" panose="02000000000000000000" pitchFamily="2" charset="0"/>
                </a:rPr>
                <a:t> </a:t>
              </a:r>
              <a:r>
                <a:rPr lang="en-US" sz="2800" dirty="0" err="1">
                  <a:latin typeface="#9Slide03 Ample" panose="02000000000000000000" pitchFamily="2" charset="0"/>
                </a:rPr>
                <a:t>quyết</a:t>
              </a:r>
              <a:endParaRPr lang="en-US" sz="2800" dirty="0">
                <a:latin typeface="#9Slide03 Ample" panose="02000000000000000000" pitchFamily="2" charset="0"/>
              </a:endParaRPr>
            </a:p>
          </p:txBody>
        </p:sp>
        <p:sp>
          <p:nvSpPr>
            <p:cNvPr id="10" name="Google Shape;2446;p35">
              <a:extLst>
                <a:ext uri="{FF2B5EF4-FFF2-40B4-BE49-F238E27FC236}">
                  <a16:creationId xmlns:a16="http://schemas.microsoft.com/office/drawing/2014/main" id="{E4C052C3-1CD4-B195-CDA5-E59C2FED856A}"/>
                </a:ext>
              </a:extLst>
            </p:cNvPr>
            <p:cNvSpPr/>
            <p:nvPr/>
          </p:nvSpPr>
          <p:spPr>
            <a:xfrm>
              <a:off x="2826326" y="2212213"/>
              <a:ext cx="1808037" cy="2358172"/>
            </a:xfrm>
            <a:custGeom>
              <a:avLst/>
              <a:gdLst/>
              <a:ahLst/>
              <a:cxnLst/>
              <a:rect l="l" t="t" r="r" b="b"/>
              <a:pathLst>
                <a:path w="42983" h="60624" extrusionOk="0">
                  <a:moveTo>
                    <a:pt x="29803" y="1"/>
                  </a:moveTo>
                  <a:cubicBezTo>
                    <a:pt x="29366" y="1"/>
                    <a:pt x="28929" y="2"/>
                    <a:pt x="28492" y="3"/>
                  </a:cubicBezTo>
                  <a:lnTo>
                    <a:pt x="22301" y="15"/>
                  </a:lnTo>
                  <a:cubicBezTo>
                    <a:pt x="20241" y="39"/>
                    <a:pt x="18181" y="51"/>
                    <a:pt x="16122" y="110"/>
                  </a:cubicBezTo>
                  <a:cubicBezTo>
                    <a:pt x="15610" y="122"/>
                    <a:pt x="15086" y="134"/>
                    <a:pt x="14574" y="158"/>
                  </a:cubicBezTo>
                  <a:cubicBezTo>
                    <a:pt x="14050" y="182"/>
                    <a:pt x="13538" y="218"/>
                    <a:pt x="13026" y="253"/>
                  </a:cubicBezTo>
                  <a:cubicBezTo>
                    <a:pt x="11990" y="313"/>
                    <a:pt x="10966" y="396"/>
                    <a:pt x="9942" y="468"/>
                  </a:cubicBezTo>
                  <a:cubicBezTo>
                    <a:pt x="7894" y="622"/>
                    <a:pt x="5846" y="789"/>
                    <a:pt x="3799" y="968"/>
                  </a:cubicBezTo>
                  <a:lnTo>
                    <a:pt x="3858" y="968"/>
                  </a:lnTo>
                  <a:cubicBezTo>
                    <a:pt x="2453" y="968"/>
                    <a:pt x="1155" y="1718"/>
                    <a:pt x="477" y="2944"/>
                  </a:cubicBezTo>
                  <a:cubicBezTo>
                    <a:pt x="441" y="3027"/>
                    <a:pt x="405" y="3099"/>
                    <a:pt x="358" y="3182"/>
                  </a:cubicBezTo>
                  <a:lnTo>
                    <a:pt x="310" y="3301"/>
                  </a:lnTo>
                  <a:lnTo>
                    <a:pt x="262" y="3420"/>
                  </a:lnTo>
                  <a:lnTo>
                    <a:pt x="167" y="3658"/>
                  </a:lnTo>
                  <a:lnTo>
                    <a:pt x="108" y="3909"/>
                  </a:lnTo>
                  <a:cubicBezTo>
                    <a:pt x="84" y="3992"/>
                    <a:pt x="72" y="4075"/>
                    <a:pt x="60" y="4159"/>
                  </a:cubicBezTo>
                  <a:cubicBezTo>
                    <a:pt x="48" y="4242"/>
                    <a:pt x="24" y="4325"/>
                    <a:pt x="12" y="4420"/>
                  </a:cubicBezTo>
                  <a:lnTo>
                    <a:pt x="0" y="4682"/>
                  </a:lnTo>
                  <a:lnTo>
                    <a:pt x="0" y="4801"/>
                  </a:lnTo>
                  <a:lnTo>
                    <a:pt x="0" y="4909"/>
                  </a:lnTo>
                  <a:lnTo>
                    <a:pt x="24" y="6623"/>
                  </a:lnTo>
                  <a:lnTo>
                    <a:pt x="167" y="18398"/>
                  </a:lnTo>
                  <a:lnTo>
                    <a:pt x="191" y="19875"/>
                  </a:lnTo>
                  <a:lnTo>
                    <a:pt x="203" y="20613"/>
                  </a:lnTo>
                  <a:lnTo>
                    <a:pt x="203" y="21351"/>
                  </a:lnTo>
                  <a:lnTo>
                    <a:pt x="179" y="24304"/>
                  </a:lnTo>
                  <a:lnTo>
                    <a:pt x="155" y="30186"/>
                  </a:lnTo>
                  <a:cubicBezTo>
                    <a:pt x="143" y="33686"/>
                    <a:pt x="191" y="37186"/>
                    <a:pt x="155" y="40675"/>
                  </a:cubicBezTo>
                  <a:cubicBezTo>
                    <a:pt x="131" y="43711"/>
                    <a:pt x="143" y="46735"/>
                    <a:pt x="155" y="49759"/>
                  </a:cubicBezTo>
                  <a:cubicBezTo>
                    <a:pt x="167" y="51271"/>
                    <a:pt x="179" y="52772"/>
                    <a:pt x="191" y="54284"/>
                  </a:cubicBezTo>
                  <a:lnTo>
                    <a:pt x="203" y="56546"/>
                  </a:lnTo>
                  <a:lnTo>
                    <a:pt x="203" y="57117"/>
                  </a:lnTo>
                  <a:lnTo>
                    <a:pt x="203" y="57260"/>
                  </a:lnTo>
                  <a:cubicBezTo>
                    <a:pt x="203" y="57320"/>
                    <a:pt x="215" y="57379"/>
                    <a:pt x="215" y="57427"/>
                  </a:cubicBezTo>
                  <a:cubicBezTo>
                    <a:pt x="215" y="57534"/>
                    <a:pt x="227" y="57653"/>
                    <a:pt x="239" y="57760"/>
                  </a:cubicBezTo>
                  <a:cubicBezTo>
                    <a:pt x="262" y="57879"/>
                    <a:pt x="286" y="57987"/>
                    <a:pt x="322" y="58094"/>
                  </a:cubicBezTo>
                  <a:cubicBezTo>
                    <a:pt x="346" y="58213"/>
                    <a:pt x="393" y="58320"/>
                    <a:pt x="453" y="58427"/>
                  </a:cubicBezTo>
                  <a:cubicBezTo>
                    <a:pt x="477" y="58487"/>
                    <a:pt x="501" y="58534"/>
                    <a:pt x="536" y="58594"/>
                  </a:cubicBezTo>
                  <a:lnTo>
                    <a:pt x="643" y="58737"/>
                  </a:lnTo>
                  <a:cubicBezTo>
                    <a:pt x="715" y="58844"/>
                    <a:pt x="798" y="58927"/>
                    <a:pt x="893" y="59011"/>
                  </a:cubicBezTo>
                  <a:cubicBezTo>
                    <a:pt x="1167" y="59261"/>
                    <a:pt x="1501" y="59439"/>
                    <a:pt x="1870" y="59534"/>
                  </a:cubicBezTo>
                  <a:cubicBezTo>
                    <a:pt x="2191" y="59618"/>
                    <a:pt x="2525" y="59677"/>
                    <a:pt x="2858" y="59701"/>
                  </a:cubicBezTo>
                  <a:cubicBezTo>
                    <a:pt x="3179" y="59725"/>
                    <a:pt x="3513" y="59725"/>
                    <a:pt x="3810" y="59725"/>
                  </a:cubicBezTo>
                  <a:lnTo>
                    <a:pt x="4727" y="59749"/>
                  </a:lnTo>
                  <a:cubicBezTo>
                    <a:pt x="5954" y="59773"/>
                    <a:pt x="7180" y="59808"/>
                    <a:pt x="8406" y="59844"/>
                  </a:cubicBezTo>
                  <a:lnTo>
                    <a:pt x="24861" y="60404"/>
                  </a:lnTo>
                  <a:cubicBezTo>
                    <a:pt x="27778" y="60499"/>
                    <a:pt x="30695" y="60535"/>
                    <a:pt x="33624" y="60618"/>
                  </a:cubicBezTo>
                  <a:cubicBezTo>
                    <a:pt x="33779" y="60622"/>
                    <a:pt x="33928" y="60624"/>
                    <a:pt x="34072" y="60624"/>
                  </a:cubicBezTo>
                  <a:cubicBezTo>
                    <a:pt x="35167" y="60624"/>
                    <a:pt x="35975" y="60514"/>
                    <a:pt x="36922" y="60451"/>
                  </a:cubicBezTo>
                  <a:cubicBezTo>
                    <a:pt x="37041" y="60439"/>
                    <a:pt x="37124" y="60392"/>
                    <a:pt x="37100" y="60368"/>
                  </a:cubicBezTo>
                  <a:cubicBezTo>
                    <a:pt x="37005" y="60308"/>
                    <a:pt x="36886" y="60284"/>
                    <a:pt x="36779" y="60273"/>
                  </a:cubicBezTo>
                  <a:cubicBezTo>
                    <a:pt x="36422" y="60237"/>
                    <a:pt x="36053" y="60213"/>
                    <a:pt x="35672" y="60189"/>
                  </a:cubicBezTo>
                  <a:lnTo>
                    <a:pt x="28040" y="59856"/>
                  </a:lnTo>
                  <a:cubicBezTo>
                    <a:pt x="25194" y="59737"/>
                    <a:pt x="22384" y="59594"/>
                    <a:pt x="19610" y="59368"/>
                  </a:cubicBezTo>
                  <a:cubicBezTo>
                    <a:pt x="17324" y="59177"/>
                    <a:pt x="14943" y="58987"/>
                    <a:pt x="12585" y="58987"/>
                  </a:cubicBezTo>
                  <a:cubicBezTo>
                    <a:pt x="10276" y="58987"/>
                    <a:pt x="7966" y="58903"/>
                    <a:pt x="5656" y="58808"/>
                  </a:cubicBezTo>
                  <a:lnTo>
                    <a:pt x="3930" y="58737"/>
                  </a:lnTo>
                  <a:lnTo>
                    <a:pt x="3501" y="58725"/>
                  </a:lnTo>
                  <a:cubicBezTo>
                    <a:pt x="3358" y="58725"/>
                    <a:pt x="3227" y="58713"/>
                    <a:pt x="3096" y="58701"/>
                  </a:cubicBezTo>
                  <a:cubicBezTo>
                    <a:pt x="2834" y="58689"/>
                    <a:pt x="2584" y="58653"/>
                    <a:pt x="2334" y="58594"/>
                  </a:cubicBezTo>
                  <a:cubicBezTo>
                    <a:pt x="2108" y="58546"/>
                    <a:pt x="1905" y="58463"/>
                    <a:pt x="1715" y="58356"/>
                  </a:cubicBezTo>
                  <a:cubicBezTo>
                    <a:pt x="1572" y="58249"/>
                    <a:pt x="1441" y="58118"/>
                    <a:pt x="1370" y="57951"/>
                  </a:cubicBezTo>
                  <a:cubicBezTo>
                    <a:pt x="1286" y="57760"/>
                    <a:pt x="1251" y="57546"/>
                    <a:pt x="1251" y="57344"/>
                  </a:cubicBezTo>
                  <a:lnTo>
                    <a:pt x="1251" y="57141"/>
                  </a:lnTo>
                  <a:lnTo>
                    <a:pt x="1251" y="56927"/>
                  </a:lnTo>
                  <a:lnTo>
                    <a:pt x="1251" y="56486"/>
                  </a:lnTo>
                  <a:cubicBezTo>
                    <a:pt x="1239" y="56034"/>
                    <a:pt x="1263" y="55546"/>
                    <a:pt x="1286" y="55081"/>
                  </a:cubicBezTo>
                  <a:cubicBezTo>
                    <a:pt x="1358" y="53677"/>
                    <a:pt x="1346" y="52272"/>
                    <a:pt x="1322" y="50855"/>
                  </a:cubicBezTo>
                  <a:cubicBezTo>
                    <a:pt x="1298" y="49736"/>
                    <a:pt x="1286" y="48593"/>
                    <a:pt x="1286" y="47461"/>
                  </a:cubicBezTo>
                  <a:cubicBezTo>
                    <a:pt x="1310" y="41223"/>
                    <a:pt x="1334" y="34972"/>
                    <a:pt x="1358" y="28733"/>
                  </a:cubicBezTo>
                  <a:lnTo>
                    <a:pt x="1358" y="23923"/>
                  </a:lnTo>
                  <a:lnTo>
                    <a:pt x="1382" y="21077"/>
                  </a:lnTo>
                  <a:cubicBezTo>
                    <a:pt x="1382" y="20613"/>
                    <a:pt x="1370" y="20137"/>
                    <a:pt x="1370" y="19660"/>
                  </a:cubicBezTo>
                  <a:lnTo>
                    <a:pt x="1346" y="18244"/>
                  </a:lnTo>
                  <a:cubicBezTo>
                    <a:pt x="1310" y="16077"/>
                    <a:pt x="1239" y="13910"/>
                    <a:pt x="1215" y="11731"/>
                  </a:cubicBezTo>
                  <a:lnTo>
                    <a:pt x="1179" y="8195"/>
                  </a:lnTo>
                  <a:lnTo>
                    <a:pt x="1179" y="6433"/>
                  </a:lnTo>
                  <a:lnTo>
                    <a:pt x="1179" y="5111"/>
                  </a:lnTo>
                  <a:cubicBezTo>
                    <a:pt x="1191" y="4956"/>
                    <a:pt x="1167" y="4801"/>
                    <a:pt x="1191" y="4694"/>
                  </a:cubicBezTo>
                  <a:cubicBezTo>
                    <a:pt x="1227" y="4004"/>
                    <a:pt x="1524" y="3349"/>
                    <a:pt x="2013" y="2861"/>
                  </a:cubicBezTo>
                  <a:cubicBezTo>
                    <a:pt x="2513" y="2373"/>
                    <a:pt x="3179" y="2111"/>
                    <a:pt x="3882" y="2111"/>
                  </a:cubicBezTo>
                  <a:lnTo>
                    <a:pt x="3918" y="2111"/>
                  </a:lnTo>
                  <a:cubicBezTo>
                    <a:pt x="4739" y="2039"/>
                    <a:pt x="5561" y="1992"/>
                    <a:pt x="6370" y="1956"/>
                  </a:cubicBezTo>
                  <a:cubicBezTo>
                    <a:pt x="8204" y="1896"/>
                    <a:pt x="10085" y="1753"/>
                    <a:pt x="11978" y="1527"/>
                  </a:cubicBezTo>
                  <a:cubicBezTo>
                    <a:pt x="12776" y="1444"/>
                    <a:pt x="13669" y="1384"/>
                    <a:pt x="14502" y="1361"/>
                  </a:cubicBezTo>
                  <a:lnTo>
                    <a:pt x="17872" y="1289"/>
                  </a:lnTo>
                  <a:cubicBezTo>
                    <a:pt x="18991" y="1265"/>
                    <a:pt x="20122" y="1230"/>
                    <a:pt x="21253" y="1182"/>
                  </a:cubicBezTo>
                  <a:cubicBezTo>
                    <a:pt x="22741" y="1122"/>
                    <a:pt x="24277" y="1122"/>
                    <a:pt x="25778" y="1122"/>
                  </a:cubicBezTo>
                  <a:cubicBezTo>
                    <a:pt x="27766" y="1122"/>
                    <a:pt x="29742" y="1170"/>
                    <a:pt x="31731" y="1170"/>
                  </a:cubicBezTo>
                  <a:lnTo>
                    <a:pt x="37398" y="1182"/>
                  </a:lnTo>
                  <a:lnTo>
                    <a:pt x="38446" y="1182"/>
                  </a:lnTo>
                  <a:cubicBezTo>
                    <a:pt x="38541" y="1182"/>
                    <a:pt x="38636" y="1194"/>
                    <a:pt x="38743" y="1206"/>
                  </a:cubicBezTo>
                  <a:cubicBezTo>
                    <a:pt x="39148" y="1265"/>
                    <a:pt x="39553" y="1384"/>
                    <a:pt x="39934" y="1551"/>
                  </a:cubicBezTo>
                  <a:cubicBezTo>
                    <a:pt x="40315" y="1718"/>
                    <a:pt x="40672" y="1944"/>
                    <a:pt x="41006" y="2194"/>
                  </a:cubicBezTo>
                  <a:cubicBezTo>
                    <a:pt x="41303" y="2432"/>
                    <a:pt x="41565" y="2730"/>
                    <a:pt x="41756" y="3075"/>
                  </a:cubicBezTo>
                  <a:lnTo>
                    <a:pt x="41720" y="3111"/>
                  </a:lnTo>
                  <a:cubicBezTo>
                    <a:pt x="41815" y="3301"/>
                    <a:pt x="41875" y="3504"/>
                    <a:pt x="41887" y="3718"/>
                  </a:cubicBezTo>
                  <a:lnTo>
                    <a:pt x="41887" y="3766"/>
                  </a:lnTo>
                  <a:lnTo>
                    <a:pt x="41887" y="4170"/>
                  </a:lnTo>
                  <a:lnTo>
                    <a:pt x="41887" y="4635"/>
                  </a:lnTo>
                  <a:lnTo>
                    <a:pt x="41899" y="6516"/>
                  </a:lnTo>
                  <a:lnTo>
                    <a:pt x="41934" y="10278"/>
                  </a:lnTo>
                  <a:lnTo>
                    <a:pt x="41982" y="17767"/>
                  </a:lnTo>
                  <a:cubicBezTo>
                    <a:pt x="41994" y="20315"/>
                    <a:pt x="42030" y="22899"/>
                    <a:pt x="41982" y="25423"/>
                  </a:cubicBezTo>
                  <a:lnTo>
                    <a:pt x="41934" y="28400"/>
                  </a:lnTo>
                  <a:cubicBezTo>
                    <a:pt x="41922" y="29388"/>
                    <a:pt x="41910" y="30376"/>
                    <a:pt x="41899" y="31364"/>
                  </a:cubicBezTo>
                  <a:cubicBezTo>
                    <a:pt x="41863" y="33341"/>
                    <a:pt x="41803" y="35317"/>
                    <a:pt x="41732" y="37305"/>
                  </a:cubicBezTo>
                  <a:cubicBezTo>
                    <a:pt x="41696" y="38698"/>
                    <a:pt x="41684" y="40092"/>
                    <a:pt x="41660" y="41496"/>
                  </a:cubicBezTo>
                  <a:cubicBezTo>
                    <a:pt x="41637" y="42235"/>
                    <a:pt x="41649" y="42997"/>
                    <a:pt x="41601" y="43723"/>
                  </a:cubicBezTo>
                  <a:cubicBezTo>
                    <a:pt x="41410" y="46926"/>
                    <a:pt x="41208" y="50140"/>
                    <a:pt x="40946" y="53319"/>
                  </a:cubicBezTo>
                  <a:lnTo>
                    <a:pt x="40910" y="53807"/>
                  </a:lnTo>
                  <a:lnTo>
                    <a:pt x="40887" y="54069"/>
                  </a:lnTo>
                  <a:lnTo>
                    <a:pt x="40898" y="54367"/>
                  </a:lnTo>
                  <a:lnTo>
                    <a:pt x="40910" y="54808"/>
                  </a:lnTo>
                  <a:cubicBezTo>
                    <a:pt x="40922" y="54962"/>
                    <a:pt x="40898" y="55105"/>
                    <a:pt x="40898" y="55260"/>
                  </a:cubicBezTo>
                  <a:cubicBezTo>
                    <a:pt x="40875" y="55546"/>
                    <a:pt x="40851" y="55832"/>
                    <a:pt x="40791" y="56117"/>
                  </a:cubicBezTo>
                  <a:cubicBezTo>
                    <a:pt x="40779" y="56260"/>
                    <a:pt x="40732" y="56391"/>
                    <a:pt x="40696" y="56534"/>
                  </a:cubicBezTo>
                  <a:lnTo>
                    <a:pt x="40648" y="56748"/>
                  </a:lnTo>
                  <a:lnTo>
                    <a:pt x="40577" y="56939"/>
                  </a:lnTo>
                  <a:lnTo>
                    <a:pt x="40506" y="57141"/>
                  </a:lnTo>
                  <a:cubicBezTo>
                    <a:pt x="40482" y="57213"/>
                    <a:pt x="40458" y="57272"/>
                    <a:pt x="40422" y="57344"/>
                  </a:cubicBezTo>
                  <a:lnTo>
                    <a:pt x="40244" y="57725"/>
                  </a:lnTo>
                  <a:lnTo>
                    <a:pt x="40029" y="58070"/>
                  </a:lnTo>
                  <a:cubicBezTo>
                    <a:pt x="39994" y="58129"/>
                    <a:pt x="39958" y="58189"/>
                    <a:pt x="39910" y="58249"/>
                  </a:cubicBezTo>
                  <a:lnTo>
                    <a:pt x="39779" y="58415"/>
                  </a:lnTo>
                  <a:cubicBezTo>
                    <a:pt x="39434" y="58856"/>
                    <a:pt x="39017" y="59225"/>
                    <a:pt x="38541" y="59522"/>
                  </a:cubicBezTo>
                  <a:cubicBezTo>
                    <a:pt x="38208" y="59725"/>
                    <a:pt x="37839" y="59880"/>
                    <a:pt x="37469" y="59975"/>
                  </a:cubicBezTo>
                  <a:cubicBezTo>
                    <a:pt x="37077" y="60058"/>
                    <a:pt x="37017" y="60165"/>
                    <a:pt x="37374" y="60213"/>
                  </a:cubicBezTo>
                  <a:cubicBezTo>
                    <a:pt x="37399" y="60214"/>
                    <a:pt x="37423" y="60214"/>
                    <a:pt x="37447" y="60214"/>
                  </a:cubicBezTo>
                  <a:cubicBezTo>
                    <a:pt x="37911" y="60214"/>
                    <a:pt x="38372" y="60106"/>
                    <a:pt x="38779" y="59880"/>
                  </a:cubicBezTo>
                  <a:cubicBezTo>
                    <a:pt x="39267" y="59630"/>
                    <a:pt x="39720" y="59296"/>
                    <a:pt x="40089" y="58891"/>
                  </a:cubicBezTo>
                  <a:cubicBezTo>
                    <a:pt x="40648" y="58249"/>
                    <a:pt x="41053" y="57498"/>
                    <a:pt x="41279" y="56689"/>
                  </a:cubicBezTo>
                  <a:cubicBezTo>
                    <a:pt x="41506" y="55867"/>
                    <a:pt x="41577" y="55010"/>
                    <a:pt x="41506" y="54165"/>
                  </a:cubicBezTo>
                  <a:cubicBezTo>
                    <a:pt x="41553" y="53319"/>
                    <a:pt x="41625" y="52474"/>
                    <a:pt x="41684" y="51629"/>
                  </a:cubicBezTo>
                  <a:lnTo>
                    <a:pt x="41875" y="49093"/>
                  </a:lnTo>
                  <a:cubicBezTo>
                    <a:pt x="42125" y="45521"/>
                    <a:pt x="42387" y="41961"/>
                    <a:pt x="42577" y="38377"/>
                  </a:cubicBezTo>
                  <a:cubicBezTo>
                    <a:pt x="42720" y="35258"/>
                    <a:pt x="42839" y="32126"/>
                    <a:pt x="42839" y="29007"/>
                  </a:cubicBezTo>
                  <a:cubicBezTo>
                    <a:pt x="42851" y="25887"/>
                    <a:pt x="42863" y="22768"/>
                    <a:pt x="42899" y="19649"/>
                  </a:cubicBezTo>
                  <a:cubicBezTo>
                    <a:pt x="42946" y="15684"/>
                    <a:pt x="42923" y="11695"/>
                    <a:pt x="42946" y="7718"/>
                  </a:cubicBezTo>
                  <a:lnTo>
                    <a:pt x="42970" y="5278"/>
                  </a:lnTo>
                  <a:lnTo>
                    <a:pt x="42982" y="4051"/>
                  </a:lnTo>
                  <a:lnTo>
                    <a:pt x="42982" y="3754"/>
                  </a:lnTo>
                  <a:cubicBezTo>
                    <a:pt x="42982" y="3623"/>
                    <a:pt x="42970" y="3504"/>
                    <a:pt x="42958" y="3373"/>
                  </a:cubicBezTo>
                  <a:cubicBezTo>
                    <a:pt x="42923" y="3135"/>
                    <a:pt x="42851" y="2896"/>
                    <a:pt x="42744" y="2682"/>
                  </a:cubicBezTo>
                  <a:cubicBezTo>
                    <a:pt x="42542" y="2265"/>
                    <a:pt x="42256" y="1884"/>
                    <a:pt x="41910" y="1575"/>
                  </a:cubicBezTo>
                  <a:cubicBezTo>
                    <a:pt x="41589" y="1265"/>
                    <a:pt x="41232" y="1003"/>
                    <a:pt x="40839" y="789"/>
                  </a:cubicBezTo>
                  <a:cubicBezTo>
                    <a:pt x="40446" y="575"/>
                    <a:pt x="40041" y="408"/>
                    <a:pt x="39624" y="277"/>
                  </a:cubicBezTo>
                  <a:cubicBezTo>
                    <a:pt x="39184" y="146"/>
                    <a:pt x="38732" y="75"/>
                    <a:pt x="38279" y="63"/>
                  </a:cubicBezTo>
                  <a:cubicBezTo>
                    <a:pt x="35454" y="32"/>
                    <a:pt x="32629" y="1"/>
                    <a:pt x="29803"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32688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sp>
        <p:nvSpPr>
          <p:cNvPr id="2120" name="Google Shape;2120;p33"/>
          <p:cNvSpPr txBox="1">
            <a:spLocks noGrp="1"/>
          </p:cNvSpPr>
          <p:nvPr>
            <p:ph type="title"/>
          </p:nvPr>
        </p:nvSpPr>
        <p:spPr>
          <a:xfrm>
            <a:off x="2417772" y="395154"/>
            <a:ext cx="4305300" cy="38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FF0000"/>
                </a:solidFill>
                <a:latin typeface="#9Slide04 SVNWallington" panose="00000500000000000000" pitchFamily="2" charset="0"/>
              </a:rPr>
              <a:t>TỔNG KẾT</a:t>
            </a:r>
            <a:endParaRPr sz="2800" dirty="0"/>
          </a:p>
        </p:txBody>
      </p:sp>
      <p:grpSp>
        <p:nvGrpSpPr>
          <p:cNvPr id="2121" name="Google Shape;2121;p33"/>
          <p:cNvGrpSpPr/>
          <p:nvPr/>
        </p:nvGrpSpPr>
        <p:grpSpPr>
          <a:xfrm>
            <a:off x="317407" y="1231353"/>
            <a:ext cx="2165675" cy="3297232"/>
            <a:chOff x="664376" y="1035000"/>
            <a:chExt cx="2288663" cy="3561983"/>
          </a:xfrm>
        </p:grpSpPr>
        <p:sp>
          <p:nvSpPr>
            <p:cNvPr id="2122" name="Google Shape;2122;p33"/>
            <p:cNvSpPr/>
            <p:nvPr/>
          </p:nvSpPr>
          <p:spPr>
            <a:xfrm>
              <a:off x="1574376" y="2561900"/>
              <a:ext cx="1378663" cy="1068728"/>
            </a:xfrm>
            <a:custGeom>
              <a:avLst/>
              <a:gdLst/>
              <a:ahLst/>
              <a:cxnLst/>
              <a:rect l="l" t="t" r="r" b="b"/>
              <a:pathLst>
                <a:path w="33997" h="30944" extrusionOk="0">
                  <a:moveTo>
                    <a:pt x="599" y="0"/>
                  </a:moveTo>
                  <a:cubicBezTo>
                    <a:pt x="420" y="4013"/>
                    <a:pt x="575" y="18872"/>
                    <a:pt x="11339" y="26551"/>
                  </a:cubicBezTo>
                  <a:cubicBezTo>
                    <a:pt x="16280" y="30075"/>
                    <a:pt x="22848" y="30944"/>
                    <a:pt x="28318" y="30944"/>
                  </a:cubicBezTo>
                  <a:cubicBezTo>
                    <a:pt x="30425" y="30944"/>
                    <a:pt x="32370" y="30815"/>
                    <a:pt x="33996" y="30659"/>
                  </a:cubicBezTo>
                  <a:lnTo>
                    <a:pt x="33996" y="23575"/>
                  </a:lnTo>
                  <a:cubicBezTo>
                    <a:pt x="32068" y="23754"/>
                    <a:pt x="30257" y="23839"/>
                    <a:pt x="28555" y="23839"/>
                  </a:cubicBezTo>
                  <a:cubicBezTo>
                    <a:pt x="1" y="23839"/>
                    <a:pt x="2206" y="0"/>
                    <a:pt x="2206" y="0"/>
                  </a:cubicBezTo>
                  <a:close/>
                </a:path>
              </a:pathLst>
            </a:custGeom>
            <a:solidFill>
              <a:srgbClr val="FFE7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3" name="Google Shape;2123;p33"/>
            <p:cNvSpPr/>
            <p:nvPr/>
          </p:nvSpPr>
          <p:spPr>
            <a:xfrm>
              <a:off x="1508541" y="2593103"/>
              <a:ext cx="1444448" cy="1314733"/>
            </a:xfrm>
            <a:custGeom>
              <a:avLst/>
              <a:gdLst/>
              <a:ahLst/>
              <a:cxnLst/>
              <a:rect l="l" t="t" r="r" b="b"/>
              <a:pathLst>
                <a:path w="33997" h="30944" extrusionOk="0">
                  <a:moveTo>
                    <a:pt x="599" y="0"/>
                  </a:moveTo>
                  <a:cubicBezTo>
                    <a:pt x="420" y="4013"/>
                    <a:pt x="575" y="18872"/>
                    <a:pt x="11339" y="26551"/>
                  </a:cubicBezTo>
                  <a:cubicBezTo>
                    <a:pt x="16280" y="30075"/>
                    <a:pt x="22848" y="30944"/>
                    <a:pt x="28318" y="30944"/>
                  </a:cubicBezTo>
                  <a:cubicBezTo>
                    <a:pt x="30425" y="30944"/>
                    <a:pt x="32370" y="30815"/>
                    <a:pt x="33996" y="30659"/>
                  </a:cubicBezTo>
                  <a:lnTo>
                    <a:pt x="33996" y="23575"/>
                  </a:lnTo>
                  <a:cubicBezTo>
                    <a:pt x="32068" y="23754"/>
                    <a:pt x="30257" y="23839"/>
                    <a:pt x="28555" y="23839"/>
                  </a:cubicBezTo>
                  <a:cubicBezTo>
                    <a:pt x="1" y="23839"/>
                    <a:pt x="2206" y="0"/>
                    <a:pt x="2206" y="0"/>
                  </a:cubicBezTo>
                  <a:close/>
                </a:path>
              </a:pathLst>
            </a:custGeom>
            <a:solidFill>
              <a:srgbClr val="FFD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4" name="Google Shape;2124;p33"/>
            <p:cNvSpPr/>
            <p:nvPr/>
          </p:nvSpPr>
          <p:spPr>
            <a:xfrm>
              <a:off x="996595" y="2593103"/>
              <a:ext cx="1956379" cy="2003880"/>
            </a:xfrm>
            <a:custGeom>
              <a:avLst/>
              <a:gdLst/>
              <a:ahLst/>
              <a:cxnLst/>
              <a:rect l="l" t="t" r="r" b="b"/>
              <a:pathLst>
                <a:path w="46046" h="47164" extrusionOk="0">
                  <a:moveTo>
                    <a:pt x="9005" y="0"/>
                  </a:moveTo>
                  <a:cubicBezTo>
                    <a:pt x="1" y="42655"/>
                    <a:pt x="28231" y="47164"/>
                    <a:pt x="40571" y="47164"/>
                  </a:cubicBezTo>
                  <a:cubicBezTo>
                    <a:pt x="43879" y="47164"/>
                    <a:pt x="46045" y="46840"/>
                    <a:pt x="46045" y="46840"/>
                  </a:cubicBezTo>
                  <a:lnTo>
                    <a:pt x="46045" y="40113"/>
                  </a:lnTo>
                  <a:cubicBezTo>
                    <a:pt x="44929" y="40194"/>
                    <a:pt x="43512" y="40266"/>
                    <a:pt x="41893" y="40266"/>
                  </a:cubicBezTo>
                  <a:cubicBezTo>
                    <a:pt x="35450" y="40266"/>
                    <a:pt x="25802" y="39130"/>
                    <a:pt x="19113" y="32945"/>
                  </a:cubicBezTo>
                  <a:cubicBezTo>
                    <a:pt x="7016" y="21753"/>
                    <a:pt x="10279" y="679"/>
                    <a:pt x="10326" y="346"/>
                  </a:cubicBezTo>
                  <a:lnTo>
                    <a:pt x="10255" y="0"/>
                  </a:lnTo>
                  <a:close/>
                </a:path>
              </a:pathLst>
            </a:custGeom>
            <a:solidFill>
              <a:srgbClr val="F95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3"/>
            <p:cNvSpPr/>
            <p:nvPr/>
          </p:nvSpPr>
          <p:spPr>
            <a:xfrm>
              <a:off x="1294695" y="2593103"/>
              <a:ext cx="1658287" cy="1710504"/>
            </a:xfrm>
            <a:custGeom>
              <a:avLst/>
              <a:gdLst/>
              <a:ahLst/>
              <a:cxnLst/>
              <a:rect l="l" t="t" r="r" b="b"/>
              <a:pathLst>
                <a:path w="39030" h="40259" extrusionOk="0">
                  <a:moveTo>
                    <a:pt x="3227" y="0"/>
                  </a:moveTo>
                  <a:lnTo>
                    <a:pt x="3310" y="346"/>
                  </a:lnTo>
                  <a:cubicBezTo>
                    <a:pt x="3275" y="679"/>
                    <a:pt x="0" y="21753"/>
                    <a:pt x="12085" y="32933"/>
                  </a:cubicBezTo>
                  <a:cubicBezTo>
                    <a:pt x="18775" y="39110"/>
                    <a:pt x="28401" y="40258"/>
                    <a:pt x="34847" y="40258"/>
                  </a:cubicBezTo>
                  <a:cubicBezTo>
                    <a:pt x="36477" y="40258"/>
                    <a:pt x="37904" y="40185"/>
                    <a:pt x="39029" y="40101"/>
                  </a:cubicBezTo>
                  <a:lnTo>
                    <a:pt x="39029" y="30659"/>
                  </a:lnTo>
                  <a:cubicBezTo>
                    <a:pt x="37396" y="30815"/>
                    <a:pt x="35442" y="30946"/>
                    <a:pt x="33324" y="30946"/>
                  </a:cubicBezTo>
                  <a:cubicBezTo>
                    <a:pt x="27860" y="30946"/>
                    <a:pt x="21305" y="30078"/>
                    <a:pt x="16372" y="26551"/>
                  </a:cubicBezTo>
                  <a:cubicBezTo>
                    <a:pt x="5608" y="18872"/>
                    <a:pt x="5453" y="4013"/>
                    <a:pt x="5632" y="0"/>
                  </a:cubicBezTo>
                  <a:close/>
                </a:path>
              </a:pathLst>
            </a:custGeom>
            <a:solidFill>
              <a:srgbClr val="F99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3"/>
            <p:cNvSpPr/>
            <p:nvPr/>
          </p:nvSpPr>
          <p:spPr>
            <a:xfrm>
              <a:off x="1731776" y="1975742"/>
              <a:ext cx="598479" cy="1003852"/>
            </a:xfrm>
            <a:custGeom>
              <a:avLst/>
              <a:gdLst/>
              <a:ahLst/>
              <a:cxnLst/>
              <a:rect l="l" t="t" r="r" b="b"/>
              <a:pathLst>
                <a:path w="14086" h="23627" extrusionOk="0">
                  <a:moveTo>
                    <a:pt x="8784" y="1"/>
                  </a:moveTo>
                  <a:cubicBezTo>
                    <a:pt x="5212" y="1"/>
                    <a:pt x="167" y="5203"/>
                    <a:pt x="0" y="5256"/>
                  </a:cubicBezTo>
                  <a:lnTo>
                    <a:pt x="5668" y="23627"/>
                  </a:lnTo>
                  <a:cubicBezTo>
                    <a:pt x="5668" y="23627"/>
                    <a:pt x="14086" y="9351"/>
                    <a:pt x="11764" y="2481"/>
                  </a:cubicBezTo>
                  <a:cubicBezTo>
                    <a:pt x="11154" y="669"/>
                    <a:pt x="10064" y="1"/>
                    <a:pt x="8784" y="1"/>
                  </a:cubicBezTo>
                  <a:close/>
                </a:path>
              </a:pathLst>
            </a:custGeom>
            <a:solidFill>
              <a:srgbClr val="F99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3"/>
            <p:cNvSpPr/>
            <p:nvPr/>
          </p:nvSpPr>
          <p:spPr>
            <a:xfrm>
              <a:off x="664376" y="1975742"/>
              <a:ext cx="598479" cy="1003852"/>
            </a:xfrm>
            <a:custGeom>
              <a:avLst/>
              <a:gdLst/>
              <a:ahLst/>
              <a:cxnLst/>
              <a:rect l="l" t="t" r="r" b="b"/>
              <a:pathLst>
                <a:path w="14086" h="23627" extrusionOk="0">
                  <a:moveTo>
                    <a:pt x="5302" y="1"/>
                  </a:moveTo>
                  <a:cubicBezTo>
                    <a:pt x="4022" y="1"/>
                    <a:pt x="2931" y="669"/>
                    <a:pt x="2322" y="2481"/>
                  </a:cubicBezTo>
                  <a:cubicBezTo>
                    <a:pt x="0" y="9351"/>
                    <a:pt x="8418" y="23627"/>
                    <a:pt x="8418" y="23627"/>
                  </a:cubicBezTo>
                  <a:lnTo>
                    <a:pt x="14085" y="5256"/>
                  </a:lnTo>
                  <a:cubicBezTo>
                    <a:pt x="13919" y="5203"/>
                    <a:pt x="8874" y="1"/>
                    <a:pt x="5302" y="1"/>
                  </a:cubicBezTo>
                  <a:close/>
                </a:path>
              </a:pathLst>
            </a:custGeom>
            <a:solidFill>
              <a:srgbClr val="F99A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3"/>
            <p:cNvSpPr/>
            <p:nvPr/>
          </p:nvSpPr>
          <p:spPr>
            <a:xfrm>
              <a:off x="1103964" y="1035000"/>
              <a:ext cx="787166" cy="1710504"/>
            </a:xfrm>
            <a:custGeom>
              <a:avLst/>
              <a:gdLst/>
              <a:ahLst/>
              <a:cxnLst/>
              <a:rect l="l" t="t" r="r" b="b"/>
              <a:pathLst>
                <a:path w="18527" h="38839" extrusionOk="0">
                  <a:moveTo>
                    <a:pt x="9264" y="0"/>
                  </a:moveTo>
                  <a:cubicBezTo>
                    <a:pt x="1120" y="0"/>
                    <a:pt x="132" y="26575"/>
                    <a:pt x="13" y="34981"/>
                  </a:cubicBezTo>
                  <a:cubicBezTo>
                    <a:pt x="1" y="36124"/>
                    <a:pt x="1" y="36921"/>
                    <a:pt x="1" y="37279"/>
                  </a:cubicBezTo>
                  <a:cubicBezTo>
                    <a:pt x="167" y="37350"/>
                    <a:pt x="358" y="37422"/>
                    <a:pt x="548" y="37493"/>
                  </a:cubicBezTo>
                  <a:cubicBezTo>
                    <a:pt x="2334" y="38160"/>
                    <a:pt x="5180" y="38838"/>
                    <a:pt x="9264" y="38838"/>
                  </a:cubicBezTo>
                  <a:cubicBezTo>
                    <a:pt x="13348" y="38838"/>
                    <a:pt x="16312" y="38160"/>
                    <a:pt x="18217" y="37493"/>
                  </a:cubicBezTo>
                  <a:lnTo>
                    <a:pt x="18527" y="37386"/>
                  </a:lnTo>
                  <a:cubicBezTo>
                    <a:pt x="18515" y="37100"/>
                    <a:pt x="18527" y="36279"/>
                    <a:pt x="18515" y="35076"/>
                  </a:cubicBezTo>
                  <a:cubicBezTo>
                    <a:pt x="18408" y="26777"/>
                    <a:pt x="17443" y="0"/>
                    <a:pt x="9264" y="0"/>
                  </a:cubicBezTo>
                  <a:close/>
                </a:path>
              </a:pathLst>
            </a:custGeom>
            <a:solidFill>
              <a:srgbClr val="00C9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9" name="Google Shape;2129;p33"/>
            <p:cNvSpPr/>
            <p:nvPr/>
          </p:nvSpPr>
          <p:spPr>
            <a:xfrm>
              <a:off x="1216261" y="1035000"/>
              <a:ext cx="562577" cy="441658"/>
            </a:xfrm>
            <a:custGeom>
              <a:avLst/>
              <a:gdLst/>
              <a:ahLst/>
              <a:cxnLst/>
              <a:rect l="l" t="t" r="r" b="b"/>
              <a:pathLst>
                <a:path w="13241" h="10395" extrusionOk="0">
                  <a:moveTo>
                    <a:pt x="6609" y="0"/>
                  </a:moveTo>
                  <a:cubicBezTo>
                    <a:pt x="3454" y="0"/>
                    <a:pt x="1370" y="4001"/>
                    <a:pt x="1" y="9382"/>
                  </a:cubicBezTo>
                  <a:cubicBezTo>
                    <a:pt x="2108" y="10050"/>
                    <a:pt x="4296" y="10395"/>
                    <a:pt x="6497" y="10395"/>
                  </a:cubicBezTo>
                  <a:cubicBezTo>
                    <a:pt x="6534" y="10395"/>
                    <a:pt x="6572" y="10395"/>
                    <a:pt x="6609" y="10394"/>
                  </a:cubicBezTo>
                  <a:cubicBezTo>
                    <a:pt x="8978" y="10394"/>
                    <a:pt x="11312" y="9954"/>
                    <a:pt x="13241" y="9418"/>
                  </a:cubicBezTo>
                  <a:cubicBezTo>
                    <a:pt x="11860" y="4013"/>
                    <a:pt x="9776" y="0"/>
                    <a:pt x="6609" y="0"/>
                  </a:cubicBezTo>
                  <a:close/>
                </a:path>
              </a:pathLst>
            </a:custGeom>
            <a:solidFill>
              <a:srgbClr val="006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0" name="Google Shape;2130;p33"/>
            <p:cNvSpPr/>
            <p:nvPr/>
          </p:nvSpPr>
          <p:spPr>
            <a:xfrm>
              <a:off x="1262829" y="1597041"/>
              <a:ext cx="468977" cy="468977"/>
            </a:xfrm>
            <a:custGeom>
              <a:avLst/>
              <a:gdLst/>
              <a:ahLst/>
              <a:cxnLst/>
              <a:rect l="l" t="t" r="r" b="b"/>
              <a:pathLst>
                <a:path w="11038" h="11038" extrusionOk="0">
                  <a:moveTo>
                    <a:pt x="5513" y="0"/>
                  </a:moveTo>
                  <a:cubicBezTo>
                    <a:pt x="2465" y="0"/>
                    <a:pt x="0" y="2477"/>
                    <a:pt x="0" y="5525"/>
                  </a:cubicBezTo>
                  <a:cubicBezTo>
                    <a:pt x="0" y="8561"/>
                    <a:pt x="2465" y="11037"/>
                    <a:pt x="5513" y="11037"/>
                  </a:cubicBezTo>
                  <a:cubicBezTo>
                    <a:pt x="8561" y="11037"/>
                    <a:pt x="11037" y="8561"/>
                    <a:pt x="11037" y="5525"/>
                  </a:cubicBezTo>
                  <a:cubicBezTo>
                    <a:pt x="11037" y="2477"/>
                    <a:pt x="8561" y="0"/>
                    <a:pt x="55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3"/>
            <p:cNvSpPr/>
            <p:nvPr/>
          </p:nvSpPr>
          <p:spPr>
            <a:xfrm>
              <a:off x="1294695" y="1628907"/>
              <a:ext cx="405246" cy="405246"/>
            </a:xfrm>
            <a:custGeom>
              <a:avLst/>
              <a:gdLst/>
              <a:ahLst/>
              <a:cxnLst/>
              <a:rect l="l" t="t" r="r" b="b"/>
              <a:pathLst>
                <a:path w="9538" h="9538" extrusionOk="0">
                  <a:moveTo>
                    <a:pt x="4763" y="0"/>
                  </a:moveTo>
                  <a:cubicBezTo>
                    <a:pt x="2132" y="0"/>
                    <a:pt x="0" y="2131"/>
                    <a:pt x="0" y="4775"/>
                  </a:cubicBezTo>
                  <a:cubicBezTo>
                    <a:pt x="0" y="7406"/>
                    <a:pt x="2132" y="9537"/>
                    <a:pt x="4763" y="9537"/>
                  </a:cubicBezTo>
                  <a:cubicBezTo>
                    <a:pt x="7394" y="9537"/>
                    <a:pt x="9537" y="7406"/>
                    <a:pt x="9537" y="4775"/>
                  </a:cubicBezTo>
                  <a:cubicBezTo>
                    <a:pt x="9537" y="2131"/>
                    <a:pt x="7394" y="0"/>
                    <a:pt x="4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3"/>
            <p:cNvSpPr/>
            <p:nvPr/>
          </p:nvSpPr>
          <p:spPr>
            <a:xfrm>
              <a:off x="1328601" y="1646115"/>
              <a:ext cx="350097" cy="380943"/>
            </a:xfrm>
            <a:custGeom>
              <a:avLst/>
              <a:gdLst/>
              <a:ahLst/>
              <a:cxnLst/>
              <a:rect l="l" t="t" r="r" b="b"/>
              <a:pathLst>
                <a:path w="8240" h="8966" extrusionOk="0">
                  <a:moveTo>
                    <a:pt x="5882" y="0"/>
                  </a:moveTo>
                  <a:lnTo>
                    <a:pt x="0" y="7001"/>
                  </a:lnTo>
                  <a:cubicBezTo>
                    <a:pt x="643" y="7965"/>
                    <a:pt x="1619" y="8656"/>
                    <a:pt x="2727" y="8965"/>
                  </a:cubicBezTo>
                  <a:lnTo>
                    <a:pt x="8239" y="2262"/>
                  </a:lnTo>
                  <a:cubicBezTo>
                    <a:pt x="7739" y="1250"/>
                    <a:pt x="6918" y="452"/>
                    <a:pt x="58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3"/>
            <p:cNvSpPr/>
            <p:nvPr/>
          </p:nvSpPr>
          <p:spPr>
            <a:xfrm>
              <a:off x="1103454" y="2477746"/>
              <a:ext cx="787166" cy="163959"/>
            </a:xfrm>
            <a:custGeom>
              <a:avLst/>
              <a:gdLst/>
              <a:ahLst/>
              <a:cxnLst/>
              <a:rect l="l" t="t" r="r" b="b"/>
              <a:pathLst>
                <a:path w="18527" h="3859" extrusionOk="0">
                  <a:moveTo>
                    <a:pt x="37" y="1"/>
                  </a:moveTo>
                  <a:cubicBezTo>
                    <a:pt x="37" y="358"/>
                    <a:pt x="25" y="703"/>
                    <a:pt x="25" y="1013"/>
                  </a:cubicBezTo>
                  <a:cubicBezTo>
                    <a:pt x="13" y="1513"/>
                    <a:pt x="13" y="1942"/>
                    <a:pt x="1" y="2299"/>
                  </a:cubicBezTo>
                  <a:cubicBezTo>
                    <a:pt x="1751" y="3013"/>
                    <a:pt x="4740" y="3858"/>
                    <a:pt x="9264" y="3858"/>
                  </a:cubicBezTo>
                  <a:cubicBezTo>
                    <a:pt x="13586" y="3858"/>
                    <a:pt x="16646" y="3096"/>
                    <a:pt x="18527" y="2394"/>
                  </a:cubicBezTo>
                  <a:cubicBezTo>
                    <a:pt x="18527" y="2049"/>
                    <a:pt x="18527" y="1620"/>
                    <a:pt x="18515" y="1120"/>
                  </a:cubicBezTo>
                  <a:cubicBezTo>
                    <a:pt x="18515" y="799"/>
                    <a:pt x="18515" y="465"/>
                    <a:pt x="18503" y="96"/>
                  </a:cubicBezTo>
                  <a:cubicBezTo>
                    <a:pt x="16610" y="787"/>
                    <a:pt x="13562" y="1549"/>
                    <a:pt x="9264" y="1549"/>
                  </a:cubicBezTo>
                  <a:cubicBezTo>
                    <a:pt x="4763" y="1549"/>
                    <a:pt x="1775" y="715"/>
                    <a:pt x="37" y="1"/>
                  </a:cubicBezTo>
                  <a:close/>
                </a:path>
              </a:pathLst>
            </a:custGeom>
            <a:solidFill>
              <a:srgbClr val="006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3"/>
            <p:cNvSpPr/>
            <p:nvPr/>
          </p:nvSpPr>
          <p:spPr>
            <a:xfrm>
              <a:off x="1103454" y="2315864"/>
              <a:ext cx="787166" cy="163959"/>
            </a:xfrm>
            <a:custGeom>
              <a:avLst/>
              <a:gdLst/>
              <a:ahLst/>
              <a:cxnLst/>
              <a:rect l="l" t="t" r="r" b="b"/>
              <a:pathLst>
                <a:path w="18527" h="3859" extrusionOk="0">
                  <a:moveTo>
                    <a:pt x="37" y="1"/>
                  </a:moveTo>
                  <a:cubicBezTo>
                    <a:pt x="37" y="370"/>
                    <a:pt x="25" y="703"/>
                    <a:pt x="25" y="1025"/>
                  </a:cubicBezTo>
                  <a:cubicBezTo>
                    <a:pt x="13" y="1513"/>
                    <a:pt x="13" y="1942"/>
                    <a:pt x="1" y="2299"/>
                  </a:cubicBezTo>
                  <a:cubicBezTo>
                    <a:pt x="1751" y="3025"/>
                    <a:pt x="4740" y="3858"/>
                    <a:pt x="9264" y="3858"/>
                  </a:cubicBezTo>
                  <a:cubicBezTo>
                    <a:pt x="13586" y="3858"/>
                    <a:pt x="16646" y="3096"/>
                    <a:pt x="18527" y="2406"/>
                  </a:cubicBezTo>
                  <a:cubicBezTo>
                    <a:pt x="18527" y="2049"/>
                    <a:pt x="18527" y="1620"/>
                    <a:pt x="18515" y="1120"/>
                  </a:cubicBezTo>
                  <a:cubicBezTo>
                    <a:pt x="18515" y="810"/>
                    <a:pt x="18515" y="465"/>
                    <a:pt x="18503" y="108"/>
                  </a:cubicBezTo>
                  <a:cubicBezTo>
                    <a:pt x="16610" y="799"/>
                    <a:pt x="13562" y="1549"/>
                    <a:pt x="9264" y="1549"/>
                  </a:cubicBezTo>
                  <a:cubicBezTo>
                    <a:pt x="4763" y="1549"/>
                    <a:pt x="1775" y="727"/>
                    <a:pt x="37" y="1"/>
                  </a:cubicBezTo>
                  <a:close/>
                </a:path>
              </a:pathLst>
            </a:custGeom>
            <a:solidFill>
              <a:srgbClr val="006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5" name="Google Shape;2135;p33"/>
          <p:cNvGrpSpPr/>
          <p:nvPr/>
        </p:nvGrpSpPr>
        <p:grpSpPr>
          <a:xfrm>
            <a:off x="2011011" y="2311734"/>
            <a:ext cx="600049" cy="566525"/>
            <a:chOff x="3347055" y="2132249"/>
            <a:chExt cx="549596" cy="518891"/>
          </a:xfrm>
          <a:solidFill>
            <a:srgbClr val="006BC2"/>
          </a:solidFill>
        </p:grpSpPr>
        <p:sp>
          <p:nvSpPr>
            <p:cNvPr id="2136" name="Google Shape;2136;p33"/>
            <p:cNvSpPr/>
            <p:nvPr/>
          </p:nvSpPr>
          <p:spPr>
            <a:xfrm>
              <a:off x="3619052" y="2132249"/>
              <a:ext cx="64447" cy="55224"/>
            </a:xfrm>
            <a:custGeom>
              <a:avLst/>
              <a:gdLst/>
              <a:ahLst/>
              <a:cxnLst/>
              <a:rect l="l" t="t" r="r" b="b"/>
              <a:pathLst>
                <a:path w="1656" h="1419" extrusionOk="0">
                  <a:moveTo>
                    <a:pt x="941" y="0"/>
                  </a:moveTo>
                  <a:cubicBezTo>
                    <a:pt x="310" y="0"/>
                    <a:pt x="1" y="762"/>
                    <a:pt x="441" y="1215"/>
                  </a:cubicBezTo>
                  <a:cubicBezTo>
                    <a:pt x="586" y="1355"/>
                    <a:pt x="762" y="1418"/>
                    <a:pt x="934" y="1418"/>
                  </a:cubicBezTo>
                  <a:cubicBezTo>
                    <a:pt x="1303" y="1418"/>
                    <a:pt x="1656" y="1132"/>
                    <a:pt x="1656" y="703"/>
                  </a:cubicBezTo>
                  <a:cubicBezTo>
                    <a:pt x="1656" y="310"/>
                    <a:pt x="1334"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3"/>
            <p:cNvSpPr/>
            <p:nvPr/>
          </p:nvSpPr>
          <p:spPr>
            <a:xfrm>
              <a:off x="3719615" y="2595604"/>
              <a:ext cx="64447" cy="55535"/>
            </a:xfrm>
            <a:custGeom>
              <a:avLst/>
              <a:gdLst/>
              <a:ahLst/>
              <a:cxnLst/>
              <a:rect l="l" t="t" r="r" b="b"/>
              <a:pathLst>
                <a:path w="1656" h="1427" extrusionOk="0">
                  <a:moveTo>
                    <a:pt x="941" y="0"/>
                  </a:moveTo>
                  <a:cubicBezTo>
                    <a:pt x="310" y="0"/>
                    <a:pt x="0" y="774"/>
                    <a:pt x="441" y="1215"/>
                  </a:cubicBezTo>
                  <a:cubicBezTo>
                    <a:pt x="587" y="1361"/>
                    <a:pt x="766" y="1427"/>
                    <a:pt x="941" y="1427"/>
                  </a:cubicBezTo>
                  <a:cubicBezTo>
                    <a:pt x="1307" y="1427"/>
                    <a:pt x="1655" y="1142"/>
                    <a:pt x="1655" y="715"/>
                  </a:cubicBezTo>
                  <a:cubicBezTo>
                    <a:pt x="1655" y="322"/>
                    <a:pt x="1334"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3"/>
            <p:cNvSpPr/>
            <p:nvPr/>
          </p:nvSpPr>
          <p:spPr>
            <a:xfrm>
              <a:off x="3744639" y="2284223"/>
              <a:ext cx="152012" cy="130257"/>
            </a:xfrm>
            <a:custGeom>
              <a:avLst/>
              <a:gdLst/>
              <a:ahLst/>
              <a:cxnLst/>
              <a:rect l="l" t="t" r="r" b="b"/>
              <a:pathLst>
                <a:path w="3906" h="3347" extrusionOk="0">
                  <a:moveTo>
                    <a:pt x="2227" y="0"/>
                  </a:moveTo>
                  <a:cubicBezTo>
                    <a:pt x="738" y="0"/>
                    <a:pt x="0" y="1798"/>
                    <a:pt x="1048" y="2858"/>
                  </a:cubicBezTo>
                  <a:cubicBezTo>
                    <a:pt x="1389" y="3195"/>
                    <a:pt x="1807" y="3346"/>
                    <a:pt x="2216" y="3346"/>
                  </a:cubicBezTo>
                  <a:cubicBezTo>
                    <a:pt x="3079" y="3346"/>
                    <a:pt x="3905" y="2676"/>
                    <a:pt x="3905" y="1667"/>
                  </a:cubicBezTo>
                  <a:cubicBezTo>
                    <a:pt x="3905" y="751"/>
                    <a:pt x="3155" y="0"/>
                    <a:pt x="2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3"/>
            <p:cNvSpPr/>
            <p:nvPr/>
          </p:nvSpPr>
          <p:spPr>
            <a:xfrm>
              <a:off x="3347055" y="2256474"/>
              <a:ext cx="65304" cy="55419"/>
            </a:xfrm>
            <a:custGeom>
              <a:avLst/>
              <a:gdLst/>
              <a:ahLst/>
              <a:cxnLst/>
              <a:rect l="l" t="t" r="r" b="b"/>
              <a:pathLst>
                <a:path w="1678" h="1424" extrusionOk="0">
                  <a:moveTo>
                    <a:pt x="801" y="1"/>
                  </a:moveTo>
                  <a:cubicBezTo>
                    <a:pt x="519" y="1"/>
                    <a:pt x="238" y="163"/>
                    <a:pt x="132" y="475"/>
                  </a:cubicBezTo>
                  <a:cubicBezTo>
                    <a:pt x="1" y="844"/>
                    <a:pt x="191" y="1261"/>
                    <a:pt x="560" y="1380"/>
                  </a:cubicBezTo>
                  <a:cubicBezTo>
                    <a:pt x="643" y="1410"/>
                    <a:pt x="725" y="1424"/>
                    <a:pt x="804" y="1424"/>
                  </a:cubicBezTo>
                  <a:cubicBezTo>
                    <a:pt x="1295" y="1424"/>
                    <a:pt x="1677" y="896"/>
                    <a:pt x="1441" y="404"/>
                  </a:cubicBezTo>
                  <a:cubicBezTo>
                    <a:pt x="1311" y="133"/>
                    <a:pt x="1055" y="1"/>
                    <a:pt x="8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3"/>
            <p:cNvSpPr/>
            <p:nvPr/>
          </p:nvSpPr>
          <p:spPr>
            <a:xfrm>
              <a:off x="3463809" y="2395761"/>
              <a:ext cx="151117" cy="129440"/>
            </a:xfrm>
            <a:custGeom>
              <a:avLst/>
              <a:gdLst/>
              <a:ahLst/>
              <a:cxnLst/>
              <a:rect l="l" t="t" r="r" b="b"/>
              <a:pathLst>
                <a:path w="3883" h="3326" extrusionOk="0">
                  <a:moveTo>
                    <a:pt x="2227" y="313"/>
                  </a:moveTo>
                  <a:cubicBezTo>
                    <a:pt x="2966" y="313"/>
                    <a:pt x="3573" y="921"/>
                    <a:pt x="3573" y="1659"/>
                  </a:cubicBezTo>
                  <a:cubicBezTo>
                    <a:pt x="3573" y="2475"/>
                    <a:pt x="2904" y="3017"/>
                    <a:pt x="2206" y="3017"/>
                  </a:cubicBezTo>
                  <a:cubicBezTo>
                    <a:pt x="1876" y="3017"/>
                    <a:pt x="1539" y="2895"/>
                    <a:pt x="1263" y="2623"/>
                  </a:cubicBezTo>
                  <a:cubicBezTo>
                    <a:pt x="418" y="1766"/>
                    <a:pt x="1013" y="313"/>
                    <a:pt x="2227" y="313"/>
                  </a:cubicBezTo>
                  <a:close/>
                  <a:moveTo>
                    <a:pt x="2214" y="0"/>
                  </a:moveTo>
                  <a:cubicBezTo>
                    <a:pt x="1806" y="0"/>
                    <a:pt x="1388" y="152"/>
                    <a:pt x="1049" y="492"/>
                  </a:cubicBezTo>
                  <a:cubicBezTo>
                    <a:pt x="1" y="1540"/>
                    <a:pt x="739" y="3326"/>
                    <a:pt x="2227" y="3326"/>
                  </a:cubicBezTo>
                  <a:cubicBezTo>
                    <a:pt x="3144" y="3326"/>
                    <a:pt x="3882" y="2576"/>
                    <a:pt x="3882" y="1659"/>
                  </a:cubicBezTo>
                  <a:cubicBezTo>
                    <a:pt x="3882" y="661"/>
                    <a:pt x="3067" y="0"/>
                    <a:pt x="2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1" name="Google Shape;2141;p33"/>
          <p:cNvGrpSpPr/>
          <p:nvPr/>
        </p:nvGrpSpPr>
        <p:grpSpPr>
          <a:xfrm>
            <a:off x="291002" y="1422962"/>
            <a:ext cx="236714" cy="185853"/>
            <a:chOff x="1241875" y="1119140"/>
            <a:chExt cx="216810" cy="170226"/>
          </a:xfrm>
          <a:solidFill>
            <a:srgbClr val="006BC2"/>
          </a:solidFill>
        </p:grpSpPr>
        <p:sp>
          <p:nvSpPr>
            <p:cNvPr id="2142" name="Google Shape;2142;p33"/>
            <p:cNvSpPr/>
            <p:nvPr/>
          </p:nvSpPr>
          <p:spPr>
            <a:xfrm>
              <a:off x="1241875" y="1119140"/>
              <a:ext cx="66432" cy="55457"/>
            </a:xfrm>
            <a:custGeom>
              <a:avLst/>
              <a:gdLst/>
              <a:ahLst/>
              <a:cxnLst/>
              <a:rect l="l" t="t" r="r" b="b"/>
              <a:pathLst>
                <a:path w="1707" h="1425" extrusionOk="0">
                  <a:moveTo>
                    <a:pt x="803" y="1"/>
                  </a:moveTo>
                  <a:cubicBezTo>
                    <a:pt x="478" y="1"/>
                    <a:pt x="183" y="223"/>
                    <a:pt x="111" y="553"/>
                  </a:cubicBezTo>
                  <a:cubicBezTo>
                    <a:pt x="0" y="1031"/>
                    <a:pt x="373" y="1425"/>
                    <a:pt x="796" y="1425"/>
                  </a:cubicBezTo>
                  <a:cubicBezTo>
                    <a:pt x="920" y="1425"/>
                    <a:pt x="1049" y="1391"/>
                    <a:pt x="1170" y="1315"/>
                  </a:cubicBezTo>
                  <a:cubicBezTo>
                    <a:pt x="1706" y="970"/>
                    <a:pt x="1575" y="160"/>
                    <a:pt x="956" y="17"/>
                  </a:cubicBezTo>
                  <a:cubicBezTo>
                    <a:pt x="905" y="6"/>
                    <a:pt x="853" y="1"/>
                    <a:pt x="8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3"/>
            <p:cNvSpPr/>
            <p:nvPr/>
          </p:nvSpPr>
          <p:spPr>
            <a:xfrm>
              <a:off x="1387934" y="1234065"/>
              <a:ext cx="70752" cy="55302"/>
            </a:xfrm>
            <a:custGeom>
              <a:avLst/>
              <a:gdLst/>
              <a:ahLst/>
              <a:cxnLst/>
              <a:rect l="l" t="t" r="r" b="b"/>
              <a:pathLst>
                <a:path w="1818" h="1421" extrusionOk="0">
                  <a:moveTo>
                    <a:pt x="908" y="0"/>
                  </a:moveTo>
                  <a:cubicBezTo>
                    <a:pt x="857" y="0"/>
                    <a:pt x="805" y="6"/>
                    <a:pt x="751" y="17"/>
                  </a:cubicBezTo>
                  <a:cubicBezTo>
                    <a:pt x="132" y="160"/>
                    <a:pt x="1" y="981"/>
                    <a:pt x="537" y="1315"/>
                  </a:cubicBezTo>
                  <a:cubicBezTo>
                    <a:pt x="654" y="1386"/>
                    <a:pt x="784" y="1420"/>
                    <a:pt x="911" y="1420"/>
                  </a:cubicBezTo>
                  <a:cubicBezTo>
                    <a:pt x="1146" y="1420"/>
                    <a:pt x="1374" y="1304"/>
                    <a:pt x="1513" y="1088"/>
                  </a:cubicBezTo>
                  <a:cubicBezTo>
                    <a:pt x="1818" y="599"/>
                    <a:pt x="1446" y="0"/>
                    <a:pt x="9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4" name="Google Shape;2144;p33"/>
          <p:cNvGrpSpPr/>
          <p:nvPr/>
        </p:nvGrpSpPr>
        <p:grpSpPr>
          <a:xfrm>
            <a:off x="257362" y="3890660"/>
            <a:ext cx="528708" cy="480694"/>
            <a:chOff x="1320295" y="4077399"/>
            <a:chExt cx="484253" cy="440277"/>
          </a:xfrm>
          <a:solidFill>
            <a:srgbClr val="006BC2"/>
          </a:solidFill>
        </p:grpSpPr>
        <p:sp>
          <p:nvSpPr>
            <p:cNvPr id="2145" name="Google Shape;2145;p33"/>
            <p:cNvSpPr/>
            <p:nvPr/>
          </p:nvSpPr>
          <p:spPr>
            <a:xfrm>
              <a:off x="1467637" y="4462140"/>
              <a:ext cx="64447" cy="55535"/>
            </a:xfrm>
            <a:custGeom>
              <a:avLst/>
              <a:gdLst/>
              <a:ahLst/>
              <a:cxnLst/>
              <a:rect l="l" t="t" r="r" b="b"/>
              <a:pathLst>
                <a:path w="1656" h="1427" extrusionOk="0">
                  <a:moveTo>
                    <a:pt x="715" y="0"/>
                  </a:moveTo>
                  <a:cubicBezTo>
                    <a:pt x="349" y="0"/>
                    <a:pt x="1" y="285"/>
                    <a:pt x="1" y="712"/>
                  </a:cubicBezTo>
                  <a:cubicBezTo>
                    <a:pt x="1" y="1105"/>
                    <a:pt x="322" y="1426"/>
                    <a:pt x="715" y="1426"/>
                  </a:cubicBezTo>
                  <a:cubicBezTo>
                    <a:pt x="1346" y="1426"/>
                    <a:pt x="1656" y="653"/>
                    <a:pt x="1215" y="212"/>
                  </a:cubicBezTo>
                  <a:cubicBezTo>
                    <a:pt x="1069" y="66"/>
                    <a:pt x="890" y="0"/>
                    <a:pt x="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3"/>
            <p:cNvSpPr/>
            <p:nvPr/>
          </p:nvSpPr>
          <p:spPr>
            <a:xfrm>
              <a:off x="1320295" y="4136165"/>
              <a:ext cx="151117" cy="129440"/>
            </a:xfrm>
            <a:custGeom>
              <a:avLst/>
              <a:gdLst/>
              <a:ahLst/>
              <a:cxnLst/>
              <a:rect l="l" t="t" r="r" b="b"/>
              <a:pathLst>
                <a:path w="3883" h="3326" extrusionOk="0">
                  <a:moveTo>
                    <a:pt x="2227" y="313"/>
                  </a:moveTo>
                  <a:cubicBezTo>
                    <a:pt x="2965" y="313"/>
                    <a:pt x="3573" y="920"/>
                    <a:pt x="3573" y="1659"/>
                  </a:cubicBezTo>
                  <a:cubicBezTo>
                    <a:pt x="3573" y="2475"/>
                    <a:pt x="2904" y="3016"/>
                    <a:pt x="2206" y="3016"/>
                  </a:cubicBezTo>
                  <a:cubicBezTo>
                    <a:pt x="1875" y="3016"/>
                    <a:pt x="1538" y="2895"/>
                    <a:pt x="1263" y="2623"/>
                  </a:cubicBezTo>
                  <a:cubicBezTo>
                    <a:pt x="417" y="1766"/>
                    <a:pt x="1025" y="313"/>
                    <a:pt x="2227" y="313"/>
                  </a:cubicBezTo>
                  <a:close/>
                  <a:moveTo>
                    <a:pt x="2214" y="0"/>
                  </a:moveTo>
                  <a:cubicBezTo>
                    <a:pt x="1805" y="0"/>
                    <a:pt x="1388" y="152"/>
                    <a:pt x="1048" y="492"/>
                  </a:cubicBezTo>
                  <a:cubicBezTo>
                    <a:pt x="1" y="1540"/>
                    <a:pt x="739" y="3325"/>
                    <a:pt x="2227" y="3325"/>
                  </a:cubicBezTo>
                  <a:cubicBezTo>
                    <a:pt x="3144" y="3325"/>
                    <a:pt x="3882" y="2575"/>
                    <a:pt x="3882" y="1659"/>
                  </a:cubicBezTo>
                  <a:cubicBezTo>
                    <a:pt x="3882" y="661"/>
                    <a:pt x="3066" y="0"/>
                    <a:pt x="2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3"/>
            <p:cNvSpPr/>
            <p:nvPr/>
          </p:nvSpPr>
          <p:spPr>
            <a:xfrm>
              <a:off x="1635373" y="4077399"/>
              <a:ext cx="64914" cy="55224"/>
            </a:xfrm>
            <a:custGeom>
              <a:avLst/>
              <a:gdLst/>
              <a:ahLst/>
              <a:cxnLst/>
              <a:rect l="l" t="t" r="r" b="b"/>
              <a:pathLst>
                <a:path w="1668" h="1419" extrusionOk="0">
                  <a:moveTo>
                    <a:pt x="722" y="0"/>
                  </a:moveTo>
                  <a:cubicBezTo>
                    <a:pt x="354" y="0"/>
                    <a:pt x="1" y="286"/>
                    <a:pt x="1" y="716"/>
                  </a:cubicBezTo>
                  <a:cubicBezTo>
                    <a:pt x="1" y="1109"/>
                    <a:pt x="322" y="1418"/>
                    <a:pt x="715" y="1418"/>
                  </a:cubicBezTo>
                  <a:cubicBezTo>
                    <a:pt x="1346" y="1418"/>
                    <a:pt x="1668" y="656"/>
                    <a:pt x="1215" y="204"/>
                  </a:cubicBezTo>
                  <a:cubicBezTo>
                    <a:pt x="1071" y="63"/>
                    <a:pt x="895" y="0"/>
                    <a:pt x="7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3"/>
            <p:cNvSpPr/>
            <p:nvPr/>
          </p:nvSpPr>
          <p:spPr>
            <a:xfrm>
              <a:off x="1682658" y="4307442"/>
              <a:ext cx="121890" cy="104571"/>
            </a:xfrm>
            <a:custGeom>
              <a:avLst/>
              <a:gdLst/>
              <a:ahLst/>
              <a:cxnLst/>
              <a:rect l="l" t="t" r="r" b="b"/>
              <a:pathLst>
                <a:path w="3132" h="2687" extrusionOk="0">
                  <a:moveTo>
                    <a:pt x="1353" y="0"/>
                  </a:moveTo>
                  <a:cubicBezTo>
                    <a:pt x="663" y="0"/>
                    <a:pt x="0" y="534"/>
                    <a:pt x="0" y="1341"/>
                  </a:cubicBezTo>
                  <a:cubicBezTo>
                    <a:pt x="0" y="2080"/>
                    <a:pt x="596" y="2687"/>
                    <a:pt x="1346" y="2687"/>
                  </a:cubicBezTo>
                  <a:cubicBezTo>
                    <a:pt x="2536" y="2687"/>
                    <a:pt x="3132" y="1234"/>
                    <a:pt x="2286" y="389"/>
                  </a:cubicBezTo>
                  <a:cubicBezTo>
                    <a:pt x="2014" y="121"/>
                    <a:pt x="1680" y="0"/>
                    <a:pt x="13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9" name="Google Shape;2149;p33"/>
          <p:cNvGrpSpPr/>
          <p:nvPr/>
        </p:nvGrpSpPr>
        <p:grpSpPr>
          <a:xfrm>
            <a:off x="2905736" y="1373552"/>
            <a:ext cx="6013539" cy="598500"/>
            <a:chOff x="3486913" y="1288313"/>
            <a:chExt cx="6013539" cy="598500"/>
          </a:xfrm>
        </p:grpSpPr>
        <p:grpSp>
          <p:nvGrpSpPr>
            <p:cNvPr id="2150" name="Google Shape;2150;p33"/>
            <p:cNvGrpSpPr/>
            <p:nvPr/>
          </p:nvGrpSpPr>
          <p:grpSpPr>
            <a:xfrm>
              <a:off x="3486913" y="1288313"/>
              <a:ext cx="2353636" cy="598500"/>
              <a:chOff x="3486913" y="1288313"/>
              <a:chExt cx="2353636" cy="598500"/>
            </a:xfrm>
          </p:grpSpPr>
          <p:sp>
            <p:nvSpPr>
              <p:cNvPr id="2151" name="Google Shape;2151;p33"/>
              <p:cNvSpPr/>
              <p:nvPr/>
            </p:nvSpPr>
            <p:spPr>
              <a:xfrm>
                <a:off x="3859525" y="1378101"/>
                <a:ext cx="1606614" cy="418827"/>
              </a:xfrm>
              <a:prstGeom prst="roundRect">
                <a:avLst>
                  <a:gd name="adj" fmla="val 50000"/>
                </a:avLst>
              </a:prstGeom>
              <a:solidFill>
                <a:srgbClr val="FFD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9Slide03 Ample" panose="02000000000000000000" pitchFamily="2" charset="0"/>
                </a:endParaRPr>
              </a:p>
            </p:txBody>
          </p:sp>
          <p:sp>
            <p:nvSpPr>
              <p:cNvPr id="2152" name="Google Shape;2152;p33"/>
              <p:cNvSpPr/>
              <p:nvPr/>
            </p:nvSpPr>
            <p:spPr>
              <a:xfrm>
                <a:off x="3486913" y="1288313"/>
                <a:ext cx="598500" cy="598500"/>
              </a:xfrm>
              <a:prstGeom prst="roundRect">
                <a:avLst>
                  <a:gd name="adj" fmla="val 16667"/>
                </a:avLst>
              </a:prstGeom>
              <a:solidFill>
                <a:srgbClr val="FFD27C"/>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9Slide03 Ample" panose="02000000000000000000" pitchFamily="2" charset="0"/>
                </a:endParaRPr>
              </a:p>
            </p:txBody>
          </p:sp>
          <p:cxnSp>
            <p:nvCxnSpPr>
              <p:cNvPr id="2153" name="Google Shape;2153;p33"/>
              <p:cNvCxnSpPr>
                <a:cxnSpLocks/>
                <a:stCxn id="2151" idx="3"/>
                <a:endCxn id="2154" idx="1"/>
              </p:cNvCxnSpPr>
              <p:nvPr/>
            </p:nvCxnSpPr>
            <p:spPr>
              <a:xfrm>
                <a:off x="5466139" y="1587515"/>
                <a:ext cx="374410" cy="85"/>
              </a:xfrm>
              <a:prstGeom prst="straightConnector1">
                <a:avLst/>
              </a:prstGeom>
              <a:noFill/>
              <a:ln w="19050" cap="flat" cmpd="sng">
                <a:solidFill>
                  <a:schemeClr val="accent6"/>
                </a:solidFill>
                <a:prstDash val="solid"/>
                <a:round/>
                <a:headEnd type="none" w="med" len="med"/>
                <a:tailEnd type="none" w="med" len="med"/>
              </a:ln>
            </p:spPr>
          </p:cxnSp>
        </p:grpSp>
        <p:grpSp>
          <p:nvGrpSpPr>
            <p:cNvPr id="2155" name="Google Shape;2155;p33"/>
            <p:cNvGrpSpPr/>
            <p:nvPr/>
          </p:nvGrpSpPr>
          <p:grpSpPr>
            <a:xfrm>
              <a:off x="3504863" y="1384950"/>
              <a:ext cx="5995589" cy="405300"/>
              <a:chOff x="3504863" y="1384950"/>
              <a:chExt cx="5995589" cy="405300"/>
            </a:xfrm>
          </p:grpSpPr>
          <p:sp>
            <p:nvSpPr>
              <p:cNvPr id="2156" name="Google Shape;2156;p33"/>
              <p:cNvSpPr txBox="1"/>
              <p:nvPr/>
            </p:nvSpPr>
            <p:spPr>
              <a:xfrm>
                <a:off x="3504863" y="1430675"/>
                <a:ext cx="56250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latin typeface="#9Slide03 Ample" panose="02000000000000000000" pitchFamily="2" charset="0"/>
                    <a:ea typeface="Fira Sans Extra Condensed Medium"/>
                    <a:cs typeface="Fira Sans Extra Condensed Medium"/>
                    <a:sym typeface="Fira Sans Extra Condensed Medium"/>
                  </a:rPr>
                  <a:t>a</a:t>
                </a:r>
                <a:endParaRPr sz="2400" dirty="0">
                  <a:solidFill>
                    <a:schemeClr val="dk1"/>
                  </a:solidFill>
                  <a:latin typeface="#9Slide03 Ample" panose="02000000000000000000" pitchFamily="2" charset="0"/>
                  <a:ea typeface="Fira Sans Extra Condensed Medium"/>
                  <a:cs typeface="Fira Sans Extra Condensed Medium"/>
                  <a:sym typeface="Fira Sans Extra Condensed Medium"/>
                </a:endParaRPr>
              </a:p>
            </p:txBody>
          </p:sp>
          <p:grpSp>
            <p:nvGrpSpPr>
              <p:cNvPr id="2157" name="Google Shape;2157;p33"/>
              <p:cNvGrpSpPr/>
              <p:nvPr/>
            </p:nvGrpSpPr>
            <p:grpSpPr>
              <a:xfrm>
                <a:off x="4119736" y="1384950"/>
                <a:ext cx="5380716" cy="405300"/>
                <a:chOff x="4119736" y="1384950"/>
                <a:chExt cx="5380716" cy="405300"/>
              </a:xfrm>
            </p:grpSpPr>
            <p:sp>
              <p:nvSpPr>
                <p:cNvPr id="2158" name="Google Shape;2158;p33"/>
                <p:cNvSpPr txBox="1"/>
                <p:nvPr/>
              </p:nvSpPr>
              <p:spPr>
                <a:xfrm>
                  <a:off x="4119736" y="1430650"/>
                  <a:ext cx="1322311" cy="31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a:solidFill>
                        <a:schemeClr val="dk1"/>
                      </a:solidFill>
                      <a:latin typeface="#9Slide03 Ample" panose="02000000000000000000" pitchFamily="2" charset="0"/>
                      <a:ea typeface="Fira Sans Extra Condensed Medium"/>
                      <a:cs typeface="Fira Sans Extra Condensed Medium"/>
                      <a:sym typeface="Fira Sans Extra Condensed Medium"/>
                    </a:rPr>
                    <a:t>N</a:t>
                  </a:r>
                  <a:r>
                    <a:rPr lang="en" sz="1800" dirty="0">
                      <a:solidFill>
                        <a:schemeClr val="dk1"/>
                      </a:solidFill>
                      <a:latin typeface="#9Slide03 Ample" panose="02000000000000000000" pitchFamily="2" charset="0"/>
                      <a:ea typeface="Fira Sans Extra Condensed Medium"/>
                      <a:cs typeface="Fira Sans Extra Condensed Medium"/>
                      <a:sym typeface="Fira Sans Extra Condensed Medium"/>
                    </a:rPr>
                    <a:t>ghệ thuật</a:t>
                  </a:r>
                  <a:endParaRPr sz="1800" dirty="0">
                    <a:solidFill>
                      <a:schemeClr val="dk1"/>
                    </a:solidFill>
                    <a:latin typeface="#9Slide03 Ample" panose="02000000000000000000" pitchFamily="2" charset="0"/>
                    <a:ea typeface="Fira Sans Extra Condensed Medium"/>
                    <a:cs typeface="Fira Sans Extra Condensed Medium"/>
                    <a:sym typeface="Fira Sans Extra Condensed Medium"/>
                  </a:endParaRPr>
                </a:p>
              </p:txBody>
            </p:sp>
            <p:sp>
              <p:nvSpPr>
                <p:cNvPr id="2154" name="Google Shape;2154;p33"/>
                <p:cNvSpPr txBox="1"/>
                <p:nvPr/>
              </p:nvSpPr>
              <p:spPr>
                <a:xfrm>
                  <a:off x="5840549" y="1384950"/>
                  <a:ext cx="3659903" cy="405300"/>
                </a:xfrm>
                <a:prstGeom prst="rect">
                  <a:avLst/>
                </a:prstGeom>
                <a:noFill/>
                <a:ln>
                  <a:noFill/>
                </a:ln>
              </p:spPr>
              <p:txBody>
                <a:bodyPr spcFirstLastPara="1" wrap="square" lIns="91425" tIns="91425" rIns="91425" bIns="91425" anchor="ctr" anchorCtr="0">
                  <a:noAutofit/>
                </a:bodyPr>
                <a:lstStyle/>
                <a:p>
                  <a:pPr marL="169863" lvl="0" indent="-169863" algn="just" rtl="0">
                    <a:spcBef>
                      <a:spcPts val="0"/>
                    </a:spcBef>
                    <a:spcAft>
                      <a:spcPts val="0"/>
                    </a:spcAft>
                    <a:buFont typeface="Arial" panose="020B0604020202020204" pitchFamily="34" charset="0"/>
                    <a:buChar char="•"/>
                  </a:pPr>
                  <a:r>
                    <a:rPr lang="en" sz="1600" dirty="0">
                      <a:solidFill>
                        <a:schemeClr val="dk1"/>
                      </a:solidFill>
                      <a:latin typeface="#9Slide03 Ample" panose="02000000000000000000" pitchFamily="2" charset="0"/>
                      <a:ea typeface="Roboto"/>
                      <a:cs typeface="Roboto"/>
                      <a:sym typeface="Roboto"/>
                    </a:rPr>
                    <a:t>Tạo tình huống gay cấn </a:t>
                  </a:r>
                </a:p>
                <a:p>
                  <a:pPr marL="169863" lvl="0" indent="-169863" algn="just" rtl="0">
                    <a:spcBef>
                      <a:spcPts val="0"/>
                    </a:spcBef>
                    <a:spcAft>
                      <a:spcPts val="0"/>
                    </a:spcAft>
                    <a:buFont typeface="Arial" panose="020B0604020202020204" pitchFamily="34" charset="0"/>
                    <a:buChar char="•"/>
                  </a:pPr>
                  <a:r>
                    <a:rPr lang="en-US" sz="1600" dirty="0" err="1">
                      <a:solidFill>
                        <a:schemeClr val="dk1"/>
                      </a:solidFill>
                      <a:latin typeface="#9Slide03 Ample" panose="02000000000000000000" pitchFamily="2" charset="0"/>
                      <a:ea typeface="Roboto"/>
                      <a:cs typeface="Roboto"/>
                      <a:sym typeface="Roboto"/>
                    </a:rPr>
                    <a:t>Lời</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kể</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chuyện</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hấp</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dẫn</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lôi</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cuốn</a:t>
                  </a:r>
                  <a:endParaRPr lang="en" sz="1600" dirty="0">
                    <a:solidFill>
                      <a:schemeClr val="dk1"/>
                    </a:solidFill>
                    <a:latin typeface="#9Slide03 Ample" panose="02000000000000000000" pitchFamily="2" charset="0"/>
                    <a:ea typeface="Roboto"/>
                    <a:cs typeface="Roboto"/>
                    <a:sym typeface="Roboto"/>
                  </a:endParaRPr>
                </a:p>
                <a:p>
                  <a:pPr marL="169863" lvl="0" indent="-169863" algn="just" rtl="0">
                    <a:spcBef>
                      <a:spcPts val="0"/>
                    </a:spcBef>
                    <a:spcAft>
                      <a:spcPts val="0"/>
                    </a:spcAft>
                    <a:buFont typeface="Arial" panose="020B0604020202020204" pitchFamily="34" charset="0"/>
                    <a:buChar char="•"/>
                  </a:pPr>
                  <a:r>
                    <a:rPr lang="en-US" sz="1600" dirty="0">
                      <a:solidFill>
                        <a:schemeClr val="dk1"/>
                      </a:solidFill>
                      <a:latin typeface="#9Slide03 Ample" panose="02000000000000000000" pitchFamily="2" charset="0"/>
                      <a:ea typeface="Roboto"/>
                      <a:cs typeface="Roboto"/>
                      <a:sym typeface="Roboto"/>
                    </a:rPr>
                    <a:t>K</a:t>
                  </a:r>
                  <a:r>
                    <a:rPr lang="en" sz="1600" dirty="0">
                      <a:solidFill>
                        <a:schemeClr val="dk1"/>
                      </a:solidFill>
                      <a:latin typeface="#9Slide03 Ample" panose="02000000000000000000" pitchFamily="2" charset="0"/>
                      <a:ea typeface="Roboto"/>
                      <a:cs typeface="Roboto"/>
                      <a:sym typeface="Roboto"/>
                    </a:rPr>
                    <a:t>ế hợp yếu tố khoa học, tưởng tượng</a:t>
                  </a:r>
                  <a:endParaRPr sz="1600" dirty="0">
                    <a:solidFill>
                      <a:schemeClr val="dk1"/>
                    </a:solidFill>
                    <a:latin typeface="#9Slide03 Ample" panose="02000000000000000000" pitchFamily="2" charset="0"/>
                    <a:ea typeface="Roboto"/>
                    <a:cs typeface="Roboto"/>
                    <a:sym typeface="Roboto"/>
                  </a:endParaRPr>
                </a:p>
              </p:txBody>
            </p:sp>
          </p:grpSp>
        </p:grpSp>
      </p:grpSp>
      <p:grpSp>
        <p:nvGrpSpPr>
          <p:cNvPr id="2169" name="Google Shape;2169;p33"/>
          <p:cNvGrpSpPr/>
          <p:nvPr/>
        </p:nvGrpSpPr>
        <p:grpSpPr>
          <a:xfrm>
            <a:off x="2905734" y="2675292"/>
            <a:ext cx="5930267" cy="598500"/>
            <a:chOff x="3486913" y="2898263"/>
            <a:chExt cx="5930267" cy="598500"/>
          </a:xfrm>
        </p:grpSpPr>
        <p:grpSp>
          <p:nvGrpSpPr>
            <p:cNvPr id="2170" name="Google Shape;2170;p33"/>
            <p:cNvGrpSpPr/>
            <p:nvPr/>
          </p:nvGrpSpPr>
          <p:grpSpPr>
            <a:xfrm>
              <a:off x="3486913" y="2898263"/>
              <a:ext cx="2353512" cy="598500"/>
              <a:chOff x="3486913" y="2898263"/>
              <a:chExt cx="2353512" cy="598500"/>
            </a:xfrm>
          </p:grpSpPr>
          <p:cxnSp>
            <p:nvCxnSpPr>
              <p:cNvPr id="2173" name="Google Shape;2173;p33"/>
              <p:cNvCxnSpPr/>
              <p:nvPr/>
            </p:nvCxnSpPr>
            <p:spPr>
              <a:xfrm>
                <a:off x="5347225" y="3197500"/>
                <a:ext cx="493200" cy="0"/>
              </a:xfrm>
              <a:prstGeom prst="straightConnector1">
                <a:avLst/>
              </a:prstGeom>
              <a:noFill/>
              <a:ln w="19050" cap="flat" cmpd="sng">
                <a:solidFill>
                  <a:schemeClr val="accent2">
                    <a:lumMod val="60000"/>
                    <a:lumOff val="40000"/>
                  </a:schemeClr>
                </a:solidFill>
                <a:prstDash val="solid"/>
                <a:round/>
                <a:headEnd type="none" w="med" len="med"/>
                <a:tailEnd type="none" w="med" len="med"/>
              </a:ln>
            </p:spPr>
          </p:cxnSp>
          <p:sp>
            <p:nvSpPr>
              <p:cNvPr id="2171" name="Google Shape;2171;p33"/>
              <p:cNvSpPr/>
              <p:nvPr/>
            </p:nvSpPr>
            <p:spPr>
              <a:xfrm>
                <a:off x="3859524" y="2988052"/>
                <a:ext cx="1606615" cy="422526"/>
              </a:xfrm>
              <a:prstGeom prst="roundRect">
                <a:avLst>
                  <a:gd name="adj" fmla="val 50000"/>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9Slide03 Ample" panose="02000000000000000000" pitchFamily="2" charset="0"/>
                </a:endParaRPr>
              </a:p>
            </p:txBody>
          </p:sp>
          <p:sp>
            <p:nvSpPr>
              <p:cNvPr id="2172" name="Google Shape;2172;p33"/>
              <p:cNvSpPr/>
              <p:nvPr/>
            </p:nvSpPr>
            <p:spPr>
              <a:xfrm>
                <a:off x="3486913" y="2898263"/>
                <a:ext cx="598500" cy="598500"/>
              </a:xfrm>
              <a:prstGeom prst="roundRect">
                <a:avLst>
                  <a:gd name="adj" fmla="val 16667"/>
                </a:avLst>
              </a:prstGeom>
              <a:solidFill>
                <a:schemeClr val="accent2">
                  <a:lumMod val="60000"/>
                  <a:lumOff val="40000"/>
                </a:schemeClr>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9Slide03 Ample" panose="02000000000000000000" pitchFamily="2" charset="0"/>
                </a:endParaRPr>
              </a:p>
            </p:txBody>
          </p:sp>
        </p:grpSp>
        <p:grpSp>
          <p:nvGrpSpPr>
            <p:cNvPr id="2174" name="Google Shape;2174;p33"/>
            <p:cNvGrpSpPr/>
            <p:nvPr/>
          </p:nvGrpSpPr>
          <p:grpSpPr>
            <a:xfrm>
              <a:off x="3504863" y="2994850"/>
              <a:ext cx="5912317" cy="405300"/>
              <a:chOff x="3504863" y="2994850"/>
              <a:chExt cx="5912317" cy="405300"/>
            </a:xfrm>
          </p:grpSpPr>
          <p:sp>
            <p:nvSpPr>
              <p:cNvPr id="2175" name="Google Shape;2175;p33"/>
              <p:cNvSpPr txBox="1"/>
              <p:nvPr/>
            </p:nvSpPr>
            <p:spPr>
              <a:xfrm>
                <a:off x="3504863" y="3040625"/>
                <a:ext cx="56250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chemeClr val="dk1"/>
                    </a:solidFill>
                    <a:latin typeface="#9Slide03 Ample" panose="02000000000000000000" pitchFamily="2" charset="0"/>
                    <a:ea typeface="Fira Sans Extra Condensed Medium"/>
                    <a:cs typeface="Fira Sans Extra Condensed Medium"/>
                    <a:sym typeface="Fira Sans Extra Condensed Medium"/>
                  </a:rPr>
                  <a:t>b</a:t>
                </a:r>
                <a:endParaRPr sz="2400" dirty="0">
                  <a:solidFill>
                    <a:schemeClr val="dk1"/>
                  </a:solidFill>
                  <a:latin typeface="#9Slide03 Ample" panose="02000000000000000000" pitchFamily="2" charset="0"/>
                  <a:ea typeface="Fira Sans Extra Condensed Medium"/>
                  <a:cs typeface="Fira Sans Extra Condensed Medium"/>
                  <a:sym typeface="Fira Sans Extra Condensed Medium"/>
                </a:endParaRPr>
              </a:p>
            </p:txBody>
          </p:sp>
          <p:grpSp>
            <p:nvGrpSpPr>
              <p:cNvPr id="2176" name="Google Shape;2176;p33"/>
              <p:cNvGrpSpPr/>
              <p:nvPr/>
            </p:nvGrpSpPr>
            <p:grpSpPr>
              <a:xfrm>
                <a:off x="4113058" y="2994850"/>
                <a:ext cx="5304122" cy="405300"/>
                <a:chOff x="4113058" y="2994850"/>
                <a:chExt cx="5304122" cy="405300"/>
              </a:xfrm>
            </p:grpSpPr>
            <p:sp>
              <p:nvSpPr>
                <p:cNvPr id="2177" name="Google Shape;2177;p33"/>
                <p:cNvSpPr txBox="1"/>
                <p:nvPr/>
              </p:nvSpPr>
              <p:spPr>
                <a:xfrm>
                  <a:off x="4113058" y="3040596"/>
                  <a:ext cx="1304674"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dk1"/>
                      </a:solidFill>
                      <a:latin typeface="#9Slide03 Ample" panose="02000000000000000000" pitchFamily="2" charset="0"/>
                      <a:ea typeface="Fira Sans Extra Condensed Medium"/>
                      <a:cs typeface="Fira Sans Extra Condensed Medium"/>
                      <a:sym typeface="Fira Sans Extra Condensed Medium"/>
                    </a:rPr>
                    <a:t>N</a:t>
                  </a:r>
                  <a:r>
                    <a:rPr lang="en" sz="1800" dirty="0">
                      <a:solidFill>
                        <a:schemeClr val="dk1"/>
                      </a:solidFill>
                      <a:latin typeface="#9Slide03 Ample" panose="02000000000000000000" pitchFamily="2" charset="0"/>
                      <a:ea typeface="Fira Sans Extra Condensed Medium"/>
                      <a:cs typeface="Fira Sans Extra Condensed Medium"/>
                      <a:sym typeface="Fira Sans Extra Condensed Medium"/>
                    </a:rPr>
                    <a:t>ội dung</a:t>
                  </a:r>
                  <a:endParaRPr sz="1800" dirty="0">
                    <a:solidFill>
                      <a:schemeClr val="dk1"/>
                    </a:solidFill>
                    <a:latin typeface="#9Slide03 Ample" panose="02000000000000000000" pitchFamily="2" charset="0"/>
                    <a:ea typeface="Fira Sans Extra Condensed Medium"/>
                    <a:cs typeface="Fira Sans Extra Condensed Medium"/>
                    <a:sym typeface="Fira Sans Extra Condensed Medium"/>
                  </a:endParaRPr>
                </a:p>
              </p:txBody>
            </p:sp>
            <p:sp>
              <p:nvSpPr>
                <p:cNvPr id="2178" name="Google Shape;2178;p33"/>
                <p:cNvSpPr txBox="1"/>
                <p:nvPr/>
              </p:nvSpPr>
              <p:spPr>
                <a:xfrm>
                  <a:off x="5840549" y="2994850"/>
                  <a:ext cx="3576631" cy="4053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a:solidFill>
                        <a:schemeClr val="tx1"/>
                      </a:solidFill>
                      <a:latin typeface="#9Slide03 Ample" panose="02000000000000000000" pitchFamily="2" charset="0"/>
                      <a:ea typeface="Roboto"/>
                      <a:cs typeface="Roboto"/>
                      <a:sym typeface="Roboto"/>
                    </a:rPr>
                    <a:t>K</a:t>
                  </a:r>
                  <a:r>
                    <a:rPr lang="en" sz="1600" dirty="0">
                      <a:solidFill>
                        <a:schemeClr val="tx1"/>
                      </a:solidFill>
                      <a:latin typeface="#9Slide03 Ample" panose="02000000000000000000" pitchFamily="2" charset="0"/>
                      <a:ea typeface="Roboto"/>
                      <a:cs typeface="Roboto"/>
                      <a:sym typeface="Roboto"/>
                    </a:rPr>
                    <a:t>ể lại sự kiện đoàn phi hành gia tàu Hơ-mét gặp 1 trận bão lớn và Mác Oát-ni suýt mất mạng, vô tình bị bỏ lại 1 mình, phải chống chọi với vết thương và sự khắc nghiệt trên Sao Hỏa</a:t>
                  </a:r>
                  <a:endParaRPr sz="1600" dirty="0">
                    <a:solidFill>
                      <a:schemeClr val="tx1"/>
                    </a:solidFill>
                    <a:latin typeface="#9Slide03 Ample" panose="02000000000000000000" pitchFamily="2" charset="0"/>
                    <a:ea typeface="Roboto"/>
                    <a:cs typeface="Roboto"/>
                    <a:sym typeface="Roboto"/>
                  </a:endParaRPr>
                </a:p>
              </p:txBody>
            </p:sp>
          </p:grpSp>
        </p:grpSp>
      </p:grpSp>
      <p:grpSp>
        <p:nvGrpSpPr>
          <p:cNvPr id="2179" name="Google Shape;2179;p33"/>
          <p:cNvGrpSpPr/>
          <p:nvPr/>
        </p:nvGrpSpPr>
        <p:grpSpPr>
          <a:xfrm>
            <a:off x="2905734" y="3965231"/>
            <a:ext cx="5930267" cy="598500"/>
            <a:chOff x="3486913" y="3703238"/>
            <a:chExt cx="5930267" cy="598500"/>
          </a:xfrm>
        </p:grpSpPr>
        <p:grpSp>
          <p:nvGrpSpPr>
            <p:cNvPr id="2180" name="Google Shape;2180;p33"/>
            <p:cNvGrpSpPr/>
            <p:nvPr/>
          </p:nvGrpSpPr>
          <p:grpSpPr>
            <a:xfrm>
              <a:off x="3486913" y="3703238"/>
              <a:ext cx="2353512" cy="598500"/>
              <a:chOff x="3486913" y="3703238"/>
              <a:chExt cx="2353512" cy="598500"/>
            </a:xfrm>
          </p:grpSpPr>
          <p:cxnSp>
            <p:nvCxnSpPr>
              <p:cNvPr id="2183" name="Google Shape;2183;p33"/>
              <p:cNvCxnSpPr/>
              <p:nvPr/>
            </p:nvCxnSpPr>
            <p:spPr>
              <a:xfrm>
                <a:off x="5347225" y="4016521"/>
                <a:ext cx="493200" cy="0"/>
              </a:xfrm>
              <a:prstGeom prst="straightConnector1">
                <a:avLst/>
              </a:prstGeom>
              <a:noFill/>
              <a:ln w="19050" cap="flat" cmpd="sng">
                <a:solidFill>
                  <a:schemeClr val="accent3"/>
                </a:solidFill>
                <a:prstDash val="solid"/>
                <a:round/>
                <a:headEnd type="none" w="med" len="med"/>
                <a:tailEnd type="none" w="med" len="med"/>
              </a:ln>
            </p:spPr>
          </p:cxnSp>
          <p:sp>
            <p:nvSpPr>
              <p:cNvPr id="2181" name="Google Shape;2181;p33"/>
              <p:cNvSpPr/>
              <p:nvPr/>
            </p:nvSpPr>
            <p:spPr>
              <a:xfrm>
                <a:off x="3859525" y="3804895"/>
                <a:ext cx="1606614" cy="422526"/>
              </a:xfrm>
              <a:prstGeom prst="roundRect">
                <a:avLst>
                  <a:gd name="adj" fmla="val 50000"/>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9Slide03 Ample" panose="02000000000000000000" pitchFamily="2" charset="0"/>
                </a:endParaRPr>
              </a:p>
            </p:txBody>
          </p:sp>
          <p:sp>
            <p:nvSpPr>
              <p:cNvPr id="2182" name="Google Shape;2182;p33"/>
              <p:cNvSpPr/>
              <p:nvPr/>
            </p:nvSpPr>
            <p:spPr>
              <a:xfrm>
                <a:off x="3486913" y="3703238"/>
                <a:ext cx="598500" cy="598500"/>
              </a:xfrm>
              <a:prstGeom prst="roundRect">
                <a:avLst>
                  <a:gd name="adj" fmla="val 16667"/>
                </a:avLst>
              </a:prstGeom>
              <a:solidFill>
                <a:schemeClr val="accent3">
                  <a:lumMod val="40000"/>
                  <a:lumOff val="60000"/>
                </a:schemeClr>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9Slide03 Ample" panose="02000000000000000000" pitchFamily="2" charset="0"/>
                </a:endParaRPr>
              </a:p>
            </p:txBody>
          </p:sp>
        </p:grpSp>
        <p:grpSp>
          <p:nvGrpSpPr>
            <p:cNvPr id="2184" name="Google Shape;2184;p33"/>
            <p:cNvGrpSpPr/>
            <p:nvPr/>
          </p:nvGrpSpPr>
          <p:grpSpPr>
            <a:xfrm>
              <a:off x="3504863" y="3799850"/>
              <a:ext cx="5912317" cy="405300"/>
              <a:chOff x="3504863" y="3799850"/>
              <a:chExt cx="5912317" cy="405300"/>
            </a:xfrm>
          </p:grpSpPr>
          <p:sp>
            <p:nvSpPr>
              <p:cNvPr id="2185" name="Google Shape;2185;p33"/>
              <p:cNvSpPr txBox="1"/>
              <p:nvPr/>
            </p:nvSpPr>
            <p:spPr>
              <a:xfrm>
                <a:off x="3504863" y="3845600"/>
                <a:ext cx="56250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dk1"/>
                    </a:solidFill>
                    <a:latin typeface="#9Slide03 Ample" panose="02000000000000000000" pitchFamily="2" charset="0"/>
                    <a:ea typeface="Fira Sans Extra Condensed Medium"/>
                    <a:cs typeface="Fira Sans Extra Condensed Medium"/>
                    <a:sym typeface="Fira Sans Extra Condensed Medium"/>
                  </a:rPr>
                  <a:t>c</a:t>
                </a:r>
                <a:endParaRPr sz="2400" dirty="0">
                  <a:solidFill>
                    <a:schemeClr val="dk1"/>
                  </a:solidFill>
                  <a:latin typeface="#9Slide03 Ample" panose="02000000000000000000" pitchFamily="2" charset="0"/>
                  <a:ea typeface="Fira Sans Extra Condensed Medium"/>
                  <a:cs typeface="Fira Sans Extra Condensed Medium"/>
                  <a:sym typeface="Fira Sans Extra Condensed Medium"/>
                </a:endParaRPr>
              </a:p>
            </p:txBody>
          </p:sp>
          <p:grpSp>
            <p:nvGrpSpPr>
              <p:cNvPr id="2186" name="Google Shape;2186;p33"/>
              <p:cNvGrpSpPr/>
              <p:nvPr/>
            </p:nvGrpSpPr>
            <p:grpSpPr>
              <a:xfrm>
                <a:off x="4210047" y="3799850"/>
                <a:ext cx="5207133" cy="405300"/>
                <a:chOff x="4210047" y="3799850"/>
                <a:chExt cx="5207133" cy="405300"/>
              </a:xfrm>
            </p:grpSpPr>
            <p:sp>
              <p:nvSpPr>
                <p:cNvPr id="2187" name="Google Shape;2187;p33"/>
                <p:cNvSpPr txBox="1"/>
                <p:nvPr/>
              </p:nvSpPr>
              <p:spPr>
                <a:xfrm>
                  <a:off x="4210047" y="3845600"/>
                  <a:ext cx="107970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dk1"/>
                      </a:solidFill>
                      <a:latin typeface="#9Slide03 Ample" panose="02000000000000000000" pitchFamily="2" charset="0"/>
                      <a:ea typeface="Fira Sans Extra Condensed Medium"/>
                      <a:cs typeface="Fira Sans Extra Condensed Medium"/>
                      <a:sym typeface="Fira Sans Extra Condensed Medium"/>
                    </a:rPr>
                    <a:t>Ý</a:t>
                  </a:r>
                  <a:r>
                    <a:rPr lang="en" sz="1800" dirty="0">
                      <a:solidFill>
                        <a:schemeClr val="dk1"/>
                      </a:solidFill>
                      <a:latin typeface="#9Slide03 Ample" panose="02000000000000000000" pitchFamily="2" charset="0"/>
                      <a:ea typeface="Fira Sans Extra Condensed Medium"/>
                      <a:cs typeface="Fira Sans Extra Condensed Medium"/>
                      <a:sym typeface="Fira Sans Extra Condensed Medium"/>
                    </a:rPr>
                    <a:t> nghĩa</a:t>
                  </a:r>
                  <a:endParaRPr sz="1800" dirty="0">
                    <a:solidFill>
                      <a:schemeClr val="dk1"/>
                    </a:solidFill>
                    <a:latin typeface="#9Slide03 Ample" panose="02000000000000000000" pitchFamily="2" charset="0"/>
                    <a:ea typeface="Fira Sans Extra Condensed Medium"/>
                    <a:cs typeface="Fira Sans Extra Condensed Medium"/>
                    <a:sym typeface="Fira Sans Extra Condensed Medium"/>
                  </a:endParaRPr>
                </a:p>
              </p:txBody>
            </p:sp>
            <p:sp>
              <p:nvSpPr>
                <p:cNvPr id="2188" name="Google Shape;2188;p33"/>
                <p:cNvSpPr txBox="1"/>
                <p:nvPr/>
              </p:nvSpPr>
              <p:spPr>
                <a:xfrm>
                  <a:off x="5840550" y="3799850"/>
                  <a:ext cx="3576630" cy="405300"/>
                </a:xfrm>
                <a:prstGeom prst="rect">
                  <a:avLst/>
                </a:prstGeom>
                <a:noFill/>
                <a:ln>
                  <a:noFill/>
                </a:ln>
              </p:spPr>
              <p:txBody>
                <a:bodyPr spcFirstLastPara="1" wrap="square" lIns="91425" tIns="91425" rIns="91425" bIns="91425" anchor="ctr" anchorCtr="0">
                  <a:noAutofit/>
                </a:bodyPr>
                <a:lstStyle/>
                <a:p>
                  <a:pPr algn="just"/>
                  <a:r>
                    <a:rPr lang="en-US" sz="1600" dirty="0">
                      <a:solidFill>
                        <a:schemeClr val="dk1"/>
                      </a:solidFill>
                      <a:latin typeface="#9Slide03 Ample" panose="02000000000000000000" pitchFamily="2" charset="0"/>
                      <a:ea typeface="Roboto"/>
                      <a:cs typeface="Roboto"/>
                      <a:sym typeface="Roboto"/>
                    </a:rPr>
                    <a:t>Cho </a:t>
                  </a:r>
                  <a:r>
                    <a:rPr lang="en-US" sz="1600" dirty="0" err="1">
                      <a:solidFill>
                        <a:schemeClr val="dk1"/>
                      </a:solidFill>
                      <a:latin typeface="#9Slide03 Ample" panose="02000000000000000000" pitchFamily="2" charset="0"/>
                      <a:ea typeface="Roboto"/>
                      <a:cs typeface="Roboto"/>
                      <a:sym typeface="Roboto"/>
                    </a:rPr>
                    <a:t>dù</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có</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khó</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khăn</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thử</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thách</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gì</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thì</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hãy</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luôn</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bình</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tĩnh</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suy</a:t>
                  </a:r>
                  <a:r>
                    <a:rPr lang="en-US" sz="1600" dirty="0">
                      <a:solidFill>
                        <a:schemeClr val="dk1"/>
                      </a:solidFill>
                      <a:latin typeface="#9Slide03 Ample" panose="02000000000000000000" pitchFamily="2" charset="0"/>
                      <a:ea typeface="Roboto"/>
                      <a:cs typeface="Roboto"/>
                      <a:sym typeface="Roboto"/>
                    </a:rPr>
                    <a:t> </a:t>
                  </a:r>
                  <a:r>
                    <a:rPr lang="en-US" sz="1600" dirty="0" err="1">
                      <a:solidFill>
                        <a:schemeClr val="dk1"/>
                      </a:solidFill>
                      <a:latin typeface="#9Slide03 Ample" panose="02000000000000000000" pitchFamily="2" charset="0"/>
                      <a:ea typeface="Roboto"/>
                      <a:cs typeface="Roboto"/>
                      <a:sym typeface="Roboto"/>
                    </a:rPr>
                    <a:t>nghĩ</a:t>
                  </a:r>
                  <a:r>
                    <a:rPr lang="en-US" sz="1600" dirty="0">
                      <a:solidFill>
                        <a:schemeClr val="dk1"/>
                      </a:solidFill>
                      <a:latin typeface="#9Slide03 Ample" panose="02000000000000000000" pitchFamily="2" charset="0"/>
                      <a:ea typeface="Roboto"/>
                      <a:cs typeface="Roboto"/>
                      <a:sym typeface="Roboto"/>
                    </a:rPr>
                    <a:t> </a:t>
                  </a:r>
                  <a:r>
                    <a:rPr lang="en-US" sz="1600" dirty="0" err="1">
                      <a:latin typeface="#9Slide03 Ample" panose="02000000000000000000" pitchFamily="2" charset="0"/>
                    </a:rPr>
                    <a:t>tích</a:t>
                  </a:r>
                  <a:r>
                    <a:rPr lang="en-US" sz="1600" dirty="0">
                      <a:latin typeface="#9Slide03 Ample" panose="02000000000000000000" pitchFamily="2" charset="0"/>
                    </a:rPr>
                    <a:t> </a:t>
                  </a:r>
                  <a:r>
                    <a:rPr lang="en-US" sz="1600" dirty="0" err="1">
                      <a:latin typeface="#9Slide03 Ample" panose="02000000000000000000" pitchFamily="2" charset="0"/>
                    </a:rPr>
                    <a:t>cực</a:t>
                  </a:r>
                  <a:r>
                    <a:rPr lang="en-US" sz="1600" dirty="0">
                      <a:latin typeface="#9Slide03 Ample" panose="02000000000000000000" pitchFamily="2" charset="0"/>
                    </a:rPr>
                    <a:t>, </a:t>
                  </a:r>
                  <a:r>
                    <a:rPr lang="en-US" sz="1600" dirty="0" err="1">
                      <a:latin typeface="#9Slide03 Ample" panose="02000000000000000000" pitchFamily="2" charset="0"/>
                    </a:rPr>
                    <a:t>tìm</a:t>
                  </a:r>
                  <a:r>
                    <a:rPr lang="en-US" sz="1600" dirty="0">
                      <a:latin typeface="#9Slide03 Ample" panose="02000000000000000000" pitchFamily="2" charset="0"/>
                    </a:rPr>
                    <a:t> </a:t>
                  </a:r>
                  <a:r>
                    <a:rPr lang="en-US" sz="1600" dirty="0" err="1">
                      <a:latin typeface="#9Slide03 Ample" panose="02000000000000000000" pitchFamily="2" charset="0"/>
                    </a:rPr>
                    <a:t>các</a:t>
                  </a:r>
                  <a:r>
                    <a:rPr lang="en-US" sz="1600" dirty="0">
                      <a:latin typeface="#9Slide03 Ample" panose="02000000000000000000" pitchFamily="2" charset="0"/>
                    </a:rPr>
                    <a:t> </a:t>
                  </a:r>
                  <a:r>
                    <a:rPr lang="en-US" sz="1600" dirty="0" err="1">
                      <a:latin typeface="#9Slide03 Ample" panose="02000000000000000000" pitchFamily="2" charset="0"/>
                    </a:rPr>
                    <a:t>hướng</a:t>
                  </a:r>
                  <a:r>
                    <a:rPr lang="en-US" sz="1600" dirty="0">
                      <a:latin typeface="#9Slide03 Ample" panose="02000000000000000000" pitchFamily="2" charset="0"/>
                    </a:rPr>
                    <a:t> </a:t>
                  </a:r>
                  <a:r>
                    <a:rPr lang="en-US" sz="1600" dirty="0" err="1">
                      <a:latin typeface="#9Slide03 Ample" panose="02000000000000000000" pitchFamily="2" charset="0"/>
                    </a:rPr>
                    <a:t>giải</a:t>
                  </a:r>
                  <a:r>
                    <a:rPr lang="en-US" sz="1600" dirty="0">
                      <a:latin typeface="#9Slide03 Ample" panose="02000000000000000000" pitchFamily="2" charset="0"/>
                    </a:rPr>
                    <a:t> </a:t>
                  </a:r>
                  <a:r>
                    <a:rPr lang="en-US" sz="1600" dirty="0" err="1">
                      <a:latin typeface="#9Slide03 Ample" panose="02000000000000000000" pitchFamily="2" charset="0"/>
                    </a:rPr>
                    <a:t>quyết</a:t>
                  </a:r>
                  <a:r>
                    <a:rPr lang="en-US" sz="1600" dirty="0">
                      <a:latin typeface="#9Slide03 Ample" panose="02000000000000000000" pitchFamily="2" charset="0"/>
                    </a:rPr>
                    <a:t>.</a:t>
                  </a: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21"/>
                                        </p:tgtEl>
                                        <p:attrNameLst>
                                          <p:attrName>style.visibility</p:attrName>
                                        </p:attrNameLst>
                                      </p:cBhvr>
                                      <p:to>
                                        <p:strVal val="visible"/>
                                      </p:to>
                                    </p:set>
                                    <p:anim calcmode="lin" valueType="num">
                                      <p:cBhvr additive="base">
                                        <p:cTn id="7" dur="1000"/>
                                        <p:tgtEl>
                                          <p:spTgt spid="2121"/>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35"/>
                                        </p:tgtEl>
                                        <p:attrNameLst>
                                          <p:attrName>style.visibility</p:attrName>
                                        </p:attrNameLst>
                                      </p:cBhvr>
                                      <p:to>
                                        <p:strVal val="visible"/>
                                      </p:to>
                                    </p:set>
                                    <p:animEffect transition="in" filter="fade">
                                      <p:cBhvr>
                                        <p:cTn id="11" dur="1000"/>
                                        <p:tgtEl>
                                          <p:spTgt spid="2135"/>
                                        </p:tgtEl>
                                      </p:cBhvr>
                                    </p:animEffect>
                                  </p:childTnLst>
                                </p:cTn>
                              </p:par>
                              <p:par>
                                <p:cTn id="12" presetID="10" presetClass="entr" presetSubtype="0" fill="hold" nodeType="withEffect">
                                  <p:stCondLst>
                                    <p:cond delay="0"/>
                                  </p:stCondLst>
                                  <p:childTnLst>
                                    <p:set>
                                      <p:cBhvr>
                                        <p:cTn id="13" dur="1" fill="hold">
                                          <p:stCondLst>
                                            <p:cond delay="0"/>
                                          </p:stCondLst>
                                        </p:cTn>
                                        <p:tgtEl>
                                          <p:spTgt spid="2141"/>
                                        </p:tgtEl>
                                        <p:attrNameLst>
                                          <p:attrName>style.visibility</p:attrName>
                                        </p:attrNameLst>
                                      </p:cBhvr>
                                      <p:to>
                                        <p:strVal val="visible"/>
                                      </p:to>
                                    </p:set>
                                    <p:animEffect transition="in" filter="fade">
                                      <p:cBhvr>
                                        <p:cTn id="14" dur="1000"/>
                                        <p:tgtEl>
                                          <p:spTgt spid="2141"/>
                                        </p:tgtEl>
                                      </p:cBhvr>
                                    </p:animEffect>
                                  </p:childTnLst>
                                </p:cTn>
                              </p:par>
                              <p:par>
                                <p:cTn id="15" presetID="10" presetClass="entr" presetSubtype="0" fill="hold" nodeType="withEffect">
                                  <p:stCondLst>
                                    <p:cond delay="0"/>
                                  </p:stCondLst>
                                  <p:childTnLst>
                                    <p:set>
                                      <p:cBhvr>
                                        <p:cTn id="16" dur="1" fill="hold">
                                          <p:stCondLst>
                                            <p:cond delay="0"/>
                                          </p:stCondLst>
                                        </p:cTn>
                                        <p:tgtEl>
                                          <p:spTgt spid="2144"/>
                                        </p:tgtEl>
                                        <p:attrNameLst>
                                          <p:attrName>style.visibility</p:attrName>
                                        </p:attrNameLst>
                                      </p:cBhvr>
                                      <p:to>
                                        <p:strVal val="visible"/>
                                      </p:to>
                                    </p:set>
                                    <p:animEffect transition="in" filter="fade">
                                      <p:cBhvr>
                                        <p:cTn id="17" dur="1000"/>
                                        <p:tgtEl>
                                          <p:spTgt spid="214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49"/>
                                        </p:tgtEl>
                                        <p:attrNameLst>
                                          <p:attrName>style.visibility</p:attrName>
                                        </p:attrNameLst>
                                      </p:cBhvr>
                                      <p:to>
                                        <p:strVal val="visible"/>
                                      </p:to>
                                    </p:set>
                                    <p:animEffect transition="in" filter="barn(inVertical)">
                                      <p:cBhvr>
                                        <p:cTn id="22" dur="500"/>
                                        <p:tgtEl>
                                          <p:spTgt spid="214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69"/>
                                        </p:tgtEl>
                                        <p:attrNameLst>
                                          <p:attrName>style.visibility</p:attrName>
                                        </p:attrNameLst>
                                      </p:cBhvr>
                                      <p:to>
                                        <p:strVal val="visible"/>
                                      </p:to>
                                    </p:set>
                                    <p:animEffect transition="in" filter="barn(inVertical)">
                                      <p:cBhvr>
                                        <p:cTn id="27" dur="500"/>
                                        <p:tgtEl>
                                          <p:spTgt spid="216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79"/>
                                        </p:tgtEl>
                                        <p:attrNameLst>
                                          <p:attrName>style.visibility</p:attrName>
                                        </p:attrNameLst>
                                      </p:cBhvr>
                                      <p:to>
                                        <p:strVal val="visible"/>
                                      </p:to>
                                    </p:set>
                                    <p:animEffect transition="in" filter="barn(inVertical)">
                                      <p:cBhvr>
                                        <p:cTn id="32" dur="500"/>
                                        <p:tgtEl>
                                          <p:spTgt spid="2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 name="Google Shape;3651;p45">
            <a:extLst>
              <a:ext uri="{FF2B5EF4-FFF2-40B4-BE49-F238E27FC236}">
                <a16:creationId xmlns:a16="http://schemas.microsoft.com/office/drawing/2014/main" id="{AB73EC4D-9F4C-FD7B-9382-4843835A2B12}"/>
              </a:ext>
            </a:extLst>
          </p:cNvPr>
          <p:cNvSpPr txBox="1">
            <a:spLocks noGrp="1"/>
          </p:cNvSpPr>
          <p:nvPr>
            <p:ph type="title"/>
          </p:nvPr>
        </p:nvSpPr>
        <p:spPr>
          <a:xfrm>
            <a:off x="2923500" y="374599"/>
            <a:ext cx="3297000" cy="88188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smtClean="0">
                <a:solidFill>
                  <a:srgbClr val="FF0000"/>
                </a:solidFill>
                <a:latin typeface="#9Slide04 SVNWallington" panose="00000500000000000000" pitchFamily="2" charset="0"/>
              </a:rPr>
              <a:t>Tác </a:t>
            </a:r>
            <a:r>
              <a:rPr lang="en" sz="3600" dirty="0">
                <a:solidFill>
                  <a:srgbClr val="FF0000"/>
                </a:solidFill>
                <a:latin typeface="#9Slide04 SVNWallington" panose="00000500000000000000" pitchFamily="2" charset="0"/>
              </a:rPr>
              <a:t>giả</a:t>
            </a:r>
            <a:endParaRPr sz="3600" dirty="0">
              <a:solidFill>
                <a:srgbClr val="FF0000"/>
              </a:solidFill>
              <a:latin typeface="#9Slide04 SVNWallington" panose="00000500000000000000" pitchFamily="2" charset="0"/>
            </a:endParaRPr>
          </a:p>
        </p:txBody>
      </p:sp>
      <p:grpSp>
        <p:nvGrpSpPr>
          <p:cNvPr id="5" name="Group 4">
            <a:extLst>
              <a:ext uri="{FF2B5EF4-FFF2-40B4-BE49-F238E27FC236}">
                <a16:creationId xmlns:a16="http://schemas.microsoft.com/office/drawing/2014/main" id="{916AE1FC-5DFD-3D45-AE75-669A40E0C1B2}"/>
              </a:ext>
            </a:extLst>
          </p:cNvPr>
          <p:cNvGrpSpPr/>
          <p:nvPr/>
        </p:nvGrpSpPr>
        <p:grpSpPr>
          <a:xfrm>
            <a:off x="680133" y="1394847"/>
            <a:ext cx="3062708" cy="3243896"/>
            <a:chOff x="509651" y="787643"/>
            <a:chExt cx="3602407" cy="3789107"/>
          </a:xfrm>
        </p:grpSpPr>
        <p:sp>
          <p:nvSpPr>
            <p:cNvPr id="6" name="Google Shape;3649;p45">
              <a:extLst>
                <a:ext uri="{FF2B5EF4-FFF2-40B4-BE49-F238E27FC236}">
                  <a16:creationId xmlns:a16="http://schemas.microsoft.com/office/drawing/2014/main" id="{1E6B8E5C-27CC-7A5A-F7DB-BE3B99B07D65}"/>
                </a:ext>
              </a:extLst>
            </p:cNvPr>
            <p:cNvSpPr/>
            <p:nvPr/>
          </p:nvSpPr>
          <p:spPr>
            <a:xfrm>
              <a:off x="509651" y="1099900"/>
              <a:ext cx="3560225" cy="3476850"/>
            </a:xfrm>
            <a:custGeom>
              <a:avLst/>
              <a:gdLst/>
              <a:ahLst/>
              <a:cxnLst/>
              <a:rect l="l" t="t" r="r" b="b"/>
              <a:pathLst>
                <a:path w="142409" h="139074" extrusionOk="0">
                  <a:moveTo>
                    <a:pt x="103022" y="9054"/>
                  </a:moveTo>
                  <a:cubicBezTo>
                    <a:pt x="119872" y="15440"/>
                    <a:pt x="133754" y="27659"/>
                    <a:pt x="139321" y="39751"/>
                  </a:cubicBezTo>
                  <a:cubicBezTo>
                    <a:pt x="144888" y="51843"/>
                    <a:pt x="142326" y="67602"/>
                    <a:pt x="136423" y="81608"/>
                  </a:cubicBezTo>
                  <a:cubicBezTo>
                    <a:pt x="130520" y="95614"/>
                    <a:pt x="117561" y="114265"/>
                    <a:pt x="103904" y="123786"/>
                  </a:cubicBezTo>
                  <a:cubicBezTo>
                    <a:pt x="90247" y="133307"/>
                    <a:pt x="69239" y="140775"/>
                    <a:pt x="54482" y="138736"/>
                  </a:cubicBezTo>
                  <a:cubicBezTo>
                    <a:pt x="39725" y="136697"/>
                    <a:pt x="24297" y="129068"/>
                    <a:pt x="15362" y="111551"/>
                  </a:cubicBezTo>
                  <a:cubicBezTo>
                    <a:pt x="6427" y="94034"/>
                    <a:pt x="-2937" y="51986"/>
                    <a:pt x="873" y="33634"/>
                  </a:cubicBezTo>
                  <a:cubicBezTo>
                    <a:pt x="4683" y="15282"/>
                    <a:pt x="21197" y="5534"/>
                    <a:pt x="38222" y="1437"/>
                  </a:cubicBezTo>
                  <a:cubicBezTo>
                    <a:pt x="55247" y="-2660"/>
                    <a:pt x="86172" y="2668"/>
                    <a:pt x="103022" y="9054"/>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sp>
        <p:grpSp>
          <p:nvGrpSpPr>
            <p:cNvPr id="7" name="Group 6">
              <a:extLst>
                <a:ext uri="{FF2B5EF4-FFF2-40B4-BE49-F238E27FC236}">
                  <a16:creationId xmlns:a16="http://schemas.microsoft.com/office/drawing/2014/main" id="{8C824542-6003-8A32-0D9A-F97A42D86AB1}"/>
                </a:ext>
              </a:extLst>
            </p:cNvPr>
            <p:cNvGrpSpPr/>
            <p:nvPr/>
          </p:nvGrpSpPr>
          <p:grpSpPr>
            <a:xfrm>
              <a:off x="536783" y="787643"/>
              <a:ext cx="3575275" cy="3733125"/>
              <a:chOff x="536783" y="787643"/>
              <a:chExt cx="3575275" cy="3733125"/>
            </a:xfrm>
          </p:grpSpPr>
          <p:sp>
            <p:nvSpPr>
              <p:cNvPr id="8" name="Google Shape;3650;p45">
                <a:extLst>
                  <a:ext uri="{FF2B5EF4-FFF2-40B4-BE49-F238E27FC236}">
                    <a16:creationId xmlns:a16="http://schemas.microsoft.com/office/drawing/2014/main" id="{90E19255-04C2-09C6-7EB7-8C11081A315B}"/>
                  </a:ext>
                </a:extLst>
              </p:cNvPr>
              <p:cNvSpPr/>
              <p:nvPr/>
            </p:nvSpPr>
            <p:spPr>
              <a:xfrm>
                <a:off x="536783" y="787643"/>
                <a:ext cx="3575275" cy="3733125"/>
              </a:xfrm>
              <a:custGeom>
                <a:avLst/>
                <a:gdLst/>
                <a:ahLst/>
                <a:cxnLst/>
                <a:rect l="l" t="t" r="r" b="b"/>
                <a:pathLst>
                  <a:path w="143011" h="149325" extrusionOk="0">
                    <a:moveTo>
                      <a:pt x="15565" y="34855"/>
                    </a:moveTo>
                    <a:cubicBezTo>
                      <a:pt x="25171" y="19240"/>
                      <a:pt x="43308" y="6253"/>
                      <a:pt x="57743" y="2014"/>
                    </a:cubicBezTo>
                    <a:cubicBezTo>
                      <a:pt x="72178" y="-2225"/>
                      <a:pt x="88396" y="220"/>
                      <a:pt x="102175" y="9419"/>
                    </a:cubicBezTo>
                    <a:cubicBezTo>
                      <a:pt x="115955" y="18618"/>
                      <a:pt x="135161" y="38750"/>
                      <a:pt x="140420" y="57210"/>
                    </a:cubicBezTo>
                    <a:cubicBezTo>
                      <a:pt x="145679" y="75670"/>
                      <a:pt x="142678" y="108502"/>
                      <a:pt x="133728" y="120177"/>
                    </a:cubicBezTo>
                    <a:cubicBezTo>
                      <a:pt x="124778" y="131852"/>
                      <a:pt x="105341" y="122539"/>
                      <a:pt x="86720" y="127261"/>
                    </a:cubicBezTo>
                    <a:cubicBezTo>
                      <a:pt x="68099" y="131983"/>
                      <a:pt x="36439" y="153770"/>
                      <a:pt x="22004" y="148511"/>
                    </a:cubicBezTo>
                    <a:cubicBezTo>
                      <a:pt x="7569" y="143252"/>
                      <a:pt x="1183" y="114650"/>
                      <a:pt x="110" y="95707"/>
                    </a:cubicBezTo>
                    <a:cubicBezTo>
                      <a:pt x="-963" y="76764"/>
                      <a:pt x="5960" y="50471"/>
                      <a:pt x="15565" y="34855"/>
                    </a:cubicBezTo>
                    <a:close/>
                  </a:path>
                </a:pathLst>
              </a:custGeom>
              <a:gradFill>
                <a:gsLst>
                  <a:gs pos="0">
                    <a:schemeClr val="accent3"/>
                  </a:gs>
                  <a:gs pos="33000">
                    <a:schemeClr val="accent6"/>
                  </a:gs>
                  <a:gs pos="57000">
                    <a:schemeClr val="accent4"/>
                  </a:gs>
                  <a:gs pos="77000">
                    <a:srgbClr val="FFD966">
                      <a:alpha val="10196"/>
                    </a:srgbClr>
                  </a:gs>
                  <a:gs pos="100000">
                    <a:srgbClr val="4949E7">
                      <a:alpha val="0"/>
                    </a:srgbClr>
                  </a:gs>
                </a:gsLst>
                <a:path path="circle">
                  <a:fillToRect l="50000" t="50000" r="50000" b="50000"/>
                </a:path>
                <a:tileRect/>
              </a:gradFill>
              <a:ln>
                <a:noFill/>
              </a:ln>
            </p:spPr>
          </p:sp>
          <p:pic>
            <p:nvPicPr>
              <p:cNvPr id="9" name="Google Shape;3653;p45">
                <a:extLst>
                  <a:ext uri="{FF2B5EF4-FFF2-40B4-BE49-F238E27FC236}">
                    <a16:creationId xmlns:a16="http://schemas.microsoft.com/office/drawing/2014/main" id="{7467AD8B-5BD9-D6A4-BB09-88BB64313A63}"/>
                  </a:ext>
                </a:extLst>
              </p:cNvPr>
              <p:cNvPicPr preferRelativeResize="0"/>
              <p:nvPr/>
            </p:nvPicPr>
            <p:blipFill>
              <a:blip r:embed="rId3"/>
              <a:srcRect l="686" r="686"/>
              <a:stretch/>
            </p:blipFill>
            <p:spPr>
              <a:xfrm>
                <a:off x="685800" y="953550"/>
                <a:ext cx="3192000" cy="3236400"/>
              </a:xfrm>
              <a:prstGeom prst="ellipse">
                <a:avLst/>
              </a:prstGeom>
              <a:noFill/>
              <a:ln>
                <a:noFill/>
              </a:ln>
            </p:spPr>
          </p:pic>
        </p:grpSp>
      </p:grpSp>
      <p:sp>
        <p:nvSpPr>
          <p:cNvPr id="10" name="Google Shape;186;p17">
            <a:extLst>
              <a:ext uri="{FF2B5EF4-FFF2-40B4-BE49-F238E27FC236}">
                <a16:creationId xmlns:a16="http://schemas.microsoft.com/office/drawing/2014/main" id="{1C9D0B43-DDCB-5AE5-0440-C8BC57A834DA}"/>
              </a:ext>
            </a:extLst>
          </p:cNvPr>
          <p:cNvSpPr/>
          <p:nvPr/>
        </p:nvSpPr>
        <p:spPr>
          <a:xfrm>
            <a:off x="4287086" y="1808140"/>
            <a:ext cx="3866827" cy="939029"/>
          </a:xfrm>
          <a:prstGeom prst="homePlate">
            <a:avLst>
              <a:gd name="adj" fmla="val 50000"/>
            </a:avLst>
          </a:pr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2600" dirty="0">
                <a:latin typeface="#9Slide03 Ample" panose="02000000000000000000" pitchFamily="2" charset="0"/>
              </a:rPr>
              <a:t>En-đi Uya (1972) quê ở bang California, Mỹ</a:t>
            </a:r>
          </a:p>
        </p:txBody>
      </p:sp>
      <p:sp>
        <p:nvSpPr>
          <p:cNvPr id="11" name="Google Shape;186;p17">
            <a:extLst>
              <a:ext uri="{FF2B5EF4-FFF2-40B4-BE49-F238E27FC236}">
                <a16:creationId xmlns:a16="http://schemas.microsoft.com/office/drawing/2014/main" id="{258C7770-9DD9-4CDF-68C9-8548BA0AA425}"/>
              </a:ext>
            </a:extLst>
          </p:cNvPr>
          <p:cNvSpPr/>
          <p:nvPr/>
        </p:nvSpPr>
        <p:spPr>
          <a:xfrm>
            <a:off x="4287086" y="3298828"/>
            <a:ext cx="3866827" cy="939029"/>
          </a:xfrm>
          <a:prstGeom prst="homePlate">
            <a:avLst>
              <a:gd name="adj" fmla="val 50000"/>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2600" dirty="0" err="1">
                <a:latin typeface="#9Slide03 Ample" panose="02000000000000000000" pitchFamily="2" charset="0"/>
              </a:rPr>
              <a:t>Là</a:t>
            </a:r>
            <a:r>
              <a:rPr lang="en-US" sz="2600" dirty="0">
                <a:latin typeface="#9Slide03 Ample" panose="02000000000000000000" pitchFamily="2" charset="0"/>
              </a:rPr>
              <a:t> </a:t>
            </a:r>
            <a:r>
              <a:rPr lang="en-US" sz="2600" dirty="0" err="1">
                <a:latin typeface="#9Slide03 Ample" panose="02000000000000000000" pitchFamily="2" charset="0"/>
              </a:rPr>
              <a:t>tiểu</a:t>
            </a:r>
            <a:r>
              <a:rPr lang="en-US" sz="2600" dirty="0">
                <a:latin typeface="#9Slide03 Ample" panose="02000000000000000000" pitchFamily="2" charset="0"/>
              </a:rPr>
              <a:t> </a:t>
            </a:r>
            <a:r>
              <a:rPr lang="en-US" sz="2600" dirty="0" err="1">
                <a:latin typeface="#9Slide03 Ample" panose="02000000000000000000" pitchFamily="2" charset="0"/>
              </a:rPr>
              <a:t>thuyết</a:t>
            </a:r>
            <a:r>
              <a:rPr lang="en-US" sz="2600" dirty="0">
                <a:latin typeface="#9Slide03 Ample" panose="02000000000000000000" pitchFamily="2" charset="0"/>
              </a:rPr>
              <a:t> </a:t>
            </a:r>
            <a:r>
              <a:rPr lang="en-US" sz="2600" dirty="0" err="1">
                <a:latin typeface="#9Slide03 Ample" panose="02000000000000000000" pitchFamily="2" charset="0"/>
              </a:rPr>
              <a:t>gia</a:t>
            </a:r>
            <a:r>
              <a:rPr lang="en-US" sz="2600" dirty="0">
                <a:latin typeface="#9Slide03 Ample" panose="02000000000000000000" pitchFamily="2" charset="0"/>
              </a:rPr>
              <a:t> + </a:t>
            </a:r>
            <a:r>
              <a:rPr lang="en-US" sz="2600" dirty="0" err="1">
                <a:latin typeface="#9Slide03 Ample" panose="02000000000000000000" pitchFamily="2" charset="0"/>
              </a:rPr>
              <a:t>Cựu</a:t>
            </a:r>
            <a:r>
              <a:rPr lang="en-US" sz="2600" dirty="0">
                <a:latin typeface="#9Slide03 Ample" panose="02000000000000000000" pitchFamily="2" charset="0"/>
              </a:rPr>
              <a:t> </a:t>
            </a:r>
            <a:r>
              <a:rPr lang="en-US" sz="2600" dirty="0" err="1">
                <a:latin typeface="#9Slide03 Ample" panose="02000000000000000000" pitchFamily="2" charset="0"/>
              </a:rPr>
              <a:t>lập</a:t>
            </a:r>
            <a:r>
              <a:rPr lang="en-US" sz="2600" dirty="0">
                <a:latin typeface="#9Slide03 Ample" panose="02000000000000000000" pitchFamily="2" charset="0"/>
              </a:rPr>
              <a:t> </a:t>
            </a:r>
            <a:r>
              <a:rPr lang="en-US" sz="2600" dirty="0" err="1">
                <a:latin typeface="#9Slide03 Ample" panose="02000000000000000000" pitchFamily="2" charset="0"/>
              </a:rPr>
              <a:t>trình</a:t>
            </a:r>
            <a:r>
              <a:rPr lang="en-US" sz="2600" dirty="0">
                <a:latin typeface="#9Slide03 Ample" panose="02000000000000000000" pitchFamily="2" charset="0"/>
              </a:rPr>
              <a:t> </a:t>
            </a:r>
            <a:r>
              <a:rPr lang="en-US" sz="2600" dirty="0" err="1">
                <a:latin typeface="#9Slide03 Ample" panose="02000000000000000000" pitchFamily="2" charset="0"/>
              </a:rPr>
              <a:t>viên</a:t>
            </a:r>
            <a:r>
              <a:rPr lang="en-US" sz="2600" dirty="0">
                <a:latin typeface="#9Slide03 Ample" panose="02000000000000000000" pitchFamily="2" charset="0"/>
              </a:rPr>
              <a:t> </a:t>
            </a:r>
            <a:r>
              <a:rPr lang="en-US" sz="2600" dirty="0" err="1">
                <a:latin typeface="#9Slide03 Ample" panose="02000000000000000000" pitchFamily="2" charset="0"/>
              </a:rPr>
              <a:t>máy</a:t>
            </a:r>
            <a:r>
              <a:rPr lang="en-US" sz="2600" dirty="0">
                <a:latin typeface="#9Slide03 Ample" panose="02000000000000000000" pitchFamily="2" charset="0"/>
              </a:rPr>
              <a:t> </a:t>
            </a:r>
            <a:r>
              <a:rPr lang="en-US" sz="2600" dirty="0" err="1">
                <a:latin typeface="#9Slide03 Ample" panose="02000000000000000000" pitchFamily="2" charset="0"/>
              </a:rPr>
              <a:t>tính</a:t>
            </a:r>
            <a:endParaRPr lang="en-US" sz="2600" dirty="0">
              <a:latin typeface="#9Slide03 Ampl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60"/>
        <p:cNvGrpSpPr/>
        <p:nvPr/>
      </p:nvGrpSpPr>
      <p:grpSpPr>
        <a:xfrm>
          <a:off x="0" y="0"/>
          <a:ext cx="0" cy="0"/>
          <a:chOff x="0" y="0"/>
          <a:chExt cx="0" cy="0"/>
        </a:xfrm>
      </p:grpSpPr>
      <p:grpSp>
        <p:nvGrpSpPr>
          <p:cNvPr id="2" name="Google Shape;1850;p32">
            <a:extLst>
              <a:ext uri="{FF2B5EF4-FFF2-40B4-BE49-F238E27FC236}">
                <a16:creationId xmlns:a16="http://schemas.microsoft.com/office/drawing/2014/main" id="{26EE7AC5-880A-95A6-8CB1-87B114F2968B}"/>
              </a:ext>
            </a:extLst>
          </p:cNvPr>
          <p:cNvGrpSpPr/>
          <p:nvPr/>
        </p:nvGrpSpPr>
        <p:grpSpPr>
          <a:xfrm>
            <a:off x="3016145" y="1363051"/>
            <a:ext cx="5345190" cy="968584"/>
            <a:chOff x="4827600" y="1184820"/>
            <a:chExt cx="5345190" cy="968584"/>
          </a:xfrm>
        </p:grpSpPr>
        <p:grpSp>
          <p:nvGrpSpPr>
            <p:cNvPr id="3" name="Google Shape;1851;p32">
              <a:extLst>
                <a:ext uri="{FF2B5EF4-FFF2-40B4-BE49-F238E27FC236}">
                  <a16:creationId xmlns:a16="http://schemas.microsoft.com/office/drawing/2014/main" id="{A28F902B-55E8-82C7-A6C8-D8C028287AC9}"/>
                </a:ext>
              </a:extLst>
            </p:cNvPr>
            <p:cNvGrpSpPr/>
            <p:nvPr/>
          </p:nvGrpSpPr>
          <p:grpSpPr>
            <a:xfrm>
              <a:off x="6449152" y="1184820"/>
              <a:ext cx="3723638" cy="968584"/>
              <a:chOff x="6601552" y="1489620"/>
              <a:chExt cx="3723638" cy="968584"/>
            </a:xfrm>
          </p:grpSpPr>
          <p:sp>
            <p:nvSpPr>
              <p:cNvPr id="7" name="Google Shape;1852;p32">
                <a:extLst>
                  <a:ext uri="{FF2B5EF4-FFF2-40B4-BE49-F238E27FC236}">
                    <a16:creationId xmlns:a16="http://schemas.microsoft.com/office/drawing/2014/main" id="{DB216E4A-F770-1ADF-B676-97242F86B5BE}"/>
                  </a:ext>
                </a:extLst>
              </p:cNvPr>
              <p:cNvSpPr txBox="1"/>
              <p:nvPr/>
            </p:nvSpPr>
            <p:spPr>
              <a:xfrm flipH="1">
                <a:off x="6624799" y="1908304"/>
                <a:ext cx="3700391" cy="549900"/>
              </a:xfrm>
              <a:prstGeom prst="rect">
                <a:avLst/>
              </a:prstGeom>
              <a:noFill/>
              <a:ln>
                <a:noFill/>
              </a:ln>
            </p:spPr>
            <p:txBody>
              <a:bodyPr spcFirstLastPara="1" wrap="square" lIns="91425" tIns="91425" rIns="91425" bIns="91425" anchor="ctr" anchorCtr="0">
                <a:noAutofit/>
              </a:bodyPr>
              <a:lstStyle/>
              <a:p>
                <a:pPr marL="285750" lvl="0" indent="-285750" algn="just" rtl="0">
                  <a:lnSpc>
                    <a:spcPct val="115000"/>
                  </a:lnSpc>
                  <a:spcBef>
                    <a:spcPts val="0"/>
                  </a:spcBef>
                  <a:spcAft>
                    <a:spcPts val="0"/>
                  </a:spcAft>
                  <a:buFont typeface="Arial" panose="020B0604020202020204" pitchFamily="34" charset="0"/>
                  <a:buChar char="•"/>
                </a:pPr>
                <a:r>
                  <a:rPr lang="vi-VN" sz="1800" dirty="0">
                    <a:solidFill>
                      <a:schemeClr val="dk1"/>
                    </a:solidFill>
                    <a:latin typeface="#9Slide03 Ample" panose="02000000000000000000" pitchFamily="2" charset="0"/>
                    <a:ea typeface="Montserrat"/>
                    <a:cs typeface="Montserrat"/>
                    <a:sym typeface="Montserrat"/>
                  </a:rPr>
                  <a:t>Bắt đầu viết từ năm 2009. </a:t>
                </a:r>
                <a:endParaRPr lang="en-US" sz="1800" dirty="0">
                  <a:solidFill>
                    <a:schemeClr val="dk1"/>
                  </a:solidFill>
                  <a:latin typeface="#9Slide03 Ample" panose="02000000000000000000" pitchFamily="2" charset="0"/>
                  <a:ea typeface="Montserrat"/>
                  <a:cs typeface="Montserrat"/>
                  <a:sym typeface="Montserrat"/>
                </a:endParaRPr>
              </a:p>
              <a:p>
                <a:pPr marL="285750" lvl="0" indent="-285750" algn="just" rtl="0">
                  <a:lnSpc>
                    <a:spcPct val="115000"/>
                  </a:lnSpc>
                  <a:spcBef>
                    <a:spcPts val="0"/>
                  </a:spcBef>
                  <a:spcAft>
                    <a:spcPts val="0"/>
                  </a:spcAft>
                  <a:buFont typeface="Arial" panose="020B0604020202020204" pitchFamily="34" charset="0"/>
                  <a:buChar char="•"/>
                </a:pPr>
                <a:r>
                  <a:rPr lang="vi-VN" sz="1800" dirty="0">
                    <a:solidFill>
                      <a:schemeClr val="dk1"/>
                    </a:solidFill>
                    <a:latin typeface="#9Slide03 Ample" panose="02000000000000000000" pitchFamily="2" charset="0"/>
                    <a:ea typeface="Montserrat"/>
                    <a:cs typeface="Montserrat"/>
                    <a:sym typeface="Montserrat"/>
                  </a:rPr>
                  <a:t>Đến năm 2011 được xuất bản</a:t>
                </a:r>
              </a:p>
            </p:txBody>
          </p:sp>
          <p:sp>
            <p:nvSpPr>
              <p:cNvPr id="8" name="Google Shape;1853;p32">
                <a:extLst>
                  <a:ext uri="{FF2B5EF4-FFF2-40B4-BE49-F238E27FC236}">
                    <a16:creationId xmlns:a16="http://schemas.microsoft.com/office/drawing/2014/main" id="{37E145C9-0328-78B5-088F-8EC39DFF5F79}"/>
                  </a:ext>
                </a:extLst>
              </p:cNvPr>
              <p:cNvSpPr txBox="1"/>
              <p:nvPr/>
            </p:nvSpPr>
            <p:spPr>
              <a:xfrm flipH="1">
                <a:off x="6601552" y="1489620"/>
                <a:ext cx="3010613" cy="3138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n-US" sz="2000" b="1" dirty="0" err="1">
                    <a:solidFill>
                      <a:srgbClr val="00B050"/>
                    </a:solidFill>
                    <a:latin typeface="#9Slide03 Ample" panose="02000000000000000000" pitchFamily="2" charset="0"/>
                    <a:ea typeface="Montserrat"/>
                    <a:cs typeface="Montserrat"/>
                    <a:sym typeface="Montserrat"/>
                  </a:rPr>
                  <a:t>Hoàn</a:t>
                </a:r>
                <a:r>
                  <a:rPr lang="en-US" sz="2000" b="1" dirty="0">
                    <a:solidFill>
                      <a:srgbClr val="00B050"/>
                    </a:solidFill>
                    <a:latin typeface="#9Slide03 Ample" panose="02000000000000000000" pitchFamily="2" charset="0"/>
                    <a:ea typeface="Montserrat"/>
                    <a:cs typeface="Montserrat"/>
                    <a:sym typeface="Montserrat"/>
                  </a:rPr>
                  <a:t> </a:t>
                </a:r>
                <a:r>
                  <a:rPr lang="en-US" sz="2000" b="1" dirty="0" err="1">
                    <a:solidFill>
                      <a:srgbClr val="00B050"/>
                    </a:solidFill>
                    <a:latin typeface="#9Slide03 Ample" panose="02000000000000000000" pitchFamily="2" charset="0"/>
                    <a:ea typeface="Montserrat"/>
                    <a:cs typeface="Montserrat"/>
                    <a:sym typeface="Montserrat"/>
                  </a:rPr>
                  <a:t>cảnh</a:t>
                </a:r>
                <a:r>
                  <a:rPr lang="en-US" sz="2000" b="1" dirty="0">
                    <a:solidFill>
                      <a:srgbClr val="00B050"/>
                    </a:solidFill>
                    <a:latin typeface="#9Slide03 Ample" panose="02000000000000000000" pitchFamily="2" charset="0"/>
                    <a:ea typeface="Montserrat"/>
                    <a:cs typeface="Montserrat"/>
                    <a:sym typeface="Montserrat"/>
                  </a:rPr>
                  <a:t> </a:t>
                </a:r>
                <a:r>
                  <a:rPr lang="en-US" sz="2000" b="1" dirty="0" err="1">
                    <a:solidFill>
                      <a:srgbClr val="00B050"/>
                    </a:solidFill>
                    <a:latin typeface="#9Slide03 Ample" panose="02000000000000000000" pitchFamily="2" charset="0"/>
                    <a:ea typeface="Montserrat"/>
                    <a:cs typeface="Montserrat"/>
                    <a:sym typeface="Montserrat"/>
                  </a:rPr>
                  <a:t>sáng</a:t>
                </a:r>
                <a:r>
                  <a:rPr lang="en-US" sz="2000" b="1" dirty="0">
                    <a:solidFill>
                      <a:srgbClr val="00B050"/>
                    </a:solidFill>
                    <a:latin typeface="#9Slide03 Ample" panose="02000000000000000000" pitchFamily="2" charset="0"/>
                    <a:ea typeface="Montserrat"/>
                    <a:cs typeface="Montserrat"/>
                    <a:sym typeface="Montserrat"/>
                  </a:rPr>
                  <a:t> </a:t>
                </a:r>
                <a:r>
                  <a:rPr lang="en-US" sz="2000" b="1" dirty="0" err="1">
                    <a:solidFill>
                      <a:srgbClr val="00B050"/>
                    </a:solidFill>
                    <a:latin typeface="#9Slide03 Ample" panose="02000000000000000000" pitchFamily="2" charset="0"/>
                    <a:ea typeface="Montserrat"/>
                    <a:cs typeface="Montserrat"/>
                    <a:sym typeface="Montserrat"/>
                  </a:rPr>
                  <a:t>tác</a:t>
                </a:r>
                <a:endParaRPr lang="en-US" sz="2000" b="1" dirty="0">
                  <a:solidFill>
                    <a:srgbClr val="00B050"/>
                  </a:solidFill>
                  <a:latin typeface="#9Slide03 Ample" panose="02000000000000000000" pitchFamily="2" charset="0"/>
                  <a:ea typeface="Montserrat"/>
                  <a:cs typeface="Montserrat"/>
                  <a:sym typeface="Montserrat"/>
                </a:endParaRPr>
              </a:p>
            </p:txBody>
          </p:sp>
        </p:grpSp>
        <p:grpSp>
          <p:nvGrpSpPr>
            <p:cNvPr id="4" name="Google Shape;1854;p32">
              <a:extLst>
                <a:ext uri="{FF2B5EF4-FFF2-40B4-BE49-F238E27FC236}">
                  <a16:creationId xmlns:a16="http://schemas.microsoft.com/office/drawing/2014/main" id="{4ADEBEBB-92B4-C692-6DB3-E4D69E75A881}"/>
                </a:ext>
              </a:extLst>
            </p:cNvPr>
            <p:cNvGrpSpPr/>
            <p:nvPr/>
          </p:nvGrpSpPr>
          <p:grpSpPr>
            <a:xfrm>
              <a:off x="4827600" y="1282250"/>
              <a:ext cx="1568700" cy="861000"/>
              <a:chOff x="4980000" y="1282250"/>
              <a:chExt cx="1568700" cy="861000"/>
            </a:xfrm>
          </p:grpSpPr>
          <p:cxnSp>
            <p:nvCxnSpPr>
              <p:cNvPr id="5" name="Google Shape;1855;p32">
                <a:extLst>
                  <a:ext uri="{FF2B5EF4-FFF2-40B4-BE49-F238E27FC236}">
                    <a16:creationId xmlns:a16="http://schemas.microsoft.com/office/drawing/2014/main" id="{A9A337BB-2F6E-B660-E2B7-213B2E027AAC}"/>
                  </a:ext>
                </a:extLst>
              </p:cNvPr>
              <p:cNvCxnSpPr/>
              <p:nvPr/>
            </p:nvCxnSpPr>
            <p:spPr>
              <a:xfrm>
                <a:off x="5885100" y="1712750"/>
                <a:ext cx="663600" cy="0"/>
              </a:xfrm>
              <a:prstGeom prst="straightConnector1">
                <a:avLst/>
              </a:prstGeom>
              <a:noFill/>
              <a:ln w="28575" cap="flat" cmpd="sng">
                <a:solidFill>
                  <a:schemeClr val="accent2"/>
                </a:solidFill>
                <a:prstDash val="solid"/>
                <a:round/>
                <a:headEnd type="none" w="med" len="med"/>
                <a:tailEnd type="none" w="med" len="med"/>
              </a:ln>
            </p:spPr>
          </p:cxnSp>
          <p:sp>
            <p:nvSpPr>
              <p:cNvPr id="6" name="Google Shape;1856;p32">
                <a:extLst>
                  <a:ext uri="{FF2B5EF4-FFF2-40B4-BE49-F238E27FC236}">
                    <a16:creationId xmlns:a16="http://schemas.microsoft.com/office/drawing/2014/main" id="{407DF5A6-F5E6-E934-D8EA-CD131B82AA55}"/>
                  </a:ext>
                </a:extLst>
              </p:cNvPr>
              <p:cNvSpPr/>
              <p:nvPr/>
            </p:nvSpPr>
            <p:spPr>
              <a:xfrm flipH="1">
                <a:off x="4980000" y="1282250"/>
                <a:ext cx="905100" cy="861000"/>
              </a:xfrm>
              <a:prstGeom prst="decagon">
                <a:avLst>
                  <a:gd name="vf" fmla="val 105146"/>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 panose="02000000000000000000" pitchFamily="2" charset="0"/>
                </a:endParaRPr>
              </a:p>
            </p:txBody>
          </p:sp>
        </p:grpSp>
      </p:grpSp>
      <p:grpSp>
        <p:nvGrpSpPr>
          <p:cNvPr id="9" name="Google Shape;1857;p32">
            <a:extLst>
              <a:ext uri="{FF2B5EF4-FFF2-40B4-BE49-F238E27FC236}">
                <a16:creationId xmlns:a16="http://schemas.microsoft.com/office/drawing/2014/main" id="{979112FD-279C-8E78-7C59-F000910027EE}"/>
              </a:ext>
            </a:extLst>
          </p:cNvPr>
          <p:cNvGrpSpPr/>
          <p:nvPr/>
        </p:nvGrpSpPr>
        <p:grpSpPr>
          <a:xfrm>
            <a:off x="3016145" y="2601356"/>
            <a:ext cx="5407880" cy="881307"/>
            <a:chOff x="4827600" y="2423125"/>
            <a:chExt cx="5407880" cy="881307"/>
          </a:xfrm>
        </p:grpSpPr>
        <p:grpSp>
          <p:nvGrpSpPr>
            <p:cNvPr id="10" name="Google Shape;1858;p32">
              <a:extLst>
                <a:ext uri="{FF2B5EF4-FFF2-40B4-BE49-F238E27FC236}">
                  <a16:creationId xmlns:a16="http://schemas.microsoft.com/office/drawing/2014/main" id="{462C2FEE-D9C4-08AB-597A-BEBA71F12E29}"/>
                </a:ext>
              </a:extLst>
            </p:cNvPr>
            <p:cNvGrpSpPr/>
            <p:nvPr/>
          </p:nvGrpSpPr>
          <p:grpSpPr>
            <a:xfrm>
              <a:off x="6472500" y="2423125"/>
              <a:ext cx="3762980" cy="881307"/>
              <a:chOff x="6624900" y="2651725"/>
              <a:chExt cx="3762980" cy="881307"/>
            </a:xfrm>
          </p:grpSpPr>
          <p:sp>
            <p:nvSpPr>
              <p:cNvPr id="14" name="Google Shape;1859;p32">
                <a:extLst>
                  <a:ext uri="{FF2B5EF4-FFF2-40B4-BE49-F238E27FC236}">
                    <a16:creationId xmlns:a16="http://schemas.microsoft.com/office/drawing/2014/main" id="{20C7179A-2769-48E4-9D3E-0052B0693C8E}"/>
                  </a:ext>
                </a:extLst>
              </p:cNvPr>
              <p:cNvSpPr txBox="1"/>
              <p:nvPr/>
            </p:nvSpPr>
            <p:spPr>
              <a:xfrm flipH="1">
                <a:off x="6624900" y="2983132"/>
                <a:ext cx="3762980" cy="5499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vi-VN" sz="1800" dirty="0">
                    <a:solidFill>
                      <a:schemeClr val="dk1"/>
                    </a:solidFill>
                    <a:latin typeface="#9Slide03 Ample" panose="02000000000000000000" pitchFamily="2" charset="0"/>
                    <a:ea typeface="Montserrat"/>
                    <a:cs typeface="Montserrat"/>
                    <a:sym typeface="Montserrat"/>
                  </a:rPr>
                  <a:t>Chương 1 (Trong tổng 26 chương) của tiểu thuyết Người về từ Sao Hỏa</a:t>
                </a:r>
              </a:p>
            </p:txBody>
          </p:sp>
          <p:sp>
            <p:nvSpPr>
              <p:cNvPr id="15" name="Google Shape;1860;p32">
                <a:extLst>
                  <a:ext uri="{FF2B5EF4-FFF2-40B4-BE49-F238E27FC236}">
                    <a16:creationId xmlns:a16="http://schemas.microsoft.com/office/drawing/2014/main" id="{759150FF-BDBA-9069-3E22-628709AD7268}"/>
                  </a:ext>
                </a:extLst>
              </p:cNvPr>
              <p:cNvSpPr txBox="1"/>
              <p:nvPr/>
            </p:nvSpPr>
            <p:spPr>
              <a:xfrm flipH="1">
                <a:off x="6624997" y="2651725"/>
                <a:ext cx="1740900" cy="3138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n-US" sz="2000" b="1" dirty="0" err="1">
                    <a:solidFill>
                      <a:schemeClr val="accent6"/>
                    </a:solidFill>
                    <a:latin typeface="#9Slide03 Ample" panose="02000000000000000000" pitchFamily="2" charset="0"/>
                    <a:ea typeface="Montserrat"/>
                    <a:cs typeface="Montserrat"/>
                    <a:sym typeface="Montserrat"/>
                  </a:rPr>
                  <a:t>Xuất</a:t>
                </a:r>
                <a:r>
                  <a:rPr lang="en-US" sz="2000" b="1" dirty="0">
                    <a:solidFill>
                      <a:schemeClr val="accent6"/>
                    </a:solidFill>
                    <a:latin typeface="#9Slide03 Ample" panose="02000000000000000000" pitchFamily="2" charset="0"/>
                    <a:ea typeface="Montserrat"/>
                    <a:cs typeface="Montserrat"/>
                    <a:sym typeface="Montserrat"/>
                  </a:rPr>
                  <a:t> </a:t>
                </a:r>
                <a:r>
                  <a:rPr lang="en-US" sz="2000" b="1" dirty="0" err="1">
                    <a:solidFill>
                      <a:schemeClr val="accent6"/>
                    </a:solidFill>
                    <a:latin typeface="#9Slide03 Ample" panose="02000000000000000000" pitchFamily="2" charset="0"/>
                    <a:ea typeface="Montserrat"/>
                    <a:cs typeface="Montserrat"/>
                    <a:sym typeface="Montserrat"/>
                  </a:rPr>
                  <a:t>xứ</a:t>
                </a:r>
                <a:endParaRPr lang="en-US" sz="2000" b="1" dirty="0">
                  <a:solidFill>
                    <a:schemeClr val="accent6"/>
                  </a:solidFill>
                  <a:latin typeface="#9Slide03 Ample" panose="02000000000000000000" pitchFamily="2" charset="0"/>
                  <a:ea typeface="Montserrat"/>
                  <a:cs typeface="Montserrat"/>
                  <a:sym typeface="Montserrat"/>
                </a:endParaRPr>
              </a:p>
            </p:txBody>
          </p:sp>
        </p:grpSp>
        <p:grpSp>
          <p:nvGrpSpPr>
            <p:cNvPr id="11" name="Google Shape;1861;p32">
              <a:extLst>
                <a:ext uri="{FF2B5EF4-FFF2-40B4-BE49-F238E27FC236}">
                  <a16:creationId xmlns:a16="http://schemas.microsoft.com/office/drawing/2014/main" id="{8DF938BF-ABDD-1774-91F6-C879EB83DA96}"/>
                </a:ext>
              </a:extLst>
            </p:cNvPr>
            <p:cNvGrpSpPr/>
            <p:nvPr/>
          </p:nvGrpSpPr>
          <p:grpSpPr>
            <a:xfrm>
              <a:off x="4827600" y="2433275"/>
              <a:ext cx="1568700" cy="861000"/>
              <a:chOff x="4980000" y="2433275"/>
              <a:chExt cx="1568700" cy="861000"/>
            </a:xfrm>
          </p:grpSpPr>
          <p:cxnSp>
            <p:nvCxnSpPr>
              <p:cNvPr id="12" name="Google Shape;1862;p32">
                <a:extLst>
                  <a:ext uri="{FF2B5EF4-FFF2-40B4-BE49-F238E27FC236}">
                    <a16:creationId xmlns:a16="http://schemas.microsoft.com/office/drawing/2014/main" id="{AB214D1A-D4EA-6D81-8520-696ABED5742F}"/>
                  </a:ext>
                </a:extLst>
              </p:cNvPr>
              <p:cNvCxnSpPr/>
              <p:nvPr/>
            </p:nvCxnSpPr>
            <p:spPr>
              <a:xfrm>
                <a:off x="5885100" y="2863775"/>
                <a:ext cx="663600" cy="0"/>
              </a:xfrm>
              <a:prstGeom prst="straightConnector1">
                <a:avLst/>
              </a:prstGeom>
              <a:noFill/>
              <a:ln w="28575" cap="flat" cmpd="sng">
                <a:solidFill>
                  <a:schemeClr val="accent6"/>
                </a:solidFill>
                <a:prstDash val="solid"/>
                <a:round/>
                <a:headEnd type="none" w="med" len="med"/>
                <a:tailEnd type="none" w="med" len="med"/>
              </a:ln>
            </p:spPr>
          </p:cxnSp>
          <p:sp>
            <p:nvSpPr>
              <p:cNvPr id="13" name="Google Shape;1863;p32">
                <a:extLst>
                  <a:ext uri="{FF2B5EF4-FFF2-40B4-BE49-F238E27FC236}">
                    <a16:creationId xmlns:a16="http://schemas.microsoft.com/office/drawing/2014/main" id="{9A7102E1-A4E6-28A5-239C-5DA58D9F525E}"/>
                  </a:ext>
                </a:extLst>
              </p:cNvPr>
              <p:cNvSpPr/>
              <p:nvPr/>
            </p:nvSpPr>
            <p:spPr>
              <a:xfrm flipH="1">
                <a:off x="4980000" y="2433275"/>
                <a:ext cx="905100" cy="861000"/>
              </a:xfrm>
              <a:prstGeom prst="decagon">
                <a:avLst>
                  <a:gd name="vf" fmla="val 105146"/>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 panose="02000000000000000000" pitchFamily="2" charset="0"/>
                </a:endParaRPr>
              </a:p>
            </p:txBody>
          </p:sp>
        </p:grpSp>
      </p:grpSp>
      <p:grpSp>
        <p:nvGrpSpPr>
          <p:cNvPr id="16" name="Google Shape;1864;p32">
            <a:extLst>
              <a:ext uri="{FF2B5EF4-FFF2-40B4-BE49-F238E27FC236}">
                <a16:creationId xmlns:a16="http://schemas.microsoft.com/office/drawing/2014/main" id="{2DF9C1E1-A213-346D-EC33-A7C6F2562892}"/>
              </a:ext>
            </a:extLst>
          </p:cNvPr>
          <p:cNvGrpSpPr/>
          <p:nvPr/>
        </p:nvGrpSpPr>
        <p:grpSpPr>
          <a:xfrm>
            <a:off x="3016145" y="3762531"/>
            <a:ext cx="5345190" cy="871157"/>
            <a:chOff x="4827600" y="3584300"/>
            <a:chExt cx="5345190" cy="871157"/>
          </a:xfrm>
        </p:grpSpPr>
        <p:grpSp>
          <p:nvGrpSpPr>
            <p:cNvPr id="17" name="Google Shape;1865;p32">
              <a:extLst>
                <a:ext uri="{FF2B5EF4-FFF2-40B4-BE49-F238E27FC236}">
                  <a16:creationId xmlns:a16="http://schemas.microsoft.com/office/drawing/2014/main" id="{C4FB4DEF-3941-1152-6744-9C7019D757E0}"/>
                </a:ext>
              </a:extLst>
            </p:cNvPr>
            <p:cNvGrpSpPr/>
            <p:nvPr/>
          </p:nvGrpSpPr>
          <p:grpSpPr>
            <a:xfrm>
              <a:off x="6472400" y="3616190"/>
              <a:ext cx="3700390" cy="839267"/>
              <a:chOff x="6624800" y="3768590"/>
              <a:chExt cx="3700390" cy="839267"/>
            </a:xfrm>
          </p:grpSpPr>
          <p:sp>
            <p:nvSpPr>
              <p:cNvPr id="21" name="Google Shape;1866;p32">
                <a:extLst>
                  <a:ext uri="{FF2B5EF4-FFF2-40B4-BE49-F238E27FC236}">
                    <a16:creationId xmlns:a16="http://schemas.microsoft.com/office/drawing/2014/main" id="{41EE95DF-4074-3743-6C4C-542B48AF095A}"/>
                  </a:ext>
                </a:extLst>
              </p:cNvPr>
              <p:cNvSpPr txBox="1"/>
              <p:nvPr/>
            </p:nvSpPr>
            <p:spPr>
              <a:xfrm flipH="1">
                <a:off x="6624800" y="4057957"/>
                <a:ext cx="3700390" cy="5499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vi-VN" sz="1800" dirty="0">
                    <a:solidFill>
                      <a:schemeClr val="dk1"/>
                    </a:solidFill>
                    <a:latin typeface="#9Slide03 Ample" panose="02000000000000000000" pitchFamily="2" charset="0"/>
                    <a:ea typeface="Montserrat"/>
                    <a:cs typeface="Montserrat"/>
                    <a:sym typeface="Montserrat"/>
                  </a:rPr>
                  <a:t>Tiểu thuyết khoa học viễn tưởng</a:t>
                </a:r>
              </a:p>
            </p:txBody>
          </p:sp>
          <p:sp>
            <p:nvSpPr>
              <p:cNvPr id="22" name="Google Shape;1867;p32">
                <a:extLst>
                  <a:ext uri="{FF2B5EF4-FFF2-40B4-BE49-F238E27FC236}">
                    <a16:creationId xmlns:a16="http://schemas.microsoft.com/office/drawing/2014/main" id="{4428D519-8C67-89A1-910E-97E8A67F28FC}"/>
                  </a:ext>
                </a:extLst>
              </p:cNvPr>
              <p:cNvSpPr txBox="1"/>
              <p:nvPr/>
            </p:nvSpPr>
            <p:spPr>
              <a:xfrm flipH="1">
                <a:off x="6624897" y="3768590"/>
                <a:ext cx="1740900" cy="3138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n-US" sz="2000" b="1" dirty="0" err="1">
                    <a:solidFill>
                      <a:schemeClr val="accent1"/>
                    </a:solidFill>
                    <a:latin typeface="#9Slide03 Ample" panose="02000000000000000000" pitchFamily="2" charset="0"/>
                    <a:ea typeface="Montserrat"/>
                    <a:cs typeface="Montserrat"/>
                    <a:sym typeface="Montserrat"/>
                  </a:rPr>
                  <a:t>Thể</a:t>
                </a:r>
                <a:r>
                  <a:rPr lang="en-US" sz="2000" b="1" dirty="0">
                    <a:solidFill>
                      <a:schemeClr val="accent1"/>
                    </a:solidFill>
                    <a:latin typeface="#9Slide03 Ample" panose="02000000000000000000" pitchFamily="2" charset="0"/>
                    <a:ea typeface="Montserrat"/>
                    <a:cs typeface="Montserrat"/>
                    <a:sym typeface="Montserrat"/>
                  </a:rPr>
                  <a:t> </a:t>
                </a:r>
                <a:r>
                  <a:rPr lang="en-US" sz="2000" b="1" dirty="0" err="1">
                    <a:solidFill>
                      <a:schemeClr val="accent1"/>
                    </a:solidFill>
                    <a:latin typeface="#9Slide03 Ample" panose="02000000000000000000" pitchFamily="2" charset="0"/>
                    <a:ea typeface="Montserrat"/>
                    <a:cs typeface="Montserrat"/>
                    <a:sym typeface="Montserrat"/>
                  </a:rPr>
                  <a:t>loại</a:t>
                </a:r>
                <a:endParaRPr lang="en-US" sz="2000" b="1" dirty="0">
                  <a:solidFill>
                    <a:schemeClr val="accent1"/>
                  </a:solidFill>
                  <a:latin typeface="#9Slide03 Ample" panose="02000000000000000000" pitchFamily="2" charset="0"/>
                  <a:ea typeface="Montserrat"/>
                  <a:cs typeface="Montserrat"/>
                  <a:sym typeface="Montserrat"/>
                </a:endParaRPr>
              </a:p>
            </p:txBody>
          </p:sp>
        </p:grpSp>
        <p:grpSp>
          <p:nvGrpSpPr>
            <p:cNvPr id="18" name="Google Shape;1868;p32">
              <a:extLst>
                <a:ext uri="{FF2B5EF4-FFF2-40B4-BE49-F238E27FC236}">
                  <a16:creationId xmlns:a16="http://schemas.microsoft.com/office/drawing/2014/main" id="{541D6859-3826-4649-C8D5-1112BBCDB3F0}"/>
                </a:ext>
              </a:extLst>
            </p:cNvPr>
            <p:cNvGrpSpPr/>
            <p:nvPr/>
          </p:nvGrpSpPr>
          <p:grpSpPr>
            <a:xfrm>
              <a:off x="4827600" y="3584300"/>
              <a:ext cx="1568700" cy="861000"/>
              <a:chOff x="4980000" y="3584300"/>
              <a:chExt cx="1568700" cy="861000"/>
            </a:xfrm>
          </p:grpSpPr>
          <p:cxnSp>
            <p:nvCxnSpPr>
              <p:cNvPr id="19" name="Google Shape;1869;p32">
                <a:extLst>
                  <a:ext uri="{FF2B5EF4-FFF2-40B4-BE49-F238E27FC236}">
                    <a16:creationId xmlns:a16="http://schemas.microsoft.com/office/drawing/2014/main" id="{3518BAB1-69A6-CF99-E8B4-816EB06C6D0B}"/>
                  </a:ext>
                </a:extLst>
              </p:cNvPr>
              <p:cNvCxnSpPr/>
              <p:nvPr/>
            </p:nvCxnSpPr>
            <p:spPr>
              <a:xfrm>
                <a:off x="5885100" y="4014800"/>
                <a:ext cx="663600" cy="0"/>
              </a:xfrm>
              <a:prstGeom prst="straightConnector1">
                <a:avLst/>
              </a:prstGeom>
              <a:noFill/>
              <a:ln w="28575" cap="flat" cmpd="sng">
                <a:solidFill>
                  <a:schemeClr val="accent5"/>
                </a:solidFill>
                <a:prstDash val="solid"/>
                <a:round/>
                <a:headEnd type="none" w="med" len="med"/>
                <a:tailEnd type="none" w="med" len="med"/>
              </a:ln>
            </p:spPr>
          </p:cxnSp>
          <p:sp>
            <p:nvSpPr>
              <p:cNvPr id="20" name="Google Shape;1870;p32">
                <a:extLst>
                  <a:ext uri="{FF2B5EF4-FFF2-40B4-BE49-F238E27FC236}">
                    <a16:creationId xmlns:a16="http://schemas.microsoft.com/office/drawing/2014/main" id="{5AED4732-4C72-5E62-FCC4-BD31772C961C}"/>
                  </a:ext>
                </a:extLst>
              </p:cNvPr>
              <p:cNvSpPr/>
              <p:nvPr/>
            </p:nvSpPr>
            <p:spPr>
              <a:xfrm flipH="1">
                <a:off x="4980000" y="3584300"/>
                <a:ext cx="905100" cy="861000"/>
              </a:xfrm>
              <a:prstGeom prst="decagon">
                <a:avLst>
                  <a:gd name="vf" fmla="val 105146"/>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9Slide03 Ample" panose="02000000000000000000" pitchFamily="2" charset="0"/>
                </a:endParaRPr>
              </a:p>
            </p:txBody>
          </p:sp>
        </p:grpSp>
      </p:grpSp>
      <p:grpSp>
        <p:nvGrpSpPr>
          <p:cNvPr id="23" name="Google Shape;1871;p32">
            <a:extLst>
              <a:ext uri="{FF2B5EF4-FFF2-40B4-BE49-F238E27FC236}">
                <a16:creationId xmlns:a16="http://schemas.microsoft.com/office/drawing/2014/main" id="{3B0AF7C4-150E-C1C9-5395-84832B4586BC}"/>
              </a:ext>
            </a:extLst>
          </p:cNvPr>
          <p:cNvGrpSpPr/>
          <p:nvPr/>
        </p:nvGrpSpPr>
        <p:grpSpPr>
          <a:xfrm>
            <a:off x="3229799" y="2808737"/>
            <a:ext cx="473503" cy="466538"/>
            <a:chOff x="1569967" y="1187544"/>
            <a:chExt cx="407981" cy="401980"/>
          </a:xfrm>
        </p:grpSpPr>
        <p:sp>
          <p:nvSpPr>
            <p:cNvPr id="24" name="Google Shape;1872;p32">
              <a:extLst>
                <a:ext uri="{FF2B5EF4-FFF2-40B4-BE49-F238E27FC236}">
                  <a16:creationId xmlns:a16="http://schemas.microsoft.com/office/drawing/2014/main" id="{8A202904-887A-0C39-0CB0-4D44358CDC19}"/>
                </a:ext>
              </a:extLst>
            </p:cNvPr>
            <p:cNvSpPr/>
            <p:nvPr/>
          </p:nvSpPr>
          <p:spPr>
            <a:xfrm>
              <a:off x="1767826" y="1550023"/>
              <a:ext cx="12928" cy="39502"/>
            </a:xfrm>
            <a:custGeom>
              <a:avLst/>
              <a:gdLst/>
              <a:ahLst/>
              <a:cxnLst/>
              <a:rect l="l" t="t" r="r" b="b"/>
              <a:pathLst>
                <a:path w="466" h="1424" extrusionOk="0">
                  <a:moveTo>
                    <a:pt x="233" y="1"/>
                  </a:moveTo>
                  <a:cubicBezTo>
                    <a:pt x="117" y="1"/>
                    <a:pt x="1" y="78"/>
                    <a:pt x="13" y="233"/>
                  </a:cubicBezTo>
                  <a:lnTo>
                    <a:pt x="13" y="1209"/>
                  </a:lnTo>
                  <a:cubicBezTo>
                    <a:pt x="13" y="1328"/>
                    <a:pt x="120" y="1424"/>
                    <a:pt x="239" y="1424"/>
                  </a:cubicBezTo>
                  <a:cubicBezTo>
                    <a:pt x="346" y="1424"/>
                    <a:pt x="453" y="1328"/>
                    <a:pt x="453" y="1209"/>
                  </a:cubicBezTo>
                  <a:lnTo>
                    <a:pt x="453" y="233"/>
                  </a:lnTo>
                  <a:cubicBezTo>
                    <a:pt x="465" y="78"/>
                    <a:pt x="349" y="1"/>
                    <a:pt x="2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73;p32">
              <a:extLst>
                <a:ext uri="{FF2B5EF4-FFF2-40B4-BE49-F238E27FC236}">
                  <a16:creationId xmlns:a16="http://schemas.microsoft.com/office/drawing/2014/main" id="{AE26ED04-522B-0E2B-044B-41745582688A}"/>
                </a:ext>
              </a:extLst>
            </p:cNvPr>
            <p:cNvSpPr/>
            <p:nvPr/>
          </p:nvSpPr>
          <p:spPr>
            <a:xfrm>
              <a:off x="1755952" y="1534350"/>
              <a:ext cx="36676" cy="30070"/>
            </a:xfrm>
            <a:custGeom>
              <a:avLst/>
              <a:gdLst/>
              <a:ahLst/>
              <a:cxnLst/>
              <a:rect l="l" t="t" r="r" b="b"/>
              <a:pathLst>
                <a:path w="1322" h="1084" extrusionOk="0">
                  <a:moveTo>
                    <a:pt x="643" y="0"/>
                  </a:moveTo>
                  <a:lnTo>
                    <a:pt x="0" y="191"/>
                  </a:lnTo>
                  <a:lnTo>
                    <a:pt x="250" y="715"/>
                  </a:lnTo>
                  <a:cubicBezTo>
                    <a:pt x="322" y="917"/>
                    <a:pt x="667" y="1024"/>
                    <a:pt x="667" y="1024"/>
                  </a:cubicBezTo>
                  <a:lnTo>
                    <a:pt x="667" y="1084"/>
                  </a:lnTo>
                  <a:cubicBezTo>
                    <a:pt x="857" y="1084"/>
                    <a:pt x="1024" y="977"/>
                    <a:pt x="1107" y="810"/>
                  </a:cubicBezTo>
                  <a:cubicBezTo>
                    <a:pt x="1131" y="786"/>
                    <a:pt x="1143" y="750"/>
                    <a:pt x="1143" y="727"/>
                  </a:cubicBezTo>
                  <a:lnTo>
                    <a:pt x="1322" y="191"/>
                  </a:lnTo>
                  <a:lnTo>
                    <a:pt x="6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74;p32">
              <a:extLst>
                <a:ext uri="{FF2B5EF4-FFF2-40B4-BE49-F238E27FC236}">
                  <a16:creationId xmlns:a16="http://schemas.microsoft.com/office/drawing/2014/main" id="{1F000BEB-12E5-A50F-DEED-72AC1CC5A52A}"/>
                </a:ext>
              </a:extLst>
            </p:cNvPr>
            <p:cNvSpPr/>
            <p:nvPr/>
          </p:nvSpPr>
          <p:spPr>
            <a:xfrm>
              <a:off x="1755952" y="1539620"/>
              <a:ext cx="30739" cy="24855"/>
            </a:xfrm>
            <a:custGeom>
              <a:avLst/>
              <a:gdLst/>
              <a:ahLst/>
              <a:cxnLst/>
              <a:rect l="l" t="t" r="r" b="b"/>
              <a:pathLst>
                <a:path w="1108" h="896" extrusionOk="0">
                  <a:moveTo>
                    <a:pt x="0" y="1"/>
                  </a:moveTo>
                  <a:lnTo>
                    <a:pt x="179" y="537"/>
                  </a:lnTo>
                  <a:cubicBezTo>
                    <a:pt x="250" y="771"/>
                    <a:pt x="457" y="895"/>
                    <a:pt x="665" y="895"/>
                  </a:cubicBezTo>
                  <a:cubicBezTo>
                    <a:pt x="837" y="895"/>
                    <a:pt x="1010" y="810"/>
                    <a:pt x="1107" y="632"/>
                  </a:cubicBezTo>
                  <a:lnTo>
                    <a:pt x="1107" y="620"/>
                  </a:lnTo>
                  <a:cubicBezTo>
                    <a:pt x="1070" y="629"/>
                    <a:pt x="1032" y="633"/>
                    <a:pt x="995" y="633"/>
                  </a:cubicBezTo>
                  <a:cubicBezTo>
                    <a:pt x="777" y="633"/>
                    <a:pt x="583" y="487"/>
                    <a:pt x="512" y="263"/>
                  </a:cubicBezTo>
                  <a:lnTo>
                    <a:pt x="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75;p32">
              <a:extLst>
                <a:ext uri="{FF2B5EF4-FFF2-40B4-BE49-F238E27FC236}">
                  <a16:creationId xmlns:a16="http://schemas.microsoft.com/office/drawing/2014/main" id="{F0C179C6-21DA-2BD1-7044-4EA6A2CB2B0A}"/>
                </a:ext>
              </a:extLst>
            </p:cNvPr>
            <p:cNvSpPr/>
            <p:nvPr/>
          </p:nvSpPr>
          <p:spPr>
            <a:xfrm>
              <a:off x="1686235" y="1312735"/>
              <a:ext cx="175444" cy="23801"/>
            </a:xfrm>
            <a:custGeom>
              <a:avLst/>
              <a:gdLst/>
              <a:ahLst/>
              <a:cxnLst/>
              <a:rect l="l" t="t" r="r" b="b"/>
              <a:pathLst>
                <a:path w="6324" h="858" extrusionOk="0">
                  <a:moveTo>
                    <a:pt x="1" y="0"/>
                  </a:moveTo>
                  <a:lnTo>
                    <a:pt x="1" y="858"/>
                  </a:lnTo>
                  <a:lnTo>
                    <a:pt x="6323" y="858"/>
                  </a:lnTo>
                  <a:lnTo>
                    <a:pt x="63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76;p32">
              <a:extLst>
                <a:ext uri="{FF2B5EF4-FFF2-40B4-BE49-F238E27FC236}">
                  <a16:creationId xmlns:a16="http://schemas.microsoft.com/office/drawing/2014/main" id="{B1A6710C-FAC2-4A8A-3777-98E1ED852E89}"/>
                </a:ext>
              </a:extLst>
            </p:cNvPr>
            <p:cNvSpPr/>
            <p:nvPr/>
          </p:nvSpPr>
          <p:spPr>
            <a:xfrm>
              <a:off x="1576264" y="1301500"/>
              <a:ext cx="117268" cy="46936"/>
            </a:xfrm>
            <a:custGeom>
              <a:avLst/>
              <a:gdLst/>
              <a:ahLst/>
              <a:cxnLst/>
              <a:rect l="l" t="t" r="r" b="b"/>
              <a:pathLst>
                <a:path w="4227" h="1692" extrusionOk="0">
                  <a:moveTo>
                    <a:pt x="286" y="0"/>
                  </a:moveTo>
                  <a:cubicBezTo>
                    <a:pt x="131" y="0"/>
                    <a:pt x="0" y="131"/>
                    <a:pt x="0" y="286"/>
                  </a:cubicBezTo>
                  <a:lnTo>
                    <a:pt x="0" y="1405"/>
                  </a:lnTo>
                  <a:cubicBezTo>
                    <a:pt x="0" y="1572"/>
                    <a:pt x="131" y="1691"/>
                    <a:pt x="286" y="1691"/>
                  </a:cubicBezTo>
                  <a:lnTo>
                    <a:pt x="3941" y="1691"/>
                  </a:lnTo>
                  <a:cubicBezTo>
                    <a:pt x="4096" y="1691"/>
                    <a:pt x="4227" y="1572"/>
                    <a:pt x="4227" y="1405"/>
                  </a:cubicBezTo>
                  <a:lnTo>
                    <a:pt x="4227" y="286"/>
                  </a:lnTo>
                  <a:cubicBezTo>
                    <a:pt x="4227" y="131"/>
                    <a:pt x="4096" y="0"/>
                    <a:pt x="39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77;p32">
              <a:extLst>
                <a:ext uri="{FF2B5EF4-FFF2-40B4-BE49-F238E27FC236}">
                  <a16:creationId xmlns:a16="http://schemas.microsoft.com/office/drawing/2014/main" id="{EC98A2BA-3F52-E421-7885-019F37539C04}"/>
                </a:ext>
              </a:extLst>
            </p:cNvPr>
            <p:cNvSpPr/>
            <p:nvPr/>
          </p:nvSpPr>
          <p:spPr>
            <a:xfrm>
              <a:off x="1571298" y="1295231"/>
              <a:ext cx="127532" cy="56839"/>
            </a:xfrm>
            <a:custGeom>
              <a:avLst/>
              <a:gdLst/>
              <a:ahLst/>
              <a:cxnLst/>
              <a:rect l="l" t="t" r="r" b="b"/>
              <a:pathLst>
                <a:path w="4597" h="2049" extrusionOk="0">
                  <a:moveTo>
                    <a:pt x="1286" y="429"/>
                  </a:moveTo>
                  <a:cubicBezTo>
                    <a:pt x="1322" y="429"/>
                    <a:pt x="1358" y="465"/>
                    <a:pt x="1346" y="500"/>
                  </a:cubicBezTo>
                  <a:lnTo>
                    <a:pt x="1346" y="1620"/>
                  </a:lnTo>
                  <a:cubicBezTo>
                    <a:pt x="1358" y="1655"/>
                    <a:pt x="1322" y="1691"/>
                    <a:pt x="1286" y="1691"/>
                  </a:cubicBezTo>
                  <a:lnTo>
                    <a:pt x="465" y="1691"/>
                  </a:lnTo>
                  <a:cubicBezTo>
                    <a:pt x="417" y="1691"/>
                    <a:pt x="382" y="1667"/>
                    <a:pt x="382" y="1620"/>
                  </a:cubicBezTo>
                  <a:lnTo>
                    <a:pt x="382" y="500"/>
                  </a:lnTo>
                  <a:cubicBezTo>
                    <a:pt x="382" y="465"/>
                    <a:pt x="405" y="429"/>
                    <a:pt x="453" y="429"/>
                  </a:cubicBezTo>
                  <a:close/>
                  <a:moveTo>
                    <a:pt x="2691" y="429"/>
                  </a:moveTo>
                  <a:cubicBezTo>
                    <a:pt x="2727" y="429"/>
                    <a:pt x="2763" y="465"/>
                    <a:pt x="2763" y="500"/>
                  </a:cubicBezTo>
                  <a:lnTo>
                    <a:pt x="2763" y="1620"/>
                  </a:lnTo>
                  <a:cubicBezTo>
                    <a:pt x="2763" y="1667"/>
                    <a:pt x="2727" y="1691"/>
                    <a:pt x="2691" y="1691"/>
                  </a:cubicBezTo>
                  <a:lnTo>
                    <a:pt x="1858" y="1691"/>
                  </a:lnTo>
                  <a:cubicBezTo>
                    <a:pt x="1822" y="1691"/>
                    <a:pt x="1787" y="1667"/>
                    <a:pt x="1787" y="1620"/>
                  </a:cubicBezTo>
                  <a:lnTo>
                    <a:pt x="1787" y="500"/>
                  </a:lnTo>
                  <a:cubicBezTo>
                    <a:pt x="1787" y="465"/>
                    <a:pt x="1822" y="429"/>
                    <a:pt x="1858" y="429"/>
                  </a:cubicBezTo>
                  <a:close/>
                  <a:moveTo>
                    <a:pt x="4084" y="429"/>
                  </a:moveTo>
                  <a:cubicBezTo>
                    <a:pt x="4132" y="429"/>
                    <a:pt x="4156" y="465"/>
                    <a:pt x="4156" y="500"/>
                  </a:cubicBezTo>
                  <a:lnTo>
                    <a:pt x="4156" y="1620"/>
                  </a:lnTo>
                  <a:cubicBezTo>
                    <a:pt x="4156" y="1655"/>
                    <a:pt x="4132" y="1691"/>
                    <a:pt x="4096" y="1691"/>
                  </a:cubicBezTo>
                  <a:lnTo>
                    <a:pt x="3251" y="1691"/>
                  </a:lnTo>
                  <a:cubicBezTo>
                    <a:pt x="3215" y="1691"/>
                    <a:pt x="3180" y="1667"/>
                    <a:pt x="3180" y="1620"/>
                  </a:cubicBezTo>
                  <a:lnTo>
                    <a:pt x="3180" y="500"/>
                  </a:lnTo>
                  <a:cubicBezTo>
                    <a:pt x="3180" y="465"/>
                    <a:pt x="3215" y="429"/>
                    <a:pt x="3251" y="429"/>
                  </a:cubicBezTo>
                  <a:close/>
                  <a:moveTo>
                    <a:pt x="727" y="0"/>
                  </a:moveTo>
                  <a:lnTo>
                    <a:pt x="501" y="60"/>
                  </a:lnTo>
                  <a:cubicBezTo>
                    <a:pt x="227" y="60"/>
                    <a:pt x="1" y="286"/>
                    <a:pt x="1" y="572"/>
                  </a:cubicBezTo>
                  <a:lnTo>
                    <a:pt x="96" y="1536"/>
                  </a:lnTo>
                  <a:cubicBezTo>
                    <a:pt x="96" y="1810"/>
                    <a:pt x="322" y="2036"/>
                    <a:pt x="608" y="2036"/>
                  </a:cubicBezTo>
                  <a:lnTo>
                    <a:pt x="4001" y="2048"/>
                  </a:lnTo>
                  <a:cubicBezTo>
                    <a:pt x="4275" y="2048"/>
                    <a:pt x="4501" y="1822"/>
                    <a:pt x="4501" y="1536"/>
                  </a:cubicBezTo>
                  <a:lnTo>
                    <a:pt x="4596" y="1274"/>
                  </a:lnTo>
                  <a:lnTo>
                    <a:pt x="4596" y="500"/>
                  </a:lnTo>
                  <a:cubicBezTo>
                    <a:pt x="4596" y="226"/>
                    <a:pt x="4370"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78;p32">
              <a:extLst>
                <a:ext uri="{FF2B5EF4-FFF2-40B4-BE49-F238E27FC236}">
                  <a16:creationId xmlns:a16="http://schemas.microsoft.com/office/drawing/2014/main" id="{EEF403AF-AE6B-EE6D-7701-6FA8DB7ABE95}"/>
                </a:ext>
              </a:extLst>
            </p:cNvPr>
            <p:cNvSpPr/>
            <p:nvPr/>
          </p:nvSpPr>
          <p:spPr>
            <a:xfrm>
              <a:off x="1569967" y="1295231"/>
              <a:ext cx="129197" cy="58809"/>
            </a:xfrm>
            <a:custGeom>
              <a:avLst/>
              <a:gdLst/>
              <a:ahLst/>
              <a:cxnLst/>
              <a:rect l="l" t="t" r="r" b="b"/>
              <a:pathLst>
                <a:path w="4657" h="2120" extrusionOk="0">
                  <a:moveTo>
                    <a:pt x="513" y="0"/>
                  </a:moveTo>
                  <a:cubicBezTo>
                    <a:pt x="227" y="0"/>
                    <a:pt x="1" y="226"/>
                    <a:pt x="1" y="500"/>
                  </a:cubicBezTo>
                  <a:lnTo>
                    <a:pt x="1" y="1620"/>
                  </a:lnTo>
                  <a:cubicBezTo>
                    <a:pt x="1" y="1893"/>
                    <a:pt x="227" y="2120"/>
                    <a:pt x="513" y="2120"/>
                  </a:cubicBezTo>
                  <a:lnTo>
                    <a:pt x="4144" y="2120"/>
                  </a:lnTo>
                  <a:cubicBezTo>
                    <a:pt x="4430" y="2120"/>
                    <a:pt x="4656" y="1893"/>
                    <a:pt x="4644" y="1620"/>
                  </a:cubicBezTo>
                  <a:lnTo>
                    <a:pt x="4644" y="1262"/>
                  </a:lnTo>
                  <a:lnTo>
                    <a:pt x="4216" y="1262"/>
                  </a:lnTo>
                  <a:lnTo>
                    <a:pt x="4216" y="1620"/>
                  </a:lnTo>
                  <a:cubicBezTo>
                    <a:pt x="4216" y="1655"/>
                    <a:pt x="4180" y="1691"/>
                    <a:pt x="4144" y="1691"/>
                  </a:cubicBezTo>
                  <a:lnTo>
                    <a:pt x="3311" y="1691"/>
                  </a:lnTo>
                  <a:cubicBezTo>
                    <a:pt x="3275" y="1691"/>
                    <a:pt x="3239" y="1655"/>
                    <a:pt x="3239" y="1620"/>
                  </a:cubicBezTo>
                  <a:lnTo>
                    <a:pt x="3239" y="1262"/>
                  </a:lnTo>
                  <a:lnTo>
                    <a:pt x="2811" y="1262"/>
                  </a:lnTo>
                  <a:lnTo>
                    <a:pt x="2811" y="1620"/>
                  </a:lnTo>
                  <a:cubicBezTo>
                    <a:pt x="2811" y="1655"/>
                    <a:pt x="2775" y="1691"/>
                    <a:pt x="2739" y="1691"/>
                  </a:cubicBezTo>
                  <a:lnTo>
                    <a:pt x="1918" y="1691"/>
                  </a:lnTo>
                  <a:cubicBezTo>
                    <a:pt x="1870" y="1691"/>
                    <a:pt x="1846" y="1655"/>
                    <a:pt x="1846" y="1620"/>
                  </a:cubicBezTo>
                  <a:lnTo>
                    <a:pt x="1846" y="1262"/>
                  </a:lnTo>
                  <a:lnTo>
                    <a:pt x="1418" y="1262"/>
                  </a:lnTo>
                  <a:lnTo>
                    <a:pt x="1418" y="1620"/>
                  </a:lnTo>
                  <a:cubicBezTo>
                    <a:pt x="1418" y="1655"/>
                    <a:pt x="1382" y="1691"/>
                    <a:pt x="1346" y="1691"/>
                  </a:cubicBezTo>
                  <a:lnTo>
                    <a:pt x="513" y="1691"/>
                  </a:lnTo>
                  <a:cubicBezTo>
                    <a:pt x="465" y="1691"/>
                    <a:pt x="441" y="1655"/>
                    <a:pt x="441" y="1620"/>
                  </a:cubicBezTo>
                  <a:lnTo>
                    <a:pt x="441" y="500"/>
                  </a:lnTo>
                  <a:cubicBezTo>
                    <a:pt x="441" y="465"/>
                    <a:pt x="465" y="429"/>
                    <a:pt x="513" y="429"/>
                  </a:cubicBezTo>
                  <a:lnTo>
                    <a:pt x="811" y="429"/>
                  </a:lnTo>
                  <a:lnTo>
                    <a:pt x="8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79;p32">
              <a:extLst>
                <a:ext uri="{FF2B5EF4-FFF2-40B4-BE49-F238E27FC236}">
                  <a16:creationId xmlns:a16="http://schemas.microsoft.com/office/drawing/2014/main" id="{2474249F-BB79-A976-C38D-ACD60B7670FE}"/>
                </a:ext>
              </a:extLst>
            </p:cNvPr>
            <p:cNvSpPr/>
            <p:nvPr/>
          </p:nvSpPr>
          <p:spPr>
            <a:xfrm>
              <a:off x="1698137" y="1216283"/>
              <a:ext cx="151308" cy="11928"/>
            </a:xfrm>
            <a:custGeom>
              <a:avLst/>
              <a:gdLst/>
              <a:ahLst/>
              <a:cxnLst/>
              <a:rect l="l" t="t" r="r" b="b"/>
              <a:pathLst>
                <a:path w="5454" h="430" extrusionOk="0">
                  <a:moveTo>
                    <a:pt x="227" y="1"/>
                  </a:moveTo>
                  <a:cubicBezTo>
                    <a:pt x="108" y="1"/>
                    <a:pt x="1" y="108"/>
                    <a:pt x="12" y="239"/>
                  </a:cubicBezTo>
                  <a:cubicBezTo>
                    <a:pt x="36" y="346"/>
                    <a:pt x="132" y="429"/>
                    <a:pt x="239" y="429"/>
                  </a:cubicBezTo>
                  <a:lnTo>
                    <a:pt x="5227" y="429"/>
                  </a:lnTo>
                  <a:cubicBezTo>
                    <a:pt x="5358" y="429"/>
                    <a:pt x="5454" y="322"/>
                    <a:pt x="5442" y="191"/>
                  </a:cubicBezTo>
                  <a:cubicBezTo>
                    <a:pt x="5430" y="84"/>
                    <a:pt x="5335" y="1"/>
                    <a:pt x="5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880;p32">
              <a:extLst>
                <a:ext uri="{FF2B5EF4-FFF2-40B4-BE49-F238E27FC236}">
                  <a16:creationId xmlns:a16="http://schemas.microsoft.com/office/drawing/2014/main" id="{1BA853F7-677C-864C-B9C3-9DB8F8CE054B}"/>
                </a:ext>
              </a:extLst>
            </p:cNvPr>
            <p:cNvSpPr/>
            <p:nvPr/>
          </p:nvSpPr>
          <p:spPr>
            <a:xfrm>
              <a:off x="1632748" y="1207378"/>
              <a:ext cx="86224" cy="28766"/>
            </a:xfrm>
            <a:custGeom>
              <a:avLst/>
              <a:gdLst/>
              <a:ahLst/>
              <a:cxnLst/>
              <a:rect l="l" t="t" r="r" b="b"/>
              <a:pathLst>
                <a:path w="3108" h="1037" extrusionOk="0">
                  <a:moveTo>
                    <a:pt x="143" y="0"/>
                  </a:moveTo>
                  <a:cubicBezTo>
                    <a:pt x="60" y="0"/>
                    <a:pt x="0" y="72"/>
                    <a:pt x="0" y="155"/>
                  </a:cubicBezTo>
                  <a:lnTo>
                    <a:pt x="0" y="893"/>
                  </a:lnTo>
                  <a:cubicBezTo>
                    <a:pt x="0" y="977"/>
                    <a:pt x="60" y="1036"/>
                    <a:pt x="143" y="1036"/>
                  </a:cubicBezTo>
                  <a:lnTo>
                    <a:pt x="2965" y="1036"/>
                  </a:lnTo>
                  <a:cubicBezTo>
                    <a:pt x="3048" y="1036"/>
                    <a:pt x="3108" y="977"/>
                    <a:pt x="3108" y="893"/>
                  </a:cubicBezTo>
                  <a:lnTo>
                    <a:pt x="3108" y="155"/>
                  </a:lnTo>
                  <a:cubicBezTo>
                    <a:pt x="3108" y="72"/>
                    <a:pt x="3036" y="0"/>
                    <a:pt x="2953" y="0"/>
                  </a:cubicBezTo>
                  <a:close/>
                </a:path>
              </a:pathLst>
            </a:custGeom>
            <a:solidFill>
              <a:srgbClr val="9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881;p32">
              <a:extLst>
                <a:ext uri="{FF2B5EF4-FFF2-40B4-BE49-F238E27FC236}">
                  <a16:creationId xmlns:a16="http://schemas.microsoft.com/office/drawing/2014/main" id="{BECE0767-8BCF-DE77-606B-A20ABF1D14F2}"/>
                </a:ext>
              </a:extLst>
            </p:cNvPr>
            <p:cNvSpPr/>
            <p:nvPr/>
          </p:nvSpPr>
          <p:spPr>
            <a:xfrm>
              <a:off x="1627116" y="1201081"/>
              <a:ext cx="98125" cy="39002"/>
            </a:xfrm>
            <a:custGeom>
              <a:avLst/>
              <a:gdLst/>
              <a:ahLst/>
              <a:cxnLst/>
              <a:rect l="l" t="t" r="r" b="b"/>
              <a:pathLst>
                <a:path w="3537" h="1406" extrusionOk="0">
                  <a:moveTo>
                    <a:pt x="3073" y="465"/>
                  </a:moveTo>
                  <a:cubicBezTo>
                    <a:pt x="3096" y="465"/>
                    <a:pt x="3108" y="477"/>
                    <a:pt x="3108" y="489"/>
                  </a:cubicBezTo>
                  <a:lnTo>
                    <a:pt x="3108" y="1049"/>
                  </a:lnTo>
                  <a:cubicBezTo>
                    <a:pt x="3108" y="1061"/>
                    <a:pt x="3096" y="1061"/>
                    <a:pt x="3073" y="1061"/>
                  </a:cubicBezTo>
                  <a:lnTo>
                    <a:pt x="2537" y="1061"/>
                  </a:lnTo>
                  <a:cubicBezTo>
                    <a:pt x="2513" y="1061"/>
                    <a:pt x="2501" y="1049"/>
                    <a:pt x="2501" y="1037"/>
                  </a:cubicBezTo>
                  <a:lnTo>
                    <a:pt x="2501" y="489"/>
                  </a:lnTo>
                  <a:cubicBezTo>
                    <a:pt x="2501" y="477"/>
                    <a:pt x="2513" y="465"/>
                    <a:pt x="2537" y="465"/>
                  </a:cubicBezTo>
                  <a:close/>
                  <a:moveTo>
                    <a:pt x="1013" y="465"/>
                  </a:moveTo>
                  <a:cubicBezTo>
                    <a:pt x="1025" y="465"/>
                    <a:pt x="1037" y="477"/>
                    <a:pt x="1037" y="489"/>
                  </a:cubicBezTo>
                  <a:lnTo>
                    <a:pt x="1037" y="1049"/>
                  </a:lnTo>
                  <a:cubicBezTo>
                    <a:pt x="1037" y="1061"/>
                    <a:pt x="1025" y="1073"/>
                    <a:pt x="1013" y="1073"/>
                  </a:cubicBezTo>
                  <a:lnTo>
                    <a:pt x="465" y="1073"/>
                  </a:lnTo>
                  <a:cubicBezTo>
                    <a:pt x="453" y="1073"/>
                    <a:pt x="441" y="1061"/>
                    <a:pt x="441" y="1049"/>
                  </a:cubicBezTo>
                  <a:lnTo>
                    <a:pt x="441" y="501"/>
                  </a:lnTo>
                  <a:cubicBezTo>
                    <a:pt x="429" y="477"/>
                    <a:pt x="441" y="465"/>
                    <a:pt x="465" y="465"/>
                  </a:cubicBezTo>
                  <a:close/>
                  <a:moveTo>
                    <a:pt x="2049" y="465"/>
                  </a:moveTo>
                  <a:cubicBezTo>
                    <a:pt x="2061" y="465"/>
                    <a:pt x="2072" y="477"/>
                    <a:pt x="2072" y="489"/>
                  </a:cubicBezTo>
                  <a:lnTo>
                    <a:pt x="2072" y="1049"/>
                  </a:lnTo>
                  <a:cubicBezTo>
                    <a:pt x="2072" y="1061"/>
                    <a:pt x="2061" y="1073"/>
                    <a:pt x="2049" y="1073"/>
                  </a:cubicBezTo>
                  <a:lnTo>
                    <a:pt x="1501" y="1073"/>
                  </a:lnTo>
                  <a:cubicBezTo>
                    <a:pt x="1489" y="1073"/>
                    <a:pt x="1465" y="1061"/>
                    <a:pt x="1465" y="1049"/>
                  </a:cubicBezTo>
                  <a:lnTo>
                    <a:pt x="1465" y="501"/>
                  </a:lnTo>
                  <a:cubicBezTo>
                    <a:pt x="1465" y="477"/>
                    <a:pt x="1477" y="465"/>
                    <a:pt x="1501" y="465"/>
                  </a:cubicBezTo>
                  <a:close/>
                  <a:moveTo>
                    <a:pt x="620" y="1"/>
                  </a:moveTo>
                  <a:lnTo>
                    <a:pt x="406" y="37"/>
                  </a:lnTo>
                  <a:cubicBezTo>
                    <a:pt x="203" y="37"/>
                    <a:pt x="36" y="203"/>
                    <a:pt x="36" y="406"/>
                  </a:cubicBezTo>
                  <a:lnTo>
                    <a:pt x="1" y="1049"/>
                  </a:lnTo>
                  <a:cubicBezTo>
                    <a:pt x="1" y="1251"/>
                    <a:pt x="167" y="1406"/>
                    <a:pt x="370" y="1406"/>
                  </a:cubicBezTo>
                  <a:lnTo>
                    <a:pt x="3084" y="1406"/>
                  </a:lnTo>
                  <a:cubicBezTo>
                    <a:pt x="3287" y="1406"/>
                    <a:pt x="3442" y="1251"/>
                    <a:pt x="3442" y="1049"/>
                  </a:cubicBezTo>
                  <a:lnTo>
                    <a:pt x="3537" y="823"/>
                  </a:lnTo>
                  <a:lnTo>
                    <a:pt x="3537" y="358"/>
                  </a:lnTo>
                  <a:cubicBezTo>
                    <a:pt x="3537" y="168"/>
                    <a:pt x="3382" y="1"/>
                    <a:pt x="3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882;p32">
              <a:extLst>
                <a:ext uri="{FF2B5EF4-FFF2-40B4-BE49-F238E27FC236}">
                  <a16:creationId xmlns:a16="http://schemas.microsoft.com/office/drawing/2014/main" id="{C944B561-4FA8-8F12-C81A-C9DD000DDC1A}"/>
                </a:ext>
              </a:extLst>
            </p:cNvPr>
            <p:cNvSpPr/>
            <p:nvPr/>
          </p:nvSpPr>
          <p:spPr>
            <a:xfrm>
              <a:off x="1626450" y="1201747"/>
              <a:ext cx="98791" cy="40667"/>
            </a:xfrm>
            <a:custGeom>
              <a:avLst/>
              <a:gdLst/>
              <a:ahLst/>
              <a:cxnLst/>
              <a:rect l="l" t="t" r="r" b="b"/>
              <a:pathLst>
                <a:path w="3561" h="1466" extrusionOk="0">
                  <a:moveTo>
                    <a:pt x="358" y="1"/>
                  </a:moveTo>
                  <a:cubicBezTo>
                    <a:pt x="156" y="1"/>
                    <a:pt x="1" y="167"/>
                    <a:pt x="1" y="358"/>
                  </a:cubicBezTo>
                  <a:lnTo>
                    <a:pt x="1" y="1108"/>
                  </a:lnTo>
                  <a:cubicBezTo>
                    <a:pt x="1" y="1310"/>
                    <a:pt x="156" y="1465"/>
                    <a:pt x="358" y="1465"/>
                  </a:cubicBezTo>
                  <a:lnTo>
                    <a:pt x="3204" y="1465"/>
                  </a:lnTo>
                  <a:cubicBezTo>
                    <a:pt x="3406" y="1465"/>
                    <a:pt x="3561" y="1310"/>
                    <a:pt x="3561" y="1108"/>
                  </a:cubicBezTo>
                  <a:lnTo>
                    <a:pt x="3561" y="810"/>
                  </a:lnTo>
                  <a:lnTo>
                    <a:pt x="3120" y="822"/>
                  </a:lnTo>
                  <a:lnTo>
                    <a:pt x="3120" y="1025"/>
                  </a:lnTo>
                  <a:cubicBezTo>
                    <a:pt x="3120" y="1037"/>
                    <a:pt x="3108" y="1049"/>
                    <a:pt x="3097" y="1049"/>
                  </a:cubicBezTo>
                  <a:lnTo>
                    <a:pt x="2549" y="1049"/>
                  </a:lnTo>
                  <a:cubicBezTo>
                    <a:pt x="2537" y="1049"/>
                    <a:pt x="2525" y="1037"/>
                    <a:pt x="2525" y="1025"/>
                  </a:cubicBezTo>
                  <a:lnTo>
                    <a:pt x="2525" y="822"/>
                  </a:lnTo>
                  <a:lnTo>
                    <a:pt x="2096" y="822"/>
                  </a:lnTo>
                  <a:lnTo>
                    <a:pt x="2096" y="1025"/>
                  </a:lnTo>
                  <a:cubicBezTo>
                    <a:pt x="2096" y="1037"/>
                    <a:pt x="2085" y="1049"/>
                    <a:pt x="2061" y="1049"/>
                  </a:cubicBezTo>
                  <a:lnTo>
                    <a:pt x="1525" y="1049"/>
                  </a:lnTo>
                  <a:cubicBezTo>
                    <a:pt x="1501" y="1049"/>
                    <a:pt x="1489" y="1037"/>
                    <a:pt x="1489" y="1025"/>
                  </a:cubicBezTo>
                  <a:lnTo>
                    <a:pt x="1489" y="822"/>
                  </a:lnTo>
                  <a:lnTo>
                    <a:pt x="1061" y="822"/>
                  </a:lnTo>
                  <a:lnTo>
                    <a:pt x="1061" y="1025"/>
                  </a:lnTo>
                  <a:cubicBezTo>
                    <a:pt x="1061" y="1037"/>
                    <a:pt x="1049" y="1049"/>
                    <a:pt x="1037" y="1049"/>
                  </a:cubicBezTo>
                  <a:lnTo>
                    <a:pt x="453" y="1049"/>
                  </a:lnTo>
                  <a:cubicBezTo>
                    <a:pt x="441" y="1049"/>
                    <a:pt x="430" y="1037"/>
                    <a:pt x="430" y="1025"/>
                  </a:cubicBezTo>
                  <a:lnTo>
                    <a:pt x="430" y="465"/>
                  </a:lnTo>
                  <a:cubicBezTo>
                    <a:pt x="430" y="441"/>
                    <a:pt x="441" y="429"/>
                    <a:pt x="453" y="429"/>
                  </a:cubicBezTo>
                  <a:lnTo>
                    <a:pt x="656" y="429"/>
                  </a:lnTo>
                  <a:lnTo>
                    <a:pt x="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883;p32">
              <a:extLst>
                <a:ext uri="{FF2B5EF4-FFF2-40B4-BE49-F238E27FC236}">
                  <a16:creationId xmlns:a16="http://schemas.microsoft.com/office/drawing/2014/main" id="{873B222E-D11E-DFC9-B026-F77FEA915A34}"/>
                </a:ext>
              </a:extLst>
            </p:cNvPr>
            <p:cNvSpPr/>
            <p:nvPr/>
          </p:nvSpPr>
          <p:spPr>
            <a:xfrm>
              <a:off x="1752318" y="1255257"/>
              <a:ext cx="42945" cy="35036"/>
            </a:xfrm>
            <a:custGeom>
              <a:avLst/>
              <a:gdLst/>
              <a:ahLst/>
              <a:cxnLst/>
              <a:rect l="l" t="t" r="r" b="b"/>
              <a:pathLst>
                <a:path w="1548" h="1263" extrusionOk="0">
                  <a:moveTo>
                    <a:pt x="0" y="1"/>
                  </a:moveTo>
                  <a:lnTo>
                    <a:pt x="0" y="1263"/>
                  </a:lnTo>
                  <a:lnTo>
                    <a:pt x="1548" y="1263"/>
                  </a:lnTo>
                  <a:lnTo>
                    <a:pt x="15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884;p32">
              <a:extLst>
                <a:ext uri="{FF2B5EF4-FFF2-40B4-BE49-F238E27FC236}">
                  <a16:creationId xmlns:a16="http://schemas.microsoft.com/office/drawing/2014/main" id="{53B0A428-E55D-2002-3D4A-1D058A3FE24E}"/>
                </a:ext>
              </a:extLst>
            </p:cNvPr>
            <p:cNvSpPr/>
            <p:nvPr/>
          </p:nvSpPr>
          <p:spPr>
            <a:xfrm>
              <a:off x="1752318" y="1255257"/>
              <a:ext cx="15203" cy="35036"/>
            </a:xfrm>
            <a:custGeom>
              <a:avLst/>
              <a:gdLst/>
              <a:ahLst/>
              <a:cxnLst/>
              <a:rect l="l" t="t" r="r" b="b"/>
              <a:pathLst>
                <a:path w="548" h="1263" extrusionOk="0">
                  <a:moveTo>
                    <a:pt x="0" y="1"/>
                  </a:moveTo>
                  <a:lnTo>
                    <a:pt x="0" y="1263"/>
                  </a:lnTo>
                  <a:lnTo>
                    <a:pt x="548" y="1263"/>
                  </a:lnTo>
                  <a:lnTo>
                    <a:pt x="5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885;p32">
              <a:extLst>
                <a:ext uri="{FF2B5EF4-FFF2-40B4-BE49-F238E27FC236}">
                  <a16:creationId xmlns:a16="http://schemas.microsoft.com/office/drawing/2014/main" id="{7A8EB50C-F859-1477-0CA5-A5F0CC220D11}"/>
                </a:ext>
              </a:extLst>
            </p:cNvPr>
            <p:cNvSpPr/>
            <p:nvPr/>
          </p:nvSpPr>
          <p:spPr>
            <a:xfrm>
              <a:off x="1744717" y="1428327"/>
              <a:ext cx="59147" cy="48573"/>
            </a:xfrm>
            <a:custGeom>
              <a:avLst/>
              <a:gdLst/>
              <a:ahLst/>
              <a:cxnLst/>
              <a:rect l="l" t="t" r="r" b="b"/>
              <a:pathLst>
                <a:path w="2132" h="1751" extrusionOk="0">
                  <a:moveTo>
                    <a:pt x="1143" y="0"/>
                  </a:moveTo>
                  <a:lnTo>
                    <a:pt x="0" y="346"/>
                  </a:lnTo>
                  <a:lnTo>
                    <a:pt x="524" y="893"/>
                  </a:lnTo>
                  <a:lnTo>
                    <a:pt x="286" y="1429"/>
                  </a:lnTo>
                  <a:lnTo>
                    <a:pt x="1048" y="1751"/>
                  </a:lnTo>
                  <a:lnTo>
                    <a:pt x="1834" y="1429"/>
                  </a:lnTo>
                  <a:lnTo>
                    <a:pt x="2132" y="346"/>
                  </a:lnTo>
                  <a:lnTo>
                    <a:pt x="11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886;p32">
              <a:extLst>
                <a:ext uri="{FF2B5EF4-FFF2-40B4-BE49-F238E27FC236}">
                  <a16:creationId xmlns:a16="http://schemas.microsoft.com/office/drawing/2014/main" id="{B68CF4B4-BF11-A57D-CA18-C9083C7E7E6B}"/>
                </a:ext>
              </a:extLst>
            </p:cNvPr>
            <p:cNvSpPr/>
            <p:nvPr/>
          </p:nvSpPr>
          <p:spPr>
            <a:xfrm>
              <a:off x="1744717" y="1437898"/>
              <a:ext cx="23803" cy="30098"/>
            </a:xfrm>
            <a:custGeom>
              <a:avLst/>
              <a:gdLst/>
              <a:ahLst/>
              <a:cxnLst/>
              <a:rect l="l" t="t" r="r" b="b"/>
              <a:pathLst>
                <a:path w="858" h="1085" extrusionOk="0">
                  <a:moveTo>
                    <a:pt x="0" y="1"/>
                  </a:moveTo>
                  <a:lnTo>
                    <a:pt x="286" y="1084"/>
                  </a:lnTo>
                  <a:lnTo>
                    <a:pt x="858" y="1084"/>
                  </a:lnTo>
                  <a:lnTo>
                    <a:pt x="5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887;p32">
              <a:extLst>
                <a:ext uri="{FF2B5EF4-FFF2-40B4-BE49-F238E27FC236}">
                  <a16:creationId xmlns:a16="http://schemas.microsoft.com/office/drawing/2014/main" id="{42123D0A-B5C4-120C-86E5-82975BD2FD5A}"/>
                </a:ext>
              </a:extLst>
            </p:cNvPr>
            <p:cNvSpPr/>
            <p:nvPr/>
          </p:nvSpPr>
          <p:spPr>
            <a:xfrm>
              <a:off x="1686235" y="1382085"/>
              <a:ext cx="175444" cy="23801"/>
            </a:xfrm>
            <a:custGeom>
              <a:avLst/>
              <a:gdLst/>
              <a:ahLst/>
              <a:cxnLst/>
              <a:rect l="l" t="t" r="r" b="b"/>
              <a:pathLst>
                <a:path w="6324" h="858" extrusionOk="0">
                  <a:moveTo>
                    <a:pt x="1" y="1"/>
                  </a:moveTo>
                  <a:lnTo>
                    <a:pt x="1" y="858"/>
                  </a:lnTo>
                  <a:lnTo>
                    <a:pt x="6323" y="858"/>
                  </a:lnTo>
                  <a:lnTo>
                    <a:pt x="63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888;p32">
              <a:extLst>
                <a:ext uri="{FF2B5EF4-FFF2-40B4-BE49-F238E27FC236}">
                  <a16:creationId xmlns:a16="http://schemas.microsoft.com/office/drawing/2014/main" id="{6B0DDC96-39F5-A852-D806-6EF88197BF36}"/>
                </a:ext>
              </a:extLst>
            </p:cNvPr>
            <p:cNvSpPr/>
            <p:nvPr/>
          </p:nvSpPr>
          <p:spPr>
            <a:xfrm>
              <a:off x="1720941" y="1288629"/>
              <a:ext cx="109999" cy="146994"/>
            </a:xfrm>
            <a:custGeom>
              <a:avLst/>
              <a:gdLst/>
              <a:ahLst/>
              <a:cxnLst/>
              <a:rect l="l" t="t" r="r" b="b"/>
              <a:pathLst>
                <a:path w="3965" h="5299" extrusionOk="0">
                  <a:moveTo>
                    <a:pt x="929" y="0"/>
                  </a:moveTo>
                  <a:lnTo>
                    <a:pt x="786" y="143"/>
                  </a:lnTo>
                  <a:lnTo>
                    <a:pt x="774" y="143"/>
                  </a:lnTo>
                  <a:cubicBezTo>
                    <a:pt x="560" y="143"/>
                    <a:pt x="512" y="298"/>
                    <a:pt x="476" y="524"/>
                  </a:cubicBezTo>
                  <a:lnTo>
                    <a:pt x="36" y="4655"/>
                  </a:lnTo>
                  <a:cubicBezTo>
                    <a:pt x="0" y="5001"/>
                    <a:pt x="262" y="5298"/>
                    <a:pt x="607" y="5298"/>
                  </a:cubicBezTo>
                  <a:lnTo>
                    <a:pt x="3358" y="5287"/>
                  </a:lnTo>
                  <a:cubicBezTo>
                    <a:pt x="3643" y="5287"/>
                    <a:pt x="3905" y="5191"/>
                    <a:pt x="3953" y="4929"/>
                  </a:cubicBezTo>
                  <a:cubicBezTo>
                    <a:pt x="3965" y="4870"/>
                    <a:pt x="3965" y="4810"/>
                    <a:pt x="3965" y="4739"/>
                  </a:cubicBezTo>
                  <a:lnTo>
                    <a:pt x="3429" y="381"/>
                  </a:lnTo>
                  <a:cubicBezTo>
                    <a:pt x="3405" y="167"/>
                    <a:pt x="3215" y="0"/>
                    <a:pt x="3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889;p32">
              <a:extLst>
                <a:ext uri="{FF2B5EF4-FFF2-40B4-BE49-F238E27FC236}">
                  <a16:creationId xmlns:a16="http://schemas.microsoft.com/office/drawing/2014/main" id="{7794651D-8CE1-4C80-B16D-6558CA98707F}"/>
                </a:ext>
              </a:extLst>
            </p:cNvPr>
            <p:cNvSpPr/>
            <p:nvPr/>
          </p:nvSpPr>
          <p:spPr>
            <a:xfrm>
              <a:off x="1716641" y="1288629"/>
              <a:ext cx="113966" cy="149297"/>
            </a:xfrm>
            <a:custGeom>
              <a:avLst/>
              <a:gdLst/>
              <a:ahLst/>
              <a:cxnLst/>
              <a:rect l="l" t="t" r="r" b="b"/>
              <a:pathLst>
                <a:path w="4108" h="5382" extrusionOk="0">
                  <a:moveTo>
                    <a:pt x="977" y="0"/>
                  </a:moveTo>
                  <a:cubicBezTo>
                    <a:pt x="762" y="0"/>
                    <a:pt x="584" y="167"/>
                    <a:pt x="548" y="381"/>
                  </a:cubicBezTo>
                  <a:lnTo>
                    <a:pt x="36" y="4739"/>
                  </a:lnTo>
                  <a:cubicBezTo>
                    <a:pt x="0" y="5072"/>
                    <a:pt x="262" y="5382"/>
                    <a:pt x="608" y="5382"/>
                  </a:cubicBezTo>
                  <a:lnTo>
                    <a:pt x="3536" y="5382"/>
                  </a:lnTo>
                  <a:cubicBezTo>
                    <a:pt x="3810" y="5382"/>
                    <a:pt x="4048" y="5179"/>
                    <a:pt x="4108" y="4917"/>
                  </a:cubicBezTo>
                  <a:lnTo>
                    <a:pt x="608" y="4917"/>
                  </a:lnTo>
                  <a:cubicBezTo>
                    <a:pt x="584" y="4917"/>
                    <a:pt x="548" y="4906"/>
                    <a:pt x="524" y="4882"/>
                  </a:cubicBezTo>
                  <a:cubicBezTo>
                    <a:pt x="500" y="4858"/>
                    <a:pt x="488" y="4822"/>
                    <a:pt x="500" y="4786"/>
                  </a:cubicBezTo>
                  <a:lnTo>
                    <a:pt x="10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890;p32">
              <a:extLst>
                <a:ext uri="{FF2B5EF4-FFF2-40B4-BE49-F238E27FC236}">
                  <a16:creationId xmlns:a16="http://schemas.microsoft.com/office/drawing/2014/main" id="{9CE798FF-17B6-854F-FA50-6F80D1294E4F}"/>
                </a:ext>
              </a:extLst>
            </p:cNvPr>
            <p:cNvSpPr/>
            <p:nvPr/>
          </p:nvSpPr>
          <p:spPr>
            <a:xfrm>
              <a:off x="1748684" y="1333873"/>
              <a:ext cx="51213" cy="50875"/>
            </a:xfrm>
            <a:custGeom>
              <a:avLst/>
              <a:gdLst/>
              <a:ahLst/>
              <a:cxnLst/>
              <a:rect l="l" t="t" r="r" b="b"/>
              <a:pathLst>
                <a:path w="1846" h="1834" extrusionOk="0">
                  <a:moveTo>
                    <a:pt x="917" y="0"/>
                  </a:moveTo>
                  <a:cubicBezTo>
                    <a:pt x="417" y="0"/>
                    <a:pt x="0" y="405"/>
                    <a:pt x="0" y="917"/>
                  </a:cubicBezTo>
                  <a:cubicBezTo>
                    <a:pt x="0" y="1429"/>
                    <a:pt x="417" y="1834"/>
                    <a:pt x="917" y="1834"/>
                  </a:cubicBezTo>
                  <a:cubicBezTo>
                    <a:pt x="1429" y="1834"/>
                    <a:pt x="1846" y="1429"/>
                    <a:pt x="1846" y="917"/>
                  </a:cubicBezTo>
                  <a:cubicBezTo>
                    <a:pt x="1846" y="405"/>
                    <a:pt x="1429" y="0"/>
                    <a:pt x="9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891;p32">
              <a:extLst>
                <a:ext uri="{FF2B5EF4-FFF2-40B4-BE49-F238E27FC236}">
                  <a16:creationId xmlns:a16="http://schemas.microsoft.com/office/drawing/2014/main" id="{1BE5E95F-B928-6D86-D888-AF3FF714D2E7}"/>
                </a:ext>
              </a:extLst>
            </p:cNvPr>
            <p:cNvSpPr/>
            <p:nvPr/>
          </p:nvSpPr>
          <p:spPr>
            <a:xfrm>
              <a:off x="1855049" y="1301500"/>
              <a:ext cx="117268" cy="46936"/>
            </a:xfrm>
            <a:custGeom>
              <a:avLst/>
              <a:gdLst/>
              <a:ahLst/>
              <a:cxnLst/>
              <a:rect l="l" t="t" r="r" b="b"/>
              <a:pathLst>
                <a:path w="4227" h="1692" extrusionOk="0">
                  <a:moveTo>
                    <a:pt x="298" y="0"/>
                  </a:moveTo>
                  <a:cubicBezTo>
                    <a:pt x="131" y="0"/>
                    <a:pt x="0" y="131"/>
                    <a:pt x="0" y="286"/>
                  </a:cubicBezTo>
                  <a:lnTo>
                    <a:pt x="0" y="1405"/>
                  </a:lnTo>
                  <a:cubicBezTo>
                    <a:pt x="0" y="1572"/>
                    <a:pt x="131" y="1691"/>
                    <a:pt x="298" y="1691"/>
                  </a:cubicBezTo>
                  <a:lnTo>
                    <a:pt x="3941" y="1691"/>
                  </a:lnTo>
                  <a:cubicBezTo>
                    <a:pt x="4096" y="1691"/>
                    <a:pt x="4227" y="1572"/>
                    <a:pt x="4227" y="1405"/>
                  </a:cubicBezTo>
                  <a:lnTo>
                    <a:pt x="4227" y="286"/>
                  </a:lnTo>
                  <a:cubicBezTo>
                    <a:pt x="4227" y="131"/>
                    <a:pt x="4096" y="0"/>
                    <a:pt x="3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892;p32">
              <a:extLst>
                <a:ext uri="{FF2B5EF4-FFF2-40B4-BE49-F238E27FC236}">
                  <a16:creationId xmlns:a16="http://schemas.microsoft.com/office/drawing/2014/main" id="{97F73273-4DF2-8BA2-F884-A09632615E26}"/>
                </a:ext>
              </a:extLst>
            </p:cNvPr>
            <p:cNvSpPr/>
            <p:nvPr/>
          </p:nvSpPr>
          <p:spPr>
            <a:xfrm>
              <a:off x="1850083" y="1295231"/>
              <a:ext cx="127865" cy="56839"/>
            </a:xfrm>
            <a:custGeom>
              <a:avLst/>
              <a:gdLst/>
              <a:ahLst/>
              <a:cxnLst/>
              <a:rect l="l" t="t" r="r" b="b"/>
              <a:pathLst>
                <a:path w="4609" h="2049" extrusionOk="0">
                  <a:moveTo>
                    <a:pt x="1286" y="429"/>
                  </a:moveTo>
                  <a:cubicBezTo>
                    <a:pt x="1322" y="429"/>
                    <a:pt x="1358" y="465"/>
                    <a:pt x="1358" y="500"/>
                  </a:cubicBezTo>
                  <a:lnTo>
                    <a:pt x="1358" y="1620"/>
                  </a:lnTo>
                  <a:cubicBezTo>
                    <a:pt x="1358" y="1655"/>
                    <a:pt x="1322" y="1691"/>
                    <a:pt x="1286" y="1691"/>
                  </a:cubicBezTo>
                  <a:lnTo>
                    <a:pt x="453" y="1691"/>
                  </a:lnTo>
                  <a:cubicBezTo>
                    <a:pt x="417" y="1691"/>
                    <a:pt x="381" y="1655"/>
                    <a:pt x="381" y="1620"/>
                  </a:cubicBezTo>
                  <a:lnTo>
                    <a:pt x="381" y="500"/>
                  </a:lnTo>
                  <a:cubicBezTo>
                    <a:pt x="381" y="465"/>
                    <a:pt x="417" y="429"/>
                    <a:pt x="453" y="429"/>
                  </a:cubicBezTo>
                  <a:close/>
                  <a:moveTo>
                    <a:pt x="2691" y="429"/>
                  </a:moveTo>
                  <a:cubicBezTo>
                    <a:pt x="2727" y="429"/>
                    <a:pt x="2763" y="465"/>
                    <a:pt x="2763" y="500"/>
                  </a:cubicBezTo>
                  <a:lnTo>
                    <a:pt x="2763" y="1620"/>
                  </a:lnTo>
                  <a:cubicBezTo>
                    <a:pt x="2763" y="1667"/>
                    <a:pt x="2727" y="1691"/>
                    <a:pt x="2691" y="1691"/>
                  </a:cubicBezTo>
                  <a:lnTo>
                    <a:pt x="1870" y="1691"/>
                  </a:lnTo>
                  <a:cubicBezTo>
                    <a:pt x="1834" y="1691"/>
                    <a:pt x="1798" y="1667"/>
                    <a:pt x="1798" y="1620"/>
                  </a:cubicBezTo>
                  <a:lnTo>
                    <a:pt x="1798" y="500"/>
                  </a:lnTo>
                  <a:cubicBezTo>
                    <a:pt x="1798" y="465"/>
                    <a:pt x="1834" y="429"/>
                    <a:pt x="1870" y="429"/>
                  </a:cubicBezTo>
                  <a:close/>
                  <a:moveTo>
                    <a:pt x="4108" y="429"/>
                  </a:moveTo>
                  <a:cubicBezTo>
                    <a:pt x="4144" y="429"/>
                    <a:pt x="4180" y="465"/>
                    <a:pt x="4180" y="500"/>
                  </a:cubicBezTo>
                  <a:lnTo>
                    <a:pt x="4180" y="1620"/>
                  </a:lnTo>
                  <a:cubicBezTo>
                    <a:pt x="4168" y="1655"/>
                    <a:pt x="4144" y="1691"/>
                    <a:pt x="4108" y="1691"/>
                  </a:cubicBezTo>
                  <a:lnTo>
                    <a:pt x="3263" y="1691"/>
                  </a:lnTo>
                  <a:cubicBezTo>
                    <a:pt x="3227" y="1691"/>
                    <a:pt x="3191" y="1655"/>
                    <a:pt x="3191" y="1620"/>
                  </a:cubicBezTo>
                  <a:lnTo>
                    <a:pt x="3191" y="500"/>
                  </a:lnTo>
                  <a:cubicBezTo>
                    <a:pt x="3191" y="465"/>
                    <a:pt x="3227" y="429"/>
                    <a:pt x="3263" y="429"/>
                  </a:cubicBezTo>
                  <a:close/>
                  <a:moveTo>
                    <a:pt x="739" y="0"/>
                  </a:moveTo>
                  <a:lnTo>
                    <a:pt x="501" y="60"/>
                  </a:lnTo>
                  <a:cubicBezTo>
                    <a:pt x="227" y="60"/>
                    <a:pt x="0" y="286"/>
                    <a:pt x="0" y="572"/>
                  </a:cubicBezTo>
                  <a:lnTo>
                    <a:pt x="108" y="1536"/>
                  </a:lnTo>
                  <a:cubicBezTo>
                    <a:pt x="108" y="1810"/>
                    <a:pt x="334" y="2036"/>
                    <a:pt x="608" y="2036"/>
                  </a:cubicBezTo>
                  <a:lnTo>
                    <a:pt x="4001" y="2048"/>
                  </a:lnTo>
                  <a:cubicBezTo>
                    <a:pt x="4287" y="2048"/>
                    <a:pt x="4513" y="1822"/>
                    <a:pt x="4513" y="1536"/>
                  </a:cubicBezTo>
                  <a:lnTo>
                    <a:pt x="4608" y="1274"/>
                  </a:lnTo>
                  <a:lnTo>
                    <a:pt x="4608" y="500"/>
                  </a:lnTo>
                  <a:cubicBezTo>
                    <a:pt x="4608" y="226"/>
                    <a:pt x="4382" y="0"/>
                    <a:pt x="4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893;p32">
              <a:extLst>
                <a:ext uri="{FF2B5EF4-FFF2-40B4-BE49-F238E27FC236}">
                  <a16:creationId xmlns:a16="http://schemas.microsoft.com/office/drawing/2014/main" id="{40C79CA7-2B65-B4F9-18AD-8DF5E6710E0A}"/>
                </a:ext>
              </a:extLst>
            </p:cNvPr>
            <p:cNvSpPr/>
            <p:nvPr/>
          </p:nvSpPr>
          <p:spPr>
            <a:xfrm>
              <a:off x="1848751" y="1295231"/>
              <a:ext cx="129197" cy="58809"/>
            </a:xfrm>
            <a:custGeom>
              <a:avLst/>
              <a:gdLst/>
              <a:ahLst/>
              <a:cxnLst/>
              <a:rect l="l" t="t" r="r" b="b"/>
              <a:pathLst>
                <a:path w="4657" h="2120" extrusionOk="0">
                  <a:moveTo>
                    <a:pt x="501" y="0"/>
                  </a:moveTo>
                  <a:cubicBezTo>
                    <a:pt x="227" y="0"/>
                    <a:pt x="1" y="226"/>
                    <a:pt x="1" y="500"/>
                  </a:cubicBezTo>
                  <a:lnTo>
                    <a:pt x="1" y="1620"/>
                  </a:lnTo>
                  <a:cubicBezTo>
                    <a:pt x="1" y="1893"/>
                    <a:pt x="227" y="2120"/>
                    <a:pt x="501" y="2120"/>
                  </a:cubicBezTo>
                  <a:lnTo>
                    <a:pt x="4156" y="2120"/>
                  </a:lnTo>
                  <a:cubicBezTo>
                    <a:pt x="4430" y="2120"/>
                    <a:pt x="4656" y="1893"/>
                    <a:pt x="4656" y="1620"/>
                  </a:cubicBezTo>
                  <a:lnTo>
                    <a:pt x="4656" y="1262"/>
                  </a:lnTo>
                  <a:lnTo>
                    <a:pt x="4228" y="1262"/>
                  </a:lnTo>
                  <a:lnTo>
                    <a:pt x="4228" y="1620"/>
                  </a:lnTo>
                  <a:cubicBezTo>
                    <a:pt x="4216" y="1655"/>
                    <a:pt x="4192" y="1691"/>
                    <a:pt x="4156" y="1691"/>
                  </a:cubicBezTo>
                  <a:lnTo>
                    <a:pt x="3323" y="1691"/>
                  </a:lnTo>
                  <a:cubicBezTo>
                    <a:pt x="3275" y="1691"/>
                    <a:pt x="3251" y="1655"/>
                    <a:pt x="3251" y="1620"/>
                  </a:cubicBezTo>
                  <a:lnTo>
                    <a:pt x="3251" y="1262"/>
                  </a:lnTo>
                  <a:lnTo>
                    <a:pt x="2811" y="1262"/>
                  </a:lnTo>
                  <a:lnTo>
                    <a:pt x="2811" y="1620"/>
                  </a:lnTo>
                  <a:cubicBezTo>
                    <a:pt x="2811" y="1655"/>
                    <a:pt x="2787" y="1691"/>
                    <a:pt x="2739" y="1691"/>
                  </a:cubicBezTo>
                  <a:lnTo>
                    <a:pt x="1906" y="1691"/>
                  </a:lnTo>
                  <a:cubicBezTo>
                    <a:pt x="1870" y="1691"/>
                    <a:pt x="1834" y="1655"/>
                    <a:pt x="1834" y="1620"/>
                  </a:cubicBezTo>
                  <a:lnTo>
                    <a:pt x="1834" y="1262"/>
                  </a:lnTo>
                  <a:lnTo>
                    <a:pt x="1406" y="1262"/>
                  </a:lnTo>
                  <a:lnTo>
                    <a:pt x="1406" y="1620"/>
                  </a:lnTo>
                  <a:cubicBezTo>
                    <a:pt x="1406" y="1655"/>
                    <a:pt x="1382" y="1691"/>
                    <a:pt x="1334" y="1691"/>
                  </a:cubicBezTo>
                  <a:lnTo>
                    <a:pt x="501" y="1691"/>
                  </a:lnTo>
                  <a:cubicBezTo>
                    <a:pt x="465" y="1691"/>
                    <a:pt x="429" y="1655"/>
                    <a:pt x="429" y="1620"/>
                  </a:cubicBezTo>
                  <a:lnTo>
                    <a:pt x="429" y="500"/>
                  </a:lnTo>
                  <a:cubicBezTo>
                    <a:pt x="429" y="465"/>
                    <a:pt x="465" y="429"/>
                    <a:pt x="501" y="429"/>
                  </a:cubicBezTo>
                  <a:lnTo>
                    <a:pt x="799" y="429"/>
                  </a:lnTo>
                  <a:lnTo>
                    <a:pt x="7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894;p32">
              <a:extLst>
                <a:ext uri="{FF2B5EF4-FFF2-40B4-BE49-F238E27FC236}">
                  <a16:creationId xmlns:a16="http://schemas.microsoft.com/office/drawing/2014/main" id="{8C9378DE-9163-C965-D263-797970029A2B}"/>
                </a:ext>
              </a:extLst>
            </p:cNvPr>
            <p:cNvSpPr/>
            <p:nvPr/>
          </p:nvSpPr>
          <p:spPr>
            <a:xfrm>
              <a:off x="1855049" y="1370850"/>
              <a:ext cx="117268" cy="46936"/>
            </a:xfrm>
            <a:custGeom>
              <a:avLst/>
              <a:gdLst/>
              <a:ahLst/>
              <a:cxnLst/>
              <a:rect l="l" t="t" r="r" b="b"/>
              <a:pathLst>
                <a:path w="4227" h="1692" extrusionOk="0">
                  <a:moveTo>
                    <a:pt x="298" y="1"/>
                  </a:moveTo>
                  <a:cubicBezTo>
                    <a:pt x="131" y="1"/>
                    <a:pt x="0" y="132"/>
                    <a:pt x="0" y="287"/>
                  </a:cubicBezTo>
                  <a:lnTo>
                    <a:pt x="0" y="1406"/>
                  </a:lnTo>
                  <a:cubicBezTo>
                    <a:pt x="0" y="1561"/>
                    <a:pt x="131" y="1691"/>
                    <a:pt x="298" y="1691"/>
                  </a:cubicBezTo>
                  <a:lnTo>
                    <a:pt x="3941" y="1691"/>
                  </a:lnTo>
                  <a:cubicBezTo>
                    <a:pt x="4096" y="1691"/>
                    <a:pt x="4227" y="1561"/>
                    <a:pt x="4227" y="1406"/>
                  </a:cubicBezTo>
                  <a:lnTo>
                    <a:pt x="4227" y="287"/>
                  </a:lnTo>
                  <a:cubicBezTo>
                    <a:pt x="4227" y="132"/>
                    <a:pt x="4096" y="1"/>
                    <a:pt x="39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895;p32">
              <a:extLst>
                <a:ext uri="{FF2B5EF4-FFF2-40B4-BE49-F238E27FC236}">
                  <a16:creationId xmlns:a16="http://schemas.microsoft.com/office/drawing/2014/main" id="{44F46934-AF19-E219-D472-C38B83B0F157}"/>
                </a:ext>
              </a:extLst>
            </p:cNvPr>
            <p:cNvSpPr/>
            <p:nvPr/>
          </p:nvSpPr>
          <p:spPr>
            <a:xfrm>
              <a:off x="1850083" y="1364581"/>
              <a:ext cx="127865" cy="57172"/>
            </a:xfrm>
            <a:custGeom>
              <a:avLst/>
              <a:gdLst/>
              <a:ahLst/>
              <a:cxnLst/>
              <a:rect l="l" t="t" r="r" b="b"/>
              <a:pathLst>
                <a:path w="4609" h="2061" extrusionOk="0">
                  <a:moveTo>
                    <a:pt x="2691" y="429"/>
                  </a:moveTo>
                  <a:cubicBezTo>
                    <a:pt x="2727" y="429"/>
                    <a:pt x="2763" y="465"/>
                    <a:pt x="2763" y="501"/>
                  </a:cubicBezTo>
                  <a:lnTo>
                    <a:pt x="2763" y="1620"/>
                  </a:lnTo>
                  <a:cubicBezTo>
                    <a:pt x="2763" y="1656"/>
                    <a:pt x="2727" y="1691"/>
                    <a:pt x="2691" y="1691"/>
                  </a:cubicBezTo>
                  <a:lnTo>
                    <a:pt x="1870" y="1691"/>
                  </a:lnTo>
                  <a:cubicBezTo>
                    <a:pt x="1834" y="1691"/>
                    <a:pt x="1798" y="1656"/>
                    <a:pt x="1798" y="1620"/>
                  </a:cubicBezTo>
                  <a:lnTo>
                    <a:pt x="1798" y="513"/>
                  </a:lnTo>
                  <a:cubicBezTo>
                    <a:pt x="1798" y="465"/>
                    <a:pt x="1822" y="429"/>
                    <a:pt x="1870" y="429"/>
                  </a:cubicBezTo>
                  <a:close/>
                  <a:moveTo>
                    <a:pt x="439" y="439"/>
                  </a:moveTo>
                  <a:cubicBezTo>
                    <a:pt x="443" y="439"/>
                    <a:pt x="448" y="440"/>
                    <a:pt x="453" y="441"/>
                  </a:cubicBezTo>
                  <a:lnTo>
                    <a:pt x="1286" y="441"/>
                  </a:lnTo>
                  <a:cubicBezTo>
                    <a:pt x="1322" y="441"/>
                    <a:pt x="1358" y="465"/>
                    <a:pt x="1358" y="513"/>
                  </a:cubicBezTo>
                  <a:lnTo>
                    <a:pt x="1358" y="1632"/>
                  </a:lnTo>
                  <a:cubicBezTo>
                    <a:pt x="1358" y="1667"/>
                    <a:pt x="1322" y="1703"/>
                    <a:pt x="1286" y="1703"/>
                  </a:cubicBezTo>
                  <a:lnTo>
                    <a:pt x="453" y="1703"/>
                  </a:lnTo>
                  <a:cubicBezTo>
                    <a:pt x="405" y="1703"/>
                    <a:pt x="381" y="1667"/>
                    <a:pt x="381" y="1620"/>
                  </a:cubicBezTo>
                  <a:lnTo>
                    <a:pt x="381" y="513"/>
                  </a:lnTo>
                  <a:cubicBezTo>
                    <a:pt x="381" y="471"/>
                    <a:pt x="408" y="439"/>
                    <a:pt x="439" y="439"/>
                  </a:cubicBezTo>
                  <a:close/>
                  <a:moveTo>
                    <a:pt x="3249" y="439"/>
                  </a:moveTo>
                  <a:cubicBezTo>
                    <a:pt x="3253" y="439"/>
                    <a:pt x="3258" y="440"/>
                    <a:pt x="3263" y="441"/>
                  </a:cubicBezTo>
                  <a:lnTo>
                    <a:pt x="4108" y="441"/>
                  </a:lnTo>
                  <a:cubicBezTo>
                    <a:pt x="4144" y="441"/>
                    <a:pt x="4180" y="465"/>
                    <a:pt x="4180" y="513"/>
                  </a:cubicBezTo>
                  <a:lnTo>
                    <a:pt x="4180" y="1632"/>
                  </a:lnTo>
                  <a:cubicBezTo>
                    <a:pt x="4168" y="1667"/>
                    <a:pt x="4144" y="1691"/>
                    <a:pt x="4108" y="1703"/>
                  </a:cubicBezTo>
                  <a:lnTo>
                    <a:pt x="3263" y="1703"/>
                  </a:lnTo>
                  <a:cubicBezTo>
                    <a:pt x="3227" y="1703"/>
                    <a:pt x="3191" y="1667"/>
                    <a:pt x="3191" y="1632"/>
                  </a:cubicBezTo>
                  <a:lnTo>
                    <a:pt x="3191" y="513"/>
                  </a:lnTo>
                  <a:cubicBezTo>
                    <a:pt x="3191" y="471"/>
                    <a:pt x="3218" y="439"/>
                    <a:pt x="3249" y="439"/>
                  </a:cubicBezTo>
                  <a:close/>
                  <a:moveTo>
                    <a:pt x="739" y="1"/>
                  </a:moveTo>
                  <a:lnTo>
                    <a:pt x="501" y="72"/>
                  </a:lnTo>
                  <a:cubicBezTo>
                    <a:pt x="227" y="72"/>
                    <a:pt x="0" y="298"/>
                    <a:pt x="0" y="572"/>
                  </a:cubicBezTo>
                  <a:lnTo>
                    <a:pt x="108" y="1536"/>
                  </a:lnTo>
                  <a:cubicBezTo>
                    <a:pt x="108" y="1810"/>
                    <a:pt x="334" y="2048"/>
                    <a:pt x="608" y="2048"/>
                  </a:cubicBezTo>
                  <a:lnTo>
                    <a:pt x="4001" y="2060"/>
                  </a:lnTo>
                  <a:cubicBezTo>
                    <a:pt x="4287" y="2060"/>
                    <a:pt x="4513" y="1822"/>
                    <a:pt x="4513" y="1548"/>
                  </a:cubicBezTo>
                  <a:lnTo>
                    <a:pt x="4608" y="1275"/>
                  </a:lnTo>
                  <a:lnTo>
                    <a:pt x="4608" y="513"/>
                  </a:lnTo>
                  <a:cubicBezTo>
                    <a:pt x="4608" y="227"/>
                    <a:pt x="4382" y="1"/>
                    <a:pt x="4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896;p32">
              <a:extLst>
                <a:ext uri="{FF2B5EF4-FFF2-40B4-BE49-F238E27FC236}">
                  <a16:creationId xmlns:a16="http://schemas.microsoft.com/office/drawing/2014/main" id="{8C340B80-D700-1C40-AB7A-1B4A0CFB6F5F}"/>
                </a:ext>
              </a:extLst>
            </p:cNvPr>
            <p:cNvSpPr/>
            <p:nvPr/>
          </p:nvSpPr>
          <p:spPr>
            <a:xfrm>
              <a:off x="1848751" y="1364581"/>
              <a:ext cx="129197" cy="58809"/>
            </a:xfrm>
            <a:custGeom>
              <a:avLst/>
              <a:gdLst/>
              <a:ahLst/>
              <a:cxnLst/>
              <a:rect l="l" t="t" r="r" b="b"/>
              <a:pathLst>
                <a:path w="4657" h="2120" extrusionOk="0">
                  <a:moveTo>
                    <a:pt x="501" y="1"/>
                  </a:moveTo>
                  <a:cubicBezTo>
                    <a:pt x="227" y="1"/>
                    <a:pt x="1" y="227"/>
                    <a:pt x="1" y="513"/>
                  </a:cubicBezTo>
                  <a:lnTo>
                    <a:pt x="1" y="1620"/>
                  </a:lnTo>
                  <a:cubicBezTo>
                    <a:pt x="1" y="1894"/>
                    <a:pt x="227" y="2120"/>
                    <a:pt x="501" y="2120"/>
                  </a:cubicBezTo>
                  <a:lnTo>
                    <a:pt x="4156" y="2120"/>
                  </a:lnTo>
                  <a:cubicBezTo>
                    <a:pt x="4430" y="2120"/>
                    <a:pt x="4656" y="1894"/>
                    <a:pt x="4656" y="1620"/>
                  </a:cubicBezTo>
                  <a:lnTo>
                    <a:pt x="4656" y="1263"/>
                  </a:lnTo>
                  <a:lnTo>
                    <a:pt x="4228" y="1263"/>
                  </a:lnTo>
                  <a:lnTo>
                    <a:pt x="4228" y="1632"/>
                  </a:lnTo>
                  <a:cubicBezTo>
                    <a:pt x="4216" y="1667"/>
                    <a:pt x="4192" y="1703"/>
                    <a:pt x="4156" y="1703"/>
                  </a:cubicBezTo>
                  <a:lnTo>
                    <a:pt x="3323" y="1703"/>
                  </a:lnTo>
                  <a:cubicBezTo>
                    <a:pt x="3275" y="1703"/>
                    <a:pt x="3251" y="1667"/>
                    <a:pt x="3251" y="1632"/>
                  </a:cubicBezTo>
                  <a:lnTo>
                    <a:pt x="3251" y="1263"/>
                  </a:lnTo>
                  <a:lnTo>
                    <a:pt x="2811" y="1263"/>
                  </a:lnTo>
                  <a:lnTo>
                    <a:pt x="2811" y="1632"/>
                  </a:lnTo>
                  <a:cubicBezTo>
                    <a:pt x="2811" y="1667"/>
                    <a:pt x="2787" y="1703"/>
                    <a:pt x="2739" y="1703"/>
                  </a:cubicBezTo>
                  <a:lnTo>
                    <a:pt x="1906" y="1703"/>
                  </a:lnTo>
                  <a:cubicBezTo>
                    <a:pt x="1870" y="1703"/>
                    <a:pt x="1834" y="1667"/>
                    <a:pt x="1834" y="1632"/>
                  </a:cubicBezTo>
                  <a:lnTo>
                    <a:pt x="1834" y="1263"/>
                  </a:lnTo>
                  <a:lnTo>
                    <a:pt x="1406" y="1263"/>
                  </a:lnTo>
                  <a:lnTo>
                    <a:pt x="1406" y="1632"/>
                  </a:lnTo>
                  <a:cubicBezTo>
                    <a:pt x="1406" y="1667"/>
                    <a:pt x="1382" y="1703"/>
                    <a:pt x="1334" y="1703"/>
                  </a:cubicBezTo>
                  <a:lnTo>
                    <a:pt x="501" y="1703"/>
                  </a:lnTo>
                  <a:cubicBezTo>
                    <a:pt x="465" y="1703"/>
                    <a:pt x="429" y="1667"/>
                    <a:pt x="429" y="1632"/>
                  </a:cubicBezTo>
                  <a:lnTo>
                    <a:pt x="429" y="513"/>
                  </a:lnTo>
                  <a:cubicBezTo>
                    <a:pt x="429" y="471"/>
                    <a:pt x="456" y="439"/>
                    <a:pt x="487" y="439"/>
                  </a:cubicBezTo>
                  <a:cubicBezTo>
                    <a:pt x="491" y="439"/>
                    <a:pt x="496" y="440"/>
                    <a:pt x="501" y="441"/>
                  </a:cubicBezTo>
                  <a:lnTo>
                    <a:pt x="799" y="441"/>
                  </a:lnTo>
                  <a:lnTo>
                    <a:pt x="7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897;p32">
              <a:extLst>
                <a:ext uri="{FF2B5EF4-FFF2-40B4-BE49-F238E27FC236}">
                  <a16:creationId xmlns:a16="http://schemas.microsoft.com/office/drawing/2014/main" id="{96094943-8D7D-F5D6-21D5-C8BA2588A574}"/>
                </a:ext>
              </a:extLst>
            </p:cNvPr>
            <p:cNvSpPr/>
            <p:nvPr/>
          </p:nvSpPr>
          <p:spPr>
            <a:xfrm>
              <a:off x="1576264" y="1370850"/>
              <a:ext cx="117268" cy="46936"/>
            </a:xfrm>
            <a:custGeom>
              <a:avLst/>
              <a:gdLst/>
              <a:ahLst/>
              <a:cxnLst/>
              <a:rect l="l" t="t" r="r" b="b"/>
              <a:pathLst>
                <a:path w="4227" h="1692" extrusionOk="0">
                  <a:moveTo>
                    <a:pt x="286" y="1"/>
                  </a:moveTo>
                  <a:cubicBezTo>
                    <a:pt x="131" y="1"/>
                    <a:pt x="0" y="132"/>
                    <a:pt x="0" y="287"/>
                  </a:cubicBezTo>
                  <a:lnTo>
                    <a:pt x="0" y="1406"/>
                  </a:lnTo>
                  <a:cubicBezTo>
                    <a:pt x="0" y="1561"/>
                    <a:pt x="131" y="1691"/>
                    <a:pt x="286" y="1691"/>
                  </a:cubicBezTo>
                  <a:lnTo>
                    <a:pt x="3941" y="1691"/>
                  </a:lnTo>
                  <a:cubicBezTo>
                    <a:pt x="4096" y="1691"/>
                    <a:pt x="4227" y="1561"/>
                    <a:pt x="4227" y="1406"/>
                  </a:cubicBezTo>
                  <a:lnTo>
                    <a:pt x="4227" y="287"/>
                  </a:lnTo>
                  <a:cubicBezTo>
                    <a:pt x="4227" y="132"/>
                    <a:pt x="4096" y="1"/>
                    <a:pt x="3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898;p32">
              <a:extLst>
                <a:ext uri="{FF2B5EF4-FFF2-40B4-BE49-F238E27FC236}">
                  <a16:creationId xmlns:a16="http://schemas.microsoft.com/office/drawing/2014/main" id="{DB232E7F-D9AF-DA13-309D-92FC5D560770}"/>
                </a:ext>
              </a:extLst>
            </p:cNvPr>
            <p:cNvSpPr/>
            <p:nvPr/>
          </p:nvSpPr>
          <p:spPr>
            <a:xfrm>
              <a:off x="1571298" y="1364581"/>
              <a:ext cx="127532" cy="56839"/>
            </a:xfrm>
            <a:custGeom>
              <a:avLst/>
              <a:gdLst/>
              <a:ahLst/>
              <a:cxnLst/>
              <a:rect l="l" t="t" r="r" b="b"/>
              <a:pathLst>
                <a:path w="4597" h="2049" extrusionOk="0">
                  <a:moveTo>
                    <a:pt x="2691" y="429"/>
                  </a:moveTo>
                  <a:cubicBezTo>
                    <a:pt x="2727" y="429"/>
                    <a:pt x="2763" y="465"/>
                    <a:pt x="2763" y="501"/>
                  </a:cubicBezTo>
                  <a:lnTo>
                    <a:pt x="2763" y="1620"/>
                  </a:lnTo>
                  <a:cubicBezTo>
                    <a:pt x="2763" y="1656"/>
                    <a:pt x="2727" y="1691"/>
                    <a:pt x="2691" y="1691"/>
                  </a:cubicBezTo>
                  <a:lnTo>
                    <a:pt x="1858" y="1691"/>
                  </a:lnTo>
                  <a:cubicBezTo>
                    <a:pt x="1822" y="1691"/>
                    <a:pt x="1787" y="1656"/>
                    <a:pt x="1787" y="1620"/>
                  </a:cubicBezTo>
                  <a:lnTo>
                    <a:pt x="1787" y="513"/>
                  </a:lnTo>
                  <a:cubicBezTo>
                    <a:pt x="1787" y="465"/>
                    <a:pt x="1810" y="429"/>
                    <a:pt x="1858" y="429"/>
                  </a:cubicBezTo>
                  <a:close/>
                  <a:moveTo>
                    <a:pt x="1300" y="439"/>
                  </a:moveTo>
                  <a:cubicBezTo>
                    <a:pt x="1331" y="439"/>
                    <a:pt x="1356" y="471"/>
                    <a:pt x="1346" y="513"/>
                  </a:cubicBezTo>
                  <a:lnTo>
                    <a:pt x="1346" y="1632"/>
                  </a:lnTo>
                  <a:cubicBezTo>
                    <a:pt x="1346" y="1667"/>
                    <a:pt x="1322" y="1703"/>
                    <a:pt x="1286" y="1703"/>
                  </a:cubicBezTo>
                  <a:lnTo>
                    <a:pt x="465" y="1703"/>
                  </a:lnTo>
                  <a:cubicBezTo>
                    <a:pt x="417" y="1703"/>
                    <a:pt x="382" y="1667"/>
                    <a:pt x="382" y="1620"/>
                  </a:cubicBezTo>
                  <a:lnTo>
                    <a:pt x="382" y="513"/>
                  </a:lnTo>
                  <a:cubicBezTo>
                    <a:pt x="370" y="465"/>
                    <a:pt x="405" y="441"/>
                    <a:pt x="453" y="441"/>
                  </a:cubicBezTo>
                  <a:lnTo>
                    <a:pt x="1286" y="441"/>
                  </a:lnTo>
                  <a:cubicBezTo>
                    <a:pt x="1291" y="440"/>
                    <a:pt x="1296" y="439"/>
                    <a:pt x="1300" y="439"/>
                  </a:cubicBezTo>
                  <a:close/>
                  <a:moveTo>
                    <a:pt x="4102" y="439"/>
                  </a:moveTo>
                  <a:cubicBezTo>
                    <a:pt x="4138" y="439"/>
                    <a:pt x="4156" y="471"/>
                    <a:pt x="4156" y="513"/>
                  </a:cubicBezTo>
                  <a:lnTo>
                    <a:pt x="4156" y="1632"/>
                  </a:lnTo>
                  <a:cubicBezTo>
                    <a:pt x="4156" y="1667"/>
                    <a:pt x="4132" y="1691"/>
                    <a:pt x="4096" y="1703"/>
                  </a:cubicBezTo>
                  <a:lnTo>
                    <a:pt x="4084" y="1691"/>
                  </a:lnTo>
                  <a:lnTo>
                    <a:pt x="3251" y="1691"/>
                  </a:lnTo>
                  <a:cubicBezTo>
                    <a:pt x="3215" y="1691"/>
                    <a:pt x="3180" y="1656"/>
                    <a:pt x="3180" y="1620"/>
                  </a:cubicBezTo>
                  <a:lnTo>
                    <a:pt x="3180" y="513"/>
                  </a:lnTo>
                  <a:cubicBezTo>
                    <a:pt x="3180" y="471"/>
                    <a:pt x="3206" y="439"/>
                    <a:pt x="3237" y="439"/>
                  </a:cubicBezTo>
                  <a:cubicBezTo>
                    <a:pt x="3242" y="439"/>
                    <a:pt x="3246" y="440"/>
                    <a:pt x="3251" y="441"/>
                  </a:cubicBezTo>
                  <a:lnTo>
                    <a:pt x="4084" y="441"/>
                  </a:lnTo>
                  <a:cubicBezTo>
                    <a:pt x="4091" y="440"/>
                    <a:pt x="4097" y="439"/>
                    <a:pt x="4102" y="439"/>
                  </a:cubicBezTo>
                  <a:close/>
                  <a:moveTo>
                    <a:pt x="727" y="1"/>
                  </a:moveTo>
                  <a:lnTo>
                    <a:pt x="501" y="60"/>
                  </a:lnTo>
                  <a:cubicBezTo>
                    <a:pt x="227" y="60"/>
                    <a:pt x="1" y="286"/>
                    <a:pt x="1" y="560"/>
                  </a:cubicBezTo>
                  <a:lnTo>
                    <a:pt x="96" y="1525"/>
                  </a:lnTo>
                  <a:cubicBezTo>
                    <a:pt x="96" y="1810"/>
                    <a:pt x="322" y="2037"/>
                    <a:pt x="608" y="2037"/>
                  </a:cubicBezTo>
                  <a:lnTo>
                    <a:pt x="4001" y="2048"/>
                  </a:lnTo>
                  <a:cubicBezTo>
                    <a:pt x="4275" y="2048"/>
                    <a:pt x="4501" y="1822"/>
                    <a:pt x="4501" y="1536"/>
                  </a:cubicBezTo>
                  <a:lnTo>
                    <a:pt x="4596" y="1263"/>
                  </a:lnTo>
                  <a:lnTo>
                    <a:pt x="4596" y="513"/>
                  </a:lnTo>
                  <a:cubicBezTo>
                    <a:pt x="4596" y="227"/>
                    <a:pt x="4370" y="1"/>
                    <a:pt x="4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899;p32">
              <a:extLst>
                <a:ext uri="{FF2B5EF4-FFF2-40B4-BE49-F238E27FC236}">
                  <a16:creationId xmlns:a16="http://schemas.microsoft.com/office/drawing/2014/main" id="{8516CA24-1ED3-EF8F-57D6-45257D14A457}"/>
                </a:ext>
              </a:extLst>
            </p:cNvPr>
            <p:cNvSpPr/>
            <p:nvPr/>
          </p:nvSpPr>
          <p:spPr>
            <a:xfrm>
              <a:off x="1569967" y="1364581"/>
              <a:ext cx="129197" cy="58809"/>
            </a:xfrm>
            <a:custGeom>
              <a:avLst/>
              <a:gdLst/>
              <a:ahLst/>
              <a:cxnLst/>
              <a:rect l="l" t="t" r="r" b="b"/>
              <a:pathLst>
                <a:path w="4657" h="2120" extrusionOk="0">
                  <a:moveTo>
                    <a:pt x="513" y="1"/>
                  </a:moveTo>
                  <a:cubicBezTo>
                    <a:pt x="227" y="1"/>
                    <a:pt x="1" y="227"/>
                    <a:pt x="1" y="513"/>
                  </a:cubicBezTo>
                  <a:lnTo>
                    <a:pt x="1" y="1620"/>
                  </a:lnTo>
                  <a:cubicBezTo>
                    <a:pt x="1" y="1894"/>
                    <a:pt x="227" y="2120"/>
                    <a:pt x="513" y="2120"/>
                  </a:cubicBezTo>
                  <a:lnTo>
                    <a:pt x="4144" y="2120"/>
                  </a:lnTo>
                  <a:cubicBezTo>
                    <a:pt x="4430" y="2120"/>
                    <a:pt x="4656" y="1894"/>
                    <a:pt x="4644" y="1620"/>
                  </a:cubicBezTo>
                  <a:lnTo>
                    <a:pt x="4644" y="1263"/>
                  </a:lnTo>
                  <a:lnTo>
                    <a:pt x="4216" y="1263"/>
                  </a:lnTo>
                  <a:lnTo>
                    <a:pt x="4216" y="1632"/>
                  </a:lnTo>
                  <a:cubicBezTo>
                    <a:pt x="4216" y="1667"/>
                    <a:pt x="4180" y="1703"/>
                    <a:pt x="4144" y="1703"/>
                  </a:cubicBezTo>
                  <a:lnTo>
                    <a:pt x="3311" y="1703"/>
                  </a:lnTo>
                  <a:cubicBezTo>
                    <a:pt x="3275" y="1703"/>
                    <a:pt x="3239" y="1667"/>
                    <a:pt x="3239" y="1632"/>
                  </a:cubicBezTo>
                  <a:lnTo>
                    <a:pt x="3239" y="1263"/>
                  </a:lnTo>
                  <a:lnTo>
                    <a:pt x="2811" y="1263"/>
                  </a:lnTo>
                  <a:lnTo>
                    <a:pt x="2811" y="1632"/>
                  </a:lnTo>
                  <a:cubicBezTo>
                    <a:pt x="2811" y="1667"/>
                    <a:pt x="2775" y="1703"/>
                    <a:pt x="2739" y="1703"/>
                  </a:cubicBezTo>
                  <a:lnTo>
                    <a:pt x="1918" y="1703"/>
                  </a:lnTo>
                  <a:cubicBezTo>
                    <a:pt x="1870" y="1703"/>
                    <a:pt x="1846" y="1667"/>
                    <a:pt x="1846" y="1632"/>
                  </a:cubicBezTo>
                  <a:lnTo>
                    <a:pt x="1846" y="1263"/>
                  </a:lnTo>
                  <a:lnTo>
                    <a:pt x="1418" y="1263"/>
                  </a:lnTo>
                  <a:lnTo>
                    <a:pt x="1418" y="1632"/>
                  </a:lnTo>
                  <a:cubicBezTo>
                    <a:pt x="1418" y="1667"/>
                    <a:pt x="1382" y="1703"/>
                    <a:pt x="1346" y="1703"/>
                  </a:cubicBezTo>
                  <a:lnTo>
                    <a:pt x="513" y="1703"/>
                  </a:lnTo>
                  <a:cubicBezTo>
                    <a:pt x="465" y="1703"/>
                    <a:pt x="441" y="1667"/>
                    <a:pt x="441" y="1632"/>
                  </a:cubicBezTo>
                  <a:lnTo>
                    <a:pt x="441" y="513"/>
                  </a:lnTo>
                  <a:cubicBezTo>
                    <a:pt x="441" y="465"/>
                    <a:pt x="465" y="441"/>
                    <a:pt x="513" y="441"/>
                  </a:cubicBezTo>
                  <a:lnTo>
                    <a:pt x="811" y="441"/>
                  </a:lnTo>
                  <a:lnTo>
                    <a:pt x="8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900;p32">
              <a:extLst>
                <a:ext uri="{FF2B5EF4-FFF2-40B4-BE49-F238E27FC236}">
                  <a16:creationId xmlns:a16="http://schemas.microsoft.com/office/drawing/2014/main" id="{1EEB5DED-9DE5-7D4C-EC4D-7A9F2FD88ADD}"/>
                </a:ext>
              </a:extLst>
            </p:cNvPr>
            <p:cNvSpPr/>
            <p:nvPr/>
          </p:nvSpPr>
          <p:spPr>
            <a:xfrm>
              <a:off x="1742414" y="1187544"/>
              <a:ext cx="67387" cy="67075"/>
            </a:xfrm>
            <a:custGeom>
              <a:avLst/>
              <a:gdLst/>
              <a:ahLst/>
              <a:cxnLst/>
              <a:rect l="l" t="t" r="r" b="b"/>
              <a:pathLst>
                <a:path w="2429" h="2418" extrusionOk="0">
                  <a:moveTo>
                    <a:pt x="738" y="1"/>
                  </a:moveTo>
                  <a:lnTo>
                    <a:pt x="691" y="60"/>
                  </a:lnTo>
                  <a:cubicBezTo>
                    <a:pt x="488" y="60"/>
                    <a:pt x="321" y="203"/>
                    <a:pt x="274" y="394"/>
                  </a:cubicBezTo>
                  <a:lnTo>
                    <a:pt x="71" y="1894"/>
                  </a:lnTo>
                  <a:cubicBezTo>
                    <a:pt x="0" y="2156"/>
                    <a:pt x="214" y="2418"/>
                    <a:pt x="488" y="2418"/>
                  </a:cubicBezTo>
                  <a:lnTo>
                    <a:pt x="1845" y="2418"/>
                  </a:lnTo>
                  <a:cubicBezTo>
                    <a:pt x="1845" y="2418"/>
                    <a:pt x="2429" y="2299"/>
                    <a:pt x="2429" y="2073"/>
                  </a:cubicBezTo>
                  <a:cubicBezTo>
                    <a:pt x="2429" y="2037"/>
                    <a:pt x="2429" y="2001"/>
                    <a:pt x="2417" y="1977"/>
                  </a:cubicBezTo>
                  <a:lnTo>
                    <a:pt x="2036" y="334"/>
                  </a:lnTo>
                  <a:cubicBezTo>
                    <a:pt x="2000" y="144"/>
                    <a:pt x="1822" y="1"/>
                    <a:pt x="1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901;p32">
              <a:extLst>
                <a:ext uri="{FF2B5EF4-FFF2-40B4-BE49-F238E27FC236}">
                  <a16:creationId xmlns:a16="http://schemas.microsoft.com/office/drawing/2014/main" id="{9463B0D7-5014-111E-0185-B5D3C2B629DB}"/>
                </a:ext>
              </a:extLst>
            </p:cNvPr>
            <p:cNvSpPr/>
            <p:nvPr/>
          </p:nvSpPr>
          <p:spPr>
            <a:xfrm>
              <a:off x="1736449" y="1187544"/>
              <a:ext cx="73351" cy="69405"/>
            </a:xfrm>
            <a:custGeom>
              <a:avLst/>
              <a:gdLst/>
              <a:ahLst/>
              <a:cxnLst/>
              <a:rect l="l" t="t" r="r" b="b"/>
              <a:pathLst>
                <a:path w="2644" h="2502" extrusionOk="0">
                  <a:moveTo>
                    <a:pt x="858" y="1"/>
                  </a:moveTo>
                  <a:cubicBezTo>
                    <a:pt x="656" y="1"/>
                    <a:pt x="489" y="144"/>
                    <a:pt x="441" y="334"/>
                  </a:cubicBezTo>
                  <a:lnTo>
                    <a:pt x="60" y="1977"/>
                  </a:lnTo>
                  <a:cubicBezTo>
                    <a:pt x="1" y="2239"/>
                    <a:pt x="203" y="2501"/>
                    <a:pt x="489" y="2501"/>
                  </a:cubicBezTo>
                  <a:lnTo>
                    <a:pt x="2215" y="2501"/>
                  </a:lnTo>
                  <a:cubicBezTo>
                    <a:pt x="2453" y="2501"/>
                    <a:pt x="2644" y="2311"/>
                    <a:pt x="2644" y="2073"/>
                  </a:cubicBezTo>
                  <a:lnTo>
                    <a:pt x="667" y="2073"/>
                  </a:lnTo>
                  <a:cubicBezTo>
                    <a:pt x="572" y="2061"/>
                    <a:pt x="513" y="1977"/>
                    <a:pt x="525" y="1894"/>
                  </a:cubicBezTo>
                  <a:lnTo>
                    <a:pt x="9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902;p32">
              <a:extLst>
                <a:ext uri="{FF2B5EF4-FFF2-40B4-BE49-F238E27FC236}">
                  <a16:creationId xmlns:a16="http://schemas.microsoft.com/office/drawing/2014/main" id="{6480D178-3F78-39D9-896B-13F42E848CD6}"/>
                </a:ext>
              </a:extLst>
            </p:cNvPr>
            <p:cNvSpPr/>
            <p:nvPr/>
          </p:nvSpPr>
          <p:spPr>
            <a:xfrm>
              <a:off x="1740749" y="1467968"/>
              <a:ext cx="71714" cy="70376"/>
            </a:xfrm>
            <a:custGeom>
              <a:avLst/>
              <a:gdLst/>
              <a:ahLst/>
              <a:cxnLst/>
              <a:rect l="l" t="t" r="r" b="b"/>
              <a:pathLst>
                <a:path w="2585" h="2537" extrusionOk="0">
                  <a:moveTo>
                    <a:pt x="274" y="0"/>
                  </a:moveTo>
                  <a:lnTo>
                    <a:pt x="274" y="12"/>
                  </a:lnTo>
                  <a:lnTo>
                    <a:pt x="227" y="12"/>
                  </a:lnTo>
                  <a:cubicBezTo>
                    <a:pt x="0" y="36"/>
                    <a:pt x="143" y="584"/>
                    <a:pt x="143" y="584"/>
                  </a:cubicBezTo>
                  <a:lnTo>
                    <a:pt x="215" y="2143"/>
                  </a:lnTo>
                  <a:cubicBezTo>
                    <a:pt x="239" y="2370"/>
                    <a:pt x="429" y="2524"/>
                    <a:pt x="643" y="2536"/>
                  </a:cubicBezTo>
                  <a:lnTo>
                    <a:pt x="1929" y="2489"/>
                  </a:lnTo>
                  <a:cubicBezTo>
                    <a:pt x="2156" y="2489"/>
                    <a:pt x="2346" y="2429"/>
                    <a:pt x="2370" y="2203"/>
                  </a:cubicBezTo>
                  <a:lnTo>
                    <a:pt x="2560" y="476"/>
                  </a:lnTo>
                  <a:cubicBezTo>
                    <a:pt x="2584" y="226"/>
                    <a:pt x="2394" y="0"/>
                    <a:pt x="2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903;p32">
              <a:extLst>
                <a:ext uri="{FF2B5EF4-FFF2-40B4-BE49-F238E27FC236}">
                  <a16:creationId xmlns:a16="http://schemas.microsoft.com/office/drawing/2014/main" id="{21462249-257C-3CCA-E425-AA8BAE010607}"/>
                </a:ext>
              </a:extLst>
            </p:cNvPr>
            <p:cNvSpPr/>
            <p:nvPr/>
          </p:nvSpPr>
          <p:spPr>
            <a:xfrm>
              <a:off x="1736116" y="1468301"/>
              <a:ext cx="70383" cy="71347"/>
            </a:xfrm>
            <a:custGeom>
              <a:avLst/>
              <a:gdLst/>
              <a:ahLst/>
              <a:cxnLst/>
              <a:rect l="l" t="t" r="r" b="b"/>
              <a:pathLst>
                <a:path w="2537" h="2572" extrusionOk="0">
                  <a:moveTo>
                    <a:pt x="406" y="0"/>
                  </a:moveTo>
                  <a:cubicBezTo>
                    <a:pt x="167" y="24"/>
                    <a:pt x="1" y="238"/>
                    <a:pt x="25" y="464"/>
                  </a:cubicBezTo>
                  <a:lnTo>
                    <a:pt x="215" y="2191"/>
                  </a:lnTo>
                  <a:cubicBezTo>
                    <a:pt x="239" y="2405"/>
                    <a:pt x="418" y="2572"/>
                    <a:pt x="644" y="2572"/>
                  </a:cubicBezTo>
                  <a:lnTo>
                    <a:pt x="2108" y="2572"/>
                  </a:lnTo>
                  <a:cubicBezTo>
                    <a:pt x="2323" y="2572"/>
                    <a:pt x="2513" y="2405"/>
                    <a:pt x="2537" y="2191"/>
                  </a:cubicBezTo>
                  <a:lnTo>
                    <a:pt x="2537" y="2143"/>
                  </a:lnTo>
                  <a:lnTo>
                    <a:pt x="846" y="2143"/>
                  </a:lnTo>
                  <a:cubicBezTo>
                    <a:pt x="727" y="2143"/>
                    <a:pt x="632" y="2060"/>
                    <a:pt x="620" y="1941"/>
                  </a:cubicBezTo>
                  <a:lnTo>
                    <a:pt x="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904;p32">
              <a:extLst>
                <a:ext uri="{FF2B5EF4-FFF2-40B4-BE49-F238E27FC236}">
                  <a16:creationId xmlns:a16="http://schemas.microsoft.com/office/drawing/2014/main" id="{7110B132-174E-9413-EE17-681EA317D052}"/>
                </a:ext>
              </a:extLst>
            </p:cNvPr>
            <p:cNvSpPr/>
            <p:nvPr/>
          </p:nvSpPr>
          <p:spPr>
            <a:xfrm>
              <a:off x="1764192" y="1492074"/>
              <a:ext cx="22166" cy="22469"/>
            </a:xfrm>
            <a:custGeom>
              <a:avLst/>
              <a:gdLst/>
              <a:ahLst/>
              <a:cxnLst/>
              <a:rect l="l" t="t" r="r" b="b"/>
              <a:pathLst>
                <a:path w="799" h="810" extrusionOk="0">
                  <a:moveTo>
                    <a:pt x="275" y="0"/>
                  </a:moveTo>
                  <a:lnTo>
                    <a:pt x="156" y="96"/>
                  </a:lnTo>
                  <a:cubicBezTo>
                    <a:pt x="72" y="96"/>
                    <a:pt x="1" y="167"/>
                    <a:pt x="1" y="262"/>
                  </a:cubicBezTo>
                  <a:lnTo>
                    <a:pt x="72" y="679"/>
                  </a:lnTo>
                  <a:cubicBezTo>
                    <a:pt x="84" y="750"/>
                    <a:pt x="144" y="810"/>
                    <a:pt x="215" y="810"/>
                  </a:cubicBezTo>
                  <a:lnTo>
                    <a:pt x="572" y="774"/>
                  </a:lnTo>
                  <a:cubicBezTo>
                    <a:pt x="656" y="774"/>
                    <a:pt x="715" y="715"/>
                    <a:pt x="727" y="643"/>
                  </a:cubicBezTo>
                  <a:lnTo>
                    <a:pt x="751" y="512"/>
                  </a:lnTo>
                  <a:lnTo>
                    <a:pt x="787" y="155"/>
                  </a:lnTo>
                  <a:cubicBezTo>
                    <a:pt x="799" y="72"/>
                    <a:pt x="739" y="0"/>
                    <a:pt x="6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905;p32">
              <a:extLst>
                <a:ext uri="{FF2B5EF4-FFF2-40B4-BE49-F238E27FC236}">
                  <a16:creationId xmlns:a16="http://schemas.microsoft.com/office/drawing/2014/main" id="{E0EA71C4-B297-357E-7BCF-3EA4342D3BCF}"/>
                </a:ext>
              </a:extLst>
            </p:cNvPr>
            <p:cNvSpPr/>
            <p:nvPr/>
          </p:nvSpPr>
          <p:spPr>
            <a:xfrm>
              <a:off x="1761556" y="1492074"/>
              <a:ext cx="23470" cy="23801"/>
            </a:xfrm>
            <a:custGeom>
              <a:avLst/>
              <a:gdLst/>
              <a:ahLst/>
              <a:cxnLst/>
              <a:rect l="l" t="t" r="r" b="b"/>
              <a:pathLst>
                <a:path w="846" h="858" extrusionOk="0">
                  <a:moveTo>
                    <a:pt x="167" y="0"/>
                  </a:moveTo>
                  <a:cubicBezTo>
                    <a:pt x="72" y="0"/>
                    <a:pt x="1" y="72"/>
                    <a:pt x="12" y="155"/>
                  </a:cubicBezTo>
                  <a:lnTo>
                    <a:pt x="72" y="727"/>
                  </a:lnTo>
                  <a:cubicBezTo>
                    <a:pt x="84" y="798"/>
                    <a:pt x="155" y="858"/>
                    <a:pt x="227" y="858"/>
                  </a:cubicBezTo>
                  <a:lnTo>
                    <a:pt x="667" y="858"/>
                  </a:lnTo>
                  <a:cubicBezTo>
                    <a:pt x="751" y="858"/>
                    <a:pt x="810" y="798"/>
                    <a:pt x="822" y="727"/>
                  </a:cubicBezTo>
                  <a:lnTo>
                    <a:pt x="846" y="512"/>
                  </a:lnTo>
                  <a:lnTo>
                    <a:pt x="477" y="512"/>
                  </a:lnTo>
                  <a:cubicBezTo>
                    <a:pt x="472" y="514"/>
                    <a:pt x="467" y="515"/>
                    <a:pt x="463" y="515"/>
                  </a:cubicBezTo>
                  <a:cubicBezTo>
                    <a:pt x="432" y="515"/>
                    <a:pt x="404" y="482"/>
                    <a:pt x="393" y="441"/>
                  </a:cubicBezTo>
                  <a:lnTo>
                    <a:pt x="3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906;p32">
              <a:extLst>
                <a:ext uri="{FF2B5EF4-FFF2-40B4-BE49-F238E27FC236}">
                  <a16:creationId xmlns:a16="http://schemas.microsoft.com/office/drawing/2014/main" id="{B25D016C-D6F5-E15D-D222-2EDC60EA3561}"/>
                </a:ext>
              </a:extLst>
            </p:cNvPr>
            <p:cNvSpPr/>
            <p:nvPr/>
          </p:nvSpPr>
          <p:spPr>
            <a:xfrm>
              <a:off x="1758588" y="1216283"/>
              <a:ext cx="30406" cy="11928"/>
            </a:xfrm>
            <a:custGeom>
              <a:avLst/>
              <a:gdLst/>
              <a:ahLst/>
              <a:cxnLst/>
              <a:rect l="l" t="t" r="r" b="b"/>
              <a:pathLst>
                <a:path w="1096" h="430" extrusionOk="0">
                  <a:moveTo>
                    <a:pt x="239" y="1"/>
                  </a:moveTo>
                  <a:cubicBezTo>
                    <a:pt x="108" y="1"/>
                    <a:pt x="0" y="108"/>
                    <a:pt x="24" y="239"/>
                  </a:cubicBezTo>
                  <a:cubicBezTo>
                    <a:pt x="36" y="346"/>
                    <a:pt x="131" y="429"/>
                    <a:pt x="239" y="429"/>
                  </a:cubicBezTo>
                  <a:lnTo>
                    <a:pt x="870" y="429"/>
                  </a:lnTo>
                  <a:cubicBezTo>
                    <a:pt x="1001" y="429"/>
                    <a:pt x="1096" y="322"/>
                    <a:pt x="1084" y="191"/>
                  </a:cubicBezTo>
                  <a:cubicBezTo>
                    <a:pt x="1060" y="84"/>
                    <a:pt x="965" y="1"/>
                    <a:pt x="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907;p32">
              <a:extLst>
                <a:ext uri="{FF2B5EF4-FFF2-40B4-BE49-F238E27FC236}">
                  <a16:creationId xmlns:a16="http://schemas.microsoft.com/office/drawing/2014/main" id="{307BF96B-45AD-D6F7-BF09-288BC675A0E7}"/>
                </a:ext>
              </a:extLst>
            </p:cNvPr>
            <p:cNvSpPr/>
            <p:nvPr/>
          </p:nvSpPr>
          <p:spPr>
            <a:xfrm>
              <a:off x="1732149" y="1327936"/>
              <a:ext cx="73684" cy="63108"/>
            </a:xfrm>
            <a:custGeom>
              <a:avLst/>
              <a:gdLst/>
              <a:ahLst/>
              <a:cxnLst/>
              <a:rect l="l" t="t" r="r" b="b"/>
              <a:pathLst>
                <a:path w="2656" h="2275" extrusionOk="0">
                  <a:moveTo>
                    <a:pt x="1513" y="429"/>
                  </a:moveTo>
                  <a:cubicBezTo>
                    <a:pt x="1906" y="429"/>
                    <a:pt x="2227" y="750"/>
                    <a:pt x="2215" y="1143"/>
                  </a:cubicBezTo>
                  <a:cubicBezTo>
                    <a:pt x="2215" y="1564"/>
                    <a:pt x="1869" y="1847"/>
                    <a:pt x="1505" y="1847"/>
                  </a:cubicBezTo>
                  <a:cubicBezTo>
                    <a:pt x="1333" y="1847"/>
                    <a:pt x="1158" y="1784"/>
                    <a:pt x="1013" y="1643"/>
                  </a:cubicBezTo>
                  <a:cubicBezTo>
                    <a:pt x="572" y="1191"/>
                    <a:pt x="894" y="441"/>
                    <a:pt x="1513" y="441"/>
                  </a:cubicBezTo>
                  <a:lnTo>
                    <a:pt x="1513" y="429"/>
                  </a:lnTo>
                  <a:close/>
                  <a:moveTo>
                    <a:pt x="1506" y="0"/>
                  </a:moveTo>
                  <a:cubicBezTo>
                    <a:pt x="1228" y="0"/>
                    <a:pt x="945" y="103"/>
                    <a:pt x="715" y="333"/>
                  </a:cubicBezTo>
                  <a:cubicBezTo>
                    <a:pt x="1" y="1048"/>
                    <a:pt x="513" y="2274"/>
                    <a:pt x="1513" y="2274"/>
                  </a:cubicBezTo>
                  <a:cubicBezTo>
                    <a:pt x="2144" y="2274"/>
                    <a:pt x="2656" y="1762"/>
                    <a:pt x="2656" y="1143"/>
                  </a:cubicBezTo>
                  <a:cubicBezTo>
                    <a:pt x="2656" y="457"/>
                    <a:pt x="2092" y="0"/>
                    <a:pt x="15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908;p32">
              <a:extLst>
                <a:ext uri="{FF2B5EF4-FFF2-40B4-BE49-F238E27FC236}">
                  <a16:creationId xmlns:a16="http://schemas.microsoft.com/office/drawing/2014/main" id="{3F6D1CCB-EB0E-56B1-F81D-29605F84ADEB}"/>
                </a:ext>
              </a:extLst>
            </p:cNvPr>
            <p:cNvSpPr/>
            <p:nvPr/>
          </p:nvSpPr>
          <p:spPr>
            <a:xfrm>
              <a:off x="1600705" y="1490909"/>
              <a:ext cx="45942" cy="45272"/>
            </a:xfrm>
            <a:custGeom>
              <a:avLst/>
              <a:gdLst/>
              <a:ahLst/>
              <a:cxnLst/>
              <a:rect l="l" t="t" r="r" b="b"/>
              <a:pathLst>
                <a:path w="1656" h="1632" extrusionOk="0">
                  <a:moveTo>
                    <a:pt x="822" y="1"/>
                  </a:moveTo>
                  <a:cubicBezTo>
                    <a:pt x="813" y="1"/>
                    <a:pt x="804" y="7"/>
                    <a:pt x="798" y="19"/>
                  </a:cubicBezTo>
                  <a:lnTo>
                    <a:pt x="548" y="519"/>
                  </a:lnTo>
                  <a:cubicBezTo>
                    <a:pt x="536" y="531"/>
                    <a:pt x="536" y="531"/>
                    <a:pt x="536" y="531"/>
                  </a:cubicBezTo>
                  <a:lnTo>
                    <a:pt x="24" y="792"/>
                  </a:lnTo>
                  <a:cubicBezTo>
                    <a:pt x="0" y="804"/>
                    <a:pt x="0" y="828"/>
                    <a:pt x="24" y="840"/>
                  </a:cubicBezTo>
                  <a:lnTo>
                    <a:pt x="524" y="1090"/>
                  </a:lnTo>
                  <a:cubicBezTo>
                    <a:pt x="536" y="1102"/>
                    <a:pt x="536" y="1102"/>
                    <a:pt x="548" y="1114"/>
                  </a:cubicBezTo>
                  <a:lnTo>
                    <a:pt x="798" y="1614"/>
                  </a:lnTo>
                  <a:cubicBezTo>
                    <a:pt x="804" y="1626"/>
                    <a:pt x="816" y="1632"/>
                    <a:pt x="828" y="1632"/>
                  </a:cubicBezTo>
                  <a:cubicBezTo>
                    <a:pt x="840" y="1632"/>
                    <a:pt x="852" y="1626"/>
                    <a:pt x="857" y="1614"/>
                  </a:cubicBezTo>
                  <a:lnTo>
                    <a:pt x="1108" y="1114"/>
                  </a:lnTo>
                  <a:cubicBezTo>
                    <a:pt x="1108" y="1102"/>
                    <a:pt x="1119" y="1102"/>
                    <a:pt x="1119" y="1102"/>
                  </a:cubicBezTo>
                  <a:lnTo>
                    <a:pt x="1631" y="840"/>
                  </a:lnTo>
                  <a:cubicBezTo>
                    <a:pt x="1655" y="828"/>
                    <a:pt x="1655" y="804"/>
                    <a:pt x="1631" y="792"/>
                  </a:cubicBezTo>
                  <a:lnTo>
                    <a:pt x="1119" y="531"/>
                  </a:lnTo>
                  <a:cubicBezTo>
                    <a:pt x="1108" y="531"/>
                    <a:pt x="1108" y="531"/>
                    <a:pt x="1108" y="519"/>
                  </a:cubicBezTo>
                  <a:lnTo>
                    <a:pt x="846" y="19"/>
                  </a:lnTo>
                  <a:cubicBezTo>
                    <a:pt x="840" y="7"/>
                    <a:pt x="831" y="1"/>
                    <a:pt x="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909;p32">
              <a:extLst>
                <a:ext uri="{FF2B5EF4-FFF2-40B4-BE49-F238E27FC236}">
                  <a16:creationId xmlns:a16="http://schemas.microsoft.com/office/drawing/2014/main" id="{845D2F42-6F6B-08B8-7CB8-6B4AC53EEC4A}"/>
                </a:ext>
              </a:extLst>
            </p:cNvPr>
            <p:cNvSpPr/>
            <p:nvPr/>
          </p:nvSpPr>
          <p:spPr>
            <a:xfrm>
              <a:off x="1861318" y="1520979"/>
              <a:ext cx="45609" cy="45355"/>
            </a:xfrm>
            <a:custGeom>
              <a:avLst/>
              <a:gdLst/>
              <a:ahLst/>
              <a:cxnLst/>
              <a:rect l="l" t="t" r="r" b="b"/>
              <a:pathLst>
                <a:path w="1644" h="1635" extrusionOk="0">
                  <a:moveTo>
                    <a:pt x="822" y="0"/>
                  </a:moveTo>
                  <a:cubicBezTo>
                    <a:pt x="813" y="0"/>
                    <a:pt x="804" y="6"/>
                    <a:pt x="798" y="18"/>
                  </a:cubicBezTo>
                  <a:lnTo>
                    <a:pt x="536" y="518"/>
                  </a:lnTo>
                  <a:cubicBezTo>
                    <a:pt x="536" y="530"/>
                    <a:pt x="536" y="530"/>
                    <a:pt x="524" y="542"/>
                  </a:cubicBezTo>
                  <a:lnTo>
                    <a:pt x="24" y="792"/>
                  </a:lnTo>
                  <a:cubicBezTo>
                    <a:pt x="0" y="804"/>
                    <a:pt x="0" y="828"/>
                    <a:pt x="24" y="840"/>
                  </a:cubicBezTo>
                  <a:lnTo>
                    <a:pt x="524" y="1090"/>
                  </a:lnTo>
                  <a:cubicBezTo>
                    <a:pt x="536" y="1101"/>
                    <a:pt x="536" y="1113"/>
                    <a:pt x="548" y="1125"/>
                  </a:cubicBezTo>
                  <a:lnTo>
                    <a:pt x="798" y="1625"/>
                  </a:lnTo>
                  <a:cubicBezTo>
                    <a:pt x="804" y="1631"/>
                    <a:pt x="813" y="1634"/>
                    <a:pt x="822" y="1634"/>
                  </a:cubicBezTo>
                  <a:cubicBezTo>
                    <a:pt x="831" y="1634"/>
                    <a:pt x="840" y="1631"/>
                    <a:pt x="846" y="1625"/>
                  </a:cubicBezTo>
                  <a:lnTo>
                    <a:pt x="1108" y="1113"/>
                  </a:lnTo>
                  <a:cubicBezTo>
                    <a:pt x="1108" y="1101"/>
                    <a:pt x="1108" y="1101"/>
                    <a:pt x="1119" y="1101"/>
                  </a:cubicBezTo>
                  <a:lnTo>
                    <a:pt x="1620" y="840"/>
                  </a:lnTo>
                  <a:cubicBezTo>
                    <a:pt x="1643" y="828"/>
                    <a:pt x="1643" y="804"/>
                    <a:pt x="1620" y="792"/>
                  </a:cubicBezTo>
                  <a:lnTo>
                    <a:pt x="1119" y="542"/>
                  </a:lnTo>
                  <a:cubicBezTo>
                    <a:pt x="1108" y="530"/>
                    <a:pt x="1108" y="530"/>
                    <a:pt x="1108" y="518"/>
                  </a:cubicBezTo>
                  <a:lnTo>
                    <a:pt x="846" y="18"/>
                  </a:lnTo>
                  <a:cubicBezTo>
                    <a:pt x="840" y="6"/>
                    <a:pt x="831"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1910;p32">
              <a:extLst>
                <a:ext uri="{FF2B5EF4-FFF2-40B4-BE49-F238E27FC236}">
                  <a16:creationId xmlns:a16="http://schemas.microsoft.com/office/drawing/2014/main" id="{DE43A83D-9986-A7C6-0708-E7EEBEA3D9B4}"/>
                </a:ext>
              </a:extLst>
            </p:cNvPr>
            <p:cNvSpPr/>
            <p:nvPr/>
          </p:nvSpPr>
          <p:spPr>
            <a:xfrm>
              <a:off x="1678329" y="1538621"/>
              <a:ext cx="33041" cy="32095"/>
            </a:xfrm>
            <a:custGeom>
              <a:avLst/>
              <a:gdLst/>
              <a:ahLst/>
              <a:cxnLst/>
              <a:rect l="l" t="t" r="r" b="b"/>
              <a:pathLst>
                <a:path w="1191" h="1157" extrusionOk="0">
                  <a:moveTo>
                    <a:pt x="587" y="0"/>
                  </a:moveTo>
                  <a:cubicBezTo>
                    <a:pt x="475" y="0"/>
                    <a:pt x="369" y="92"/>
                    <a:pt x="369" y="215"/>
                  </a:cubicBezTo>
                  <a:lnTo>
                    <a:pt x="369" y="358"/>
                  </a:lnTo>
                  <a:lnTo>
                    <a:pt x="238" y="358"/>
                  </a:lnTo>
                  <a:cubicBezTo>
                    <a:pt x="119" y="358"/>
                    <a:pt x="24" y="442"/>
                    <a:pt x="12" y="549"/>
                  </a:cubicBezTo>
                  <a:cubicBezTo>
                    <a:pt x="0" y="680"/>
                    <a:pt x="95" y="799"/>
                    <a:pt x="226" y="799"/>
                  </a:cubicBezTo>
                  <a:lnTo>
                    <a:pt x="381" y="799"/>
                  </a:lnTo>
                  <a:lnTo>
                    <a:pt x="381" y="930"/>
                  </a:lnTo>
                  <a:cubicBezTo>
                    <a:pt x="369" y="1037"/>
                    <a:pt x="453" y="1132"/>
                    <a:pt x="560" y="1156"/>
                  </a:cubicBezTo>
                  <a:cubicBezTo>
                    <a:pt x="566" y="1157"/>
                    <a:pt x="573" y="1157"/>
                    <a:pt x="580" y="1157"/>
                  </a:cubicBezTo>
                  <a:cubicBezTo>
                    <a:pt x="703" y="1157"/>
                    <a:pt x="810" y="1055"/>
                    <a:pt x="810" y="942"/>
                  </a:cubicBezTo>
                  <a:lnTo>
                    <a:pt x="810" y="787"/>
                  </a:lnTo>
                  <a:lnTo>
                    <a:pt x="953" y="787"/>
                  </a:lnTo>
                  <a:cubicBezTo>
                    <a:pt x="1084" y="787"/>
                    <a:pt x="1191" y="680"/>
                    <a:pt x="1167" y="549"/>
                  </a:cubicBezTo>
                  <a:cubicBezTo>
                    <a:pt x="1156" y="437"/>
                    <a:pt x="1061" y="357"/>
                    <a:pt x="961" y="357"/>
                  </a:cubicBezTo>
                  <a:cubicBezTo>
                    <a:pt x="954" y="357"/>
                    <a:pt x="948" y="358"/>
                    <a:pt x="941" y="358"/>
                  </a:cubicBezTo>
                  <a:lnTo>
                    <a:pt x="798" y="358"/>
                  </a:lnTo>
                  <a:lnTo>
                    <a:pt x="798" y="227"/>
                  </a:lnTo>
                  <a:cubicBezTo>
                    <a:pt x="798" y="108"/>
                    <a:pt x="726" y="13"/>
                    <a:pt x="607" y="1"/>
                  </a:cubicBezTo>
                  <a:cubicBezTo>
                    <a:pt x="601" y="0"/>
                    <a:pt x="594" y="0"/>
                    <a:pt x="5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1911;p32">
              <a:extLst>
                <a:ext uri="{FF2B5EF4-FFF2-40B4-BE49-F238E27FC236}">
                  <a16:creationId xmlns:a16="http://schemas.microsoft.com/office/drawing/2014/main" id="{4CC82D23-A101-F2BB-CAA1-A8BC83914CB1}"/>
                </a:ext>
              </a:extLst>
            </p:cNvPr>
            <p:cNvSpPr/>
            <p:nvPr/>
          </p:nvSpPr>
          <p:spPr>
            <a:xfrm>
              <a:off x="1656523" y="1452406"/>
              <a:ext cx="32736" cy="32123"/>
            </a:xfrm>
            <a:custGeom>
              <a:avLst/>
              <a:gdLst/>
              <a:ahLst/>
              <a:cxnLst/>
              <a:rect l="l" t="t" r="r" b="b"/>
              <a:pathLst>
                <a:path w="1180" h="1158" extrusionOk="0">
                  <a:moveTo>
                    <a:pt x="597" y="1"/>
                  </a:moveTo>
                  <a:cubicBezTo>
                    <a:pt x="475" y="1"/>
                    <a:pt x="369" y="92"/>
                    <a:pt x="369" y="216"/>
                  </a:cubicBezTo>
                  <a:lnTo>
                    <a:pt x="369" y="371"/>
                  </a:lnTo>
                  <a:lnTo>
                    <a:pt x="239" y="371"/>
                  </a:lnTo>
                  <a:cubicBezTo>
                    <a:pt x="131" y="371"/>
                    <a:pt x="36" y="442"/>
                    <a:pt x="12" y="561"/>
                  </a:cubicBezTo>
                  <a:cubicBezTo>
                    <a:pt x="0" y="680"/>
                    <a:pt x="96" y="799"/>
                    <a:pt x="227" y="799"/>
                  </a:cubicBezTo>
                  <a:lnTo>
                    <a:pt x="381" y="799"/>
                  </a:lnTo>
                  <a:lnTo>
                    <a:pt x="381" y="930"/>
                  </a:lnTo>
                  <a:cubicBezTo>
                    <a:pt x="381" y="1049"/>
                    <a:pt x="453" y="1145"/>
                    <a:pt x="572" y="1157"/>
                  </a:cubicBezTo>
                  <a:cubicBezTo>
                    <a:pt x="579" y="1157"/>
                    <a:pt x="585" y="1158"/>
                    <a:pt x="592" y="1158"/>
                  </a:cubicBezTo>
                  <a:cubicBezTo>
                    <a:pt x="704" y="1158"/>
                    <a:pt x="810" y="1066"/>
                    <a:pt x="810" y="942"/>
                  </a:cubicBezTo>
                  <a:lnTo>
                    <a:pt x="810" y="799"/>
                  </a:lnTo>
                  <a:lnTo>
                    <a:pt x="941" y="799"/>
                  </a:lnTo>
                  <a:cubicBezTo>
                    <a:pt x="1060" y="799"/>
                    <a:pt x="1155" y="716"/>
                    <a:pt x="1167" y="609"/>
                  </a:cubicBezTo>
                  <a:cubicBezTo>
                    <a:pt x="1179" y="478"/>
                    <a:pt x="1084" y="359"/>
                    <a:pt x="953" y="359"/>
                  </a:cubicBezTo>
                  <a:lnTo>
                    <a:pt x="810" y="359"/>
                  </a:lnTo>
                  <a:lnTo>
                    <a:pt x="810" y="228"/>
                  </a:lnTo>
                  <a:cubicBezTo>
                    <a:pt x="810" y="121"/>
                    <a:pt x="727" y="25"/>
                    <a:pt x="620" y="2"/>
                  </a:cubicBezTo>
                  <a:cubicBezTo>
                    <a:pt x="612" y="1"/>
                    <a:pt x="605" y="1"/>
                    <a:pt x="5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1912;p32">
              <a:extLst>
                <a:ext uri="{FF2B5EF4-FFF2-40B4-BE49-F238E27FC236}">
                  <a16:creationId xmlns:a16="http://schemas.microsoft.com/office/drawing/2014/main" id="{71920757-D565-EC18-0BFF-363C1CB89C87}"/>
                </a:ext>
              </a:extLst>
            </p:cNvPr>
            <p:cNvSpPr/>
            <p:nvPr/>
          </p:nvSpPr>
          <p:spPr>
            <a:xfrm>
              <a:off x="1580869" y="1243662"/>
              <a:ext cx="33041" cy="32123"/>
            </a:xfrm>
            <a:custGeom>
              <a:avLst/>
              <a:gdLst/>
              <a:ahLst/>
              <a:cxnLst/>
              <a:rect l="l" t="t" r="r" b="b"/>
              <a:pathLst>
                <a:path w="1191" h="1158" extrusionOk="0">
                  <a:moveTo>
                    <a:pt x="598" y="1"/>
                  </a:moveTo>
                  <a:cubicBezTo>
                    <a:pt x="477" y="1"/>
                    <a:pt x="382" y="93"/>
                    <a:pt x="382" y="216"/>
                  </a:cubicBezTo>
                  <a:lnTo>
                    <a:pt x="382" y="371"/>
                  </a:lnTo>
                  <a:lnTo>
                    <a:pt x="251" y="371"/>
                  </a:lnTo>
                  <a:cubicBezTo>
                    <a:pt x="132" y="371"/>
                    <a:pt x="37" y="442"/>
                    <a:pt x="25" y="561"/>
                  </a:cubicBezTo>
                  <a:cubicBezTo>
                    <a:pt x="1" y="681"/>
                    <a:pt x="108" y="800"/>
                    <a:pt x="239" y="800"/>
                  </a:cubicBezTo>
                  <a:lnTo>
                    <a:pt x="382" y="800"/>
                  </a:lnTo>
                  <a:lnTo>
                    <a:pt x="382" y="931"/>
                  </a:lnTo>
                  <a:cubicBezTo>
                    <a:pt x="382" y="1050"/>
                    <a:pt x="465" y="1133"/>
                    <a:pt x="572" y="1157"/>
                  </a:cubicBezTo>
                  <a:cubicBezTo>
                    <a:pt x="580" y="1157"/>
                    <a:pt x="587" y="1158"/>
                    <a:pt x="594" y="1158"/>
                  </a:cubicBezTo>
                  <a:cubicBezTo>
                    <a:pt x="715" y="1158"/>
                    <a:pt x="810" y="1066"/>
                    <a:pt x="810" y="942"/>
                  </a:cubicBezTo>
                  <a:lnTo>
                    <a:pt x="810" y="788"/>
                  </a:lnTo>
                  <a:lnTo>
                    <a:pt x="965" y="788"/>
                  </a:lnTo>
                  <a:cubicBezTo>
                    <a:pt x="971" y="788"/>
                    <a:pt x="977" y="789"/>
                    <a:pt x="983" y="789"/>
                  </a:cubicBezTo>
                  <a:cubicBezTo>
                    <a:pt x="1105" y="789"/>
                    <a:pt x="1191" y="674"/>
                    <a:pt x="1180" y="550"/>
                  </a:cubicBezTo>
                  <a:cubicBezTo>
                    <a:pt x="1156" y="442"/>
                    <a:pt x="1061" y="359"/>
                    <a:pt x="941" y="359"/>
                  </a:cubicBezTo>
                  <a:lnTo>
                    <a:pt x="810" y="359"/>
                  </a:lnTo>
                  <a:lnTo>
                    <a:pt x="810" y="228"/>
                  </a:lnTo>
                  <a:cubicBezTo>
                    <a:pt x="810" y="121"/>
                    <a:pt x="727" y="26"/>
                    <a:pt x="620" y="2"/>
                  </a:cubicBezTo>
                  <a:cubicBezTo>
                    <a:pt x="613" y="1"/>
                    <a:pt x="605" y="1"/>
                    <a:pt x="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1913;p32">
              <a:extLst>
                <a:ext uri="{FF2B5EF4-FFF2-40B4-BE49-F238E27FC236}">
                  <a16:creationId xmlns:a16="http://schemas.microsoft.com/office/drawing/2014/main" id="{DC2A3F09-DE84-9B98-4F8F-7786E040575F}"/>
                </a:ext>
              </a:extLst>
            </p:cNvPr>
            <p:cNvSpPr/>
            <p:nvPr/>
          </p:nvSpPr>
          <p:spPr>
            <a:xfrm>
              <a:off x="1940246" y="1211900"/>
              <a:ext cx="33069" cy="31846"/>
            </a:xfrm>
            <a:custGeom>
              <a:avLst/>
              <a:gdLst/>
              <a:ahLst/>
              <a:cxnLst/>
              <a:rect l="l" t="t" r="r" b="b"/>
              <a:pathLst>
                <a:path w="1192" h="1148" extrusionOk="0">
                  <a:moveTo>
                    <a:pt x="580" y="0"/>
                  </a:moveTo>
                  <a:cubicBezTo>
                    <a:pt x="468" y="0"/>
                    <a:pt x="382" y="89"/>
                    <a:pt x="382" y="206"/>
                  </a:cubicBezTo>
                  <a:lnTo>
                    <a:pt x="382" y="361"/>
                  </a:lnTo>
                  <a:lnTo>
                    <a:pt x="239" y="361"/>
                  </a:lnTo>
                  <a:cubicBezTo>
                    <a:pt x="132" y="361"/>
                    <a:pt x="37" y="433"/>
                    <a:pt x="25" y="552"/>
                  </a:cubicBezTo>
                  <a:cubicBezTo>
                    <a:pt x="1" y="671"/>
                    <a:pt x="108" y="790"/>
                    <a:pt x="239" y="790"/>
                  </a:cubicBezTo>
                  <a:lnTo>
                    <a:pt x="382" y="790"/>
                  </a:lnTo>
                  <a:lnTo>
                    <a:pt x="382" y="921"/>
                  </a:lnTo>
                  <a:cubicBezTo>
                    <a:pt x="382" y="1040"/>
                    <a:pt x="465" y="1135"/>
                    <a:pt x="572" y="1147"/>
                  </a:cubicBezTo>
                  <a:cubicBezTo>
                    <a:pt x="580" y="1148"/>
                    <a:pt x="587" y="1148"/>
                    <a:pt x="594" y="1148"/>
                  </a:cubicBezTo>
                  <a:cubicBezTo>
                    <a:pt x="716" y="1148"/>
                    <a:pt x="822" y="1056"/>
                    <a:pt x="810" y="933"/>
                  </a:cubicBezTo>
                  <a:lnTo>
                    <a:pt x="810" y="790"/>
                  </a:lnTo>
                  <a:lnTo>
                    <a:pt x="965" y="790"/>
                  </a:lnTo>
                  <a:cubicBezTo>
                    <a:pt x="1096" y="790"/>
                    <a:pt x="1191" y="671"/>
                    <a:pt x="1180" y="540"/>
                  </a:cubicBezTo>
                  <a:cubicBezTo>
                    <a:pt x="1168" y="439"/>
                    <a:pt x="1074" y="360"/>
                    <a:pt x="964" y="360"/>
                  </a:cubicBezTo>
                  <a:cubicBezTo>
                    <a:pt x="957" y="360"/>
                    <a:pt x="949" y="360"/>
                    <a:pt x="941" y="361"/>
                  </a:cubicBezTo>
                  <a:lnTo>
                    <a:pt x="810" y="361"/>
                  </a:lnTo>
                  <a:lnTo>
                    <a:pt x="810" y="218"/>
                  </a:lnTo>
                  <a:cubicBezTo>
                    <a:pt x="810" y="111"/>
                    <a:pt x="727" y="16"/>
                    <a:pt x="620" y="4"/>
                  </a:cubicBezTo>
                  <a:cubicBezTo>
                    <a:pt x="606" y="1"/>
                    <a:pt x="593" y="0"/>
                    <a:pt x="5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1914;p32">
              <a:extLst>
                <a:ext uri="{FF2B5EF4-FFF2-40B4-BE49-F238E27FC236}">
                  <a16:creationId xmlns:a16="http://schemas.microsoft.com/office/drawing/2014/main" id="{676E854B-9490-8633-8346-19EB4A3A6855}"/>
                </a:ext>
              </a:extLst>
            </p:cNvPr>
            <p:cNvSpPr/>
            <p:nvPr/>
          </p:nvSpPr>
          <p:spPr>
            <a:xfrm>
              <a:off x="1927706" y="1493960"/>
              <a:ext cx="32736" cy="32178"/>
            </a:xfrm>
            <a:custGeom>
              <a:avLst/>
              <a:gdLst/>
              <a:ahLst/>
              <a:cxnLst/>
              <a:rect l="l" t="t" r="r" b="b"/>
              <a:pathLst>
                <a:path w="1180" h="1160" extrusionOk="0">
                  <a:moveTo>
                    <a:pt x="583" y="0"/>
                  </a:moveTo>
                  <a:cubicBezTo>
                    <a:pt x="467" y="0"/>
                    <a:pt x="370" y="100"/>
                    <a:pt x="370" y="218"/>
                  </a:cubicBezTo>
                  <a:lnTo>
                    <a:pt x="370" y="361"/>
                  </a:lnTo>
                  <a:lnTo>
                    <a:pt x="239" y="361"/>
                  </a:lnTo>
                  <a:cubicBezTo>
                    <a:pt x="131" y="361"/>
                    <a:pt x="36" y="444"/>
                    <a:pt x="12" y="552"/>
                  </a:cubicBezTo>
                  <a:cubicBezTo>
                    <a:pt x="0" y="682"/>
                    <a:pt x="96" y="790"/>
                    <a:pt x="227" y="802"/>
                  </a:cubicBezTo>
                  <a:lnTo>
                    <a:pt x="381" y="802"/>
                  </a:lnTo>
                  <a:lnTo>
                    <a:pt x="381" y="933"/>
                  </a:lnTo>
                  <a:cubicBezTo>
                    <a:pt x="370" y="1040"/>
                    <a:pt x="453" y="1135"/>
                    <a:pt x="560" y="1159"/>
                  </a:cubicBezTo>
                  <a:cubicBezTo>
                    <a:pt x="567" y="1159"/>
                    <a:pt x="573" y="1160"/>
                    <a:pt x="580" y="1160"/>
                  </a:cubicBezTo>
                  <a:cubicBezTo>
                    <a:pt x="703" y="1160"/>
                    <a:pt x="810" y="1057"/>
                    <a:pt x="810" y="944"/>
                  </a:cubicBezTo>
                  <a:lnTo>
                    <a:pt x="810" y="790"/>
                  </a:lnTo>
                  <a:lnTo>
                    <a:pt x="953" y="790"/>
                  </a:lnTo>
                  <a:cubicBezTo>
                    <a:pt x="1084" y="790"/>
                    <a:pt x="1179" y="671"/>
                    <a:pt x="1167" y="552"/>
                  </a:cubicBezTo>
                  <a:cubicBezTo>
                    <a:pt x="1156" y="440"/>
                    <a:pt x="1061" y="360"/>
                    <a:pt x="961" y="360"/>
                  </a:cubicBezTo>
                  <a:cubicBezTo>
                    <a:pt x="955" y="360"/>
                    <a:pt x="948" y="360"/>
                    <a:pt x="941" y="361"/>
                  </a:cubicBezTo>
                  <a:lnTo>
                    <a:pt x="798" y="361"/>
                  </a:lnTo>
                  <a:lnTo>
                    <a:pt x="798" y="218"/>
                  </a:lnTo>
                  <a:cubicBezTo>
                    <a:pt x="810" y="111"/>
                    <a:pt x="727" y="16"/>
                    <a:pt x="620" y="4"/>
                  </a:cubicBezTo>
                  <a:cubicBezTo>
                    <a:pt x="607" y="2"/>
                    <a:pt x="595"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1915;p32">
              <a:extLst>
                <a:ext uri="{FF2B5EF4-FFF2-40B4-BE49-F238E27FC236}">
                  <a16:creationId xmlns:a16="http://schemas.microsoft.com/office/drawing/2014/main" id="{D3E14F78-12A2-B48E-4A49-92EBD9222B55}"/>
                </a:ext>
              </a:extLst>
            </p:cNvPr>
            <p:cNvSpPr/>
            <p:nvPr/>
          </p:nvSpPr>
          <p:spPr>
            <a:xfrm>
              <a:off x="1838181" y="1452406"/>
              <a:ext cx="33069" cy="32123"/>
            </a:xfrm>
            <a:custGeom>
              <a:avLst/>
              <a:gdLst/>
              <a:ahLst/>
              <a:cxnLst/>
              <a:rect l="l" t="t" r="r" b="b"/>
              <a:pathLst>
                <a:path w="1192" h="1158" extrusionOk="0">
                  <a:moveTo>
                    <a:pt x="598" y="1"/>
                  </a:moveTo>
                  <a:cubicBezTo>
                    <a:pt x="477" y="1"/>
                    <a:pt x="382" y="92"/>
                    <a:pt x="382" y="216"/>
                  </a:cubicBezTo>
                  <a:lnTo>
                    <a:pt x="382" y="371"/>
                  </a:lnTo>
                  <a:lnTo>
                    <a:pt x="239" y="371"/>
                  </a:lnTo>
                  <a:cubicBezTo>
                    <a:pt x="132" y="371"/>
                    <a:pt x="37" y="442"/>
                    <a:pt x="25" y="561"/>
                  </a:cubicBezTo>
                  <a:cubicBezTo>
                    <a:pt x="1" y="680"/>
                    <a:pt x="108" y="799"/>
                    <a:pt x="239" y="799"/>
                  </a:cubicBezTo>
                  <a:lnTo>
                    <a:pt x="382" y="799"/>
                  </a:lnTo>
                  <a:lnTo>
                    <a:pt x="382" y="930"/>
                  </a:lnTo>
                  <a:cubicBezTo>
                    <a:pt x="382" y="1049"/>
                    <a:pt x="465" y="1145"/>
                    <a:pt x="572" y="1157"/>
                  </a:cubicBezTo>
                  <a:cubicBezTo>
                    <a:pt x="580" y="1157"/>
                    <a:pt x="587" y="1158"/>
                    <a:pt x="594" y="1158"/>
                  </a:cubicBezTo>
                  <a:cubicBezTo>
                    <a:pt x="716" y="1158"/>
                    <a:pt x="822" y="1066"/>
                    <a:pt x="810" y="942"/>
                  </a:cubicBezTo>
                  <a:lnTo>
                    <a:pt x="810" y="799"/>
                  </a:lnTo>
                  <a:lnTo>
                    <a:pt x="965" y="799"/>
                  </a:lnTo>
                  <a:cubicBezTo>
                    <a:pt x="1096" y="799"/>
                    <a:pt x="1191" y="680"/>
                    <a:pt x="1180" y="549"/>
                  </a:cubicBezTo>
                  <a:cubicBezTo>
                    <a:pt x="1168" y="442"/>
                    <a:pt x="1060" y="359"/>
                    <a:pt x="953" y="359"/>
                  </a:cubicBezTo>
                  <a:lnTo>
                    <a:pt x="810" y="359"/>
                  </a:lnTo>
                  <a:lnTo>
                    <a:pt x="810" y="228"/>
                  </a:lnTo>
                  <a:cubicBezTo>
                    <a:pt x="810" y="121"/>
                    <a:pt x="727" y="25"/>
                    <a:pt x="620" y="2"/>
                  </a:cubicBezTo>
                  <a:cubicBezTo>
                    <a:pt x="613" y="1"/>
                    <a:pt x="605" y="1"/>
                    <a:pt x="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1916;p32">
              <a:extLst>
                <a:ext uri="{FF2B5EF4-FFF2-40B4-BE49-F238E27FC236}">
                  <a16:creationId xmlns:a16="http://schemas.microsoft.com/office/drawing/2014/main" id="{9AFC07F5-89FB-8E21-EF52-443E3B434F0A}"/>
                </a:ext>
              </a:extLst>
            </p:cNvPr>
            <p:cNvSpPr/>
            <p:nvPr/>
          </p:nvSpPr>
          <p:spPr>
            <a:xfrm>
              <a:off x="1828610" y="1207378"/>
              <a:ext cx="86557" cy="28766"/>
            </a:xfrm>
            <a:custGeom>
              <a:avLst/>
              <a:gdLst/>
              <a:ahLst/>
              <a:cxnLst/>
              <a:rect l="l" t="t" r="r" b="b"/>
              <a:pathLst>
                <a:path w="3120" h="1037" extrusionOk="0">
                  <a:moveTo>
                    <a:pt x="155" y="0"/>
                  </a:moveTo>
                  <a:cubicBezTo>
                    <a:pt x="72" y="0"/>
                    <a:pt x="1" y="72"/>
                    <a:pt x="1" y="155"/>
                  </a:cubicBezTo>
                  <a:lnTo>
                    <a:pt x="1" y="893"/>
                  </a:lnTo>
                  <a:cubicBezTo>
                    <a:pt x="1" y="977"/>
                    <a:pt x="72" y="1036"/>
                    <a:pt x="155" y="1036"/>
                  </a:cubicBezTo>
                  <a:lnTo>
                    <a:pt x="2965" y="1036"/>
                  </a:lnTo>
                  <a:cubicBezTo>
                    <a:pt x="3049" y="1036"/>
                    <a:pt x="3120" y="977"/>
                    <a:pt x="3120" y="893"/>
                  </a:cubicBezTo>
                  <a:lnTo>
                    <a:pt x="3108" y="155"/>
                  </a:lnTo>
                  <a:cubicBezTo>
                    <a:pt x="3108" y="72"/>
                    <a:pt x="3049" y="0"/>
                    <a:pt x="29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1917;p32">
              <a:extLst>
                <a:ext uri="{FF2B5EF4-FFF2-40B4-BE49-F238E27FC236}">
                  <a16:creationId xmlns:a16="http://schemas.microsoft.com/office/drawing/2014/main" id="{0F76A0F7-C8C1-FB00-05F2-7A6EC844D454}"/>
                </a:ext>
              </a:extLst>
            </p:cNvPr>
            <p:cNvSpPr/>
            <p:nvPr/>
          </p:nvSpPr>
          <p:spPr>
            <a:xfrm>
              <a:off x="1823339" y="1201081"/>
              <a:ext cx="98125" cy="39002"/>
            </a:xfrm>
            <a:custGeom>
              <a:avLst/>
              <a:gdLst/>
              <a:ahLst/>
              <a:cxnLst/>
              <a:rect l="l" t="t" r="r" b="b"/>
              <a:pathLst>
                <a:path w="3537" h="1406" extrusionOk="0">
                  <a:moveTo>
                    <a:pt x="3072" y="465"/>
                  </a:moveTo>
                  <a:cubicBezTo>
                    <a:pt x="3096" y="465"/>
                    <a:pt x="3108" y="477"/>
                    <a:pt x="3108" y="489"/>
                  </a:cubicBezTo>
                  <a:lnTo>
                    <a:pt x="3108" y="1049"/>
                  </a:lnTo>
                  <a:cubicBezTo>
                    <a:pt x="3096" y="1061"/>
                    <a:pt x="3084" y="1061"/>
                    <a:pt x="3072" y="1061"/>
                  </a:cubicBezTo>
                  <a:lnTo>
                    <a:pt x="2524" y="1061"/>
                  </a:lnTo>
                  <a:cubicBezTo>
                    <a:pt x="2512" y="1061"/>
                    <a:pt x="2500" y="1049"/>
                    <a:pt x="2500" y="1037"/>
                  </a:cubicBezTo>
                  <a:lnTo>
                    <a:pt x="2500" y="489"/>
                  </a:lnTo>
                  <a:cubicBezTo>
                    <a:pt x="2500" y="477"/>
                    <a:pt x="2512" y="465"/>
                    <a:pt x="2524" y="465"/>
                  </a:cubicBezTo>
                  <a:close/>
                  <a:moveTo>
                    <a:pt x="1000" y="465"/>
                  </a:moveTo>
                  <a:cubicBezTo>
                    <a:pt x="1012" y="465"/>
                    <a:pt x="1024" y="477"/>
                    <a:pt x="1024" y="489"/>
                  </a:cubicBezTo>
                  <a:lnTo>
                    <a:pt x="1024" y="1049"/>
                  </a:lnTo>
                  <a:cubicBezTo>
                    <a:pt x="1024" y="1061"/>
                    <a:pt x="1012" y="1073"/>
                    <a:pt x="1000" y="1073"/>
                  </a:cubicBezTo>
                  <a:lnTo>
                    <a:pt x="452" y="1073"/>
                  </a:lnTo>
                  <a:cubicBezTo>
                    <a:pt x="441" y="1073"/>
                    <a:pt x="429" y="1061"/>
                    <a:pt x="429" y="1049"/>
                  </a:cubicBezTo>
                  <a:lnTo>
                    <a:pt x="429" y="501"/>
                  </a:lnTo>
                  <a:cubicBezTo>
                    <a:pt x="417" y="477"/>
                    <a:pt x="429" y="465"/>
                    <a:pt x="452" y="465"/>
                  </a:cubicBezTo>
                  <a:close/>
                  <a:moveTo>
                    <a:pt x="2036" y="465"/>
                  </a:moveTo>
                  <a:cubicBezTo>
                    <a:pt x="2060" y="465"/>
                    <a:pt x="2072" y="477"/>
                    <a:pt x="2072" y="489"/>
                  </a:cubicBezTo>
                  <a:lnTo>
                    <a:pt x="2072" y="1049"/>
                  </a:lnTo>
                  <a:cubicBezTo>
                    <a:pt x="2072" y="1061"/>
                    <a:pt x="2060" y="1073"/>
                    <a:pt x="2036" y="1073"/>
                  </a:cubicBezTo>
                  <a:lnTo>
                    <a:pt x="1500" y="1073"/>
                  </a:lnTo>
                  <a:cubicBezTo>
                    <a:pt x="1476" y="1073"/>
                    <a:pt x="1465" y="1061"/>
                    <a:pt x="1465" y="1049"/>
                  </a:cubicBezTo>
                  <a:lnTo>
                    <a:pt x="1465" y="501"/>
                  </a:lnTo>
                  <a:cubicBezTo>
                    <a:pt x="1465" y="477"/>
                    <a:pt x="1476" y="465"/>
                    <a:pt x="1500" y="465"/>
                  </a:cubicBezTo>
                  <a:close/>
                  <a:moveTo>
                    <a:pt x="619" y="1"/>
                  </a:moveTo>
                  <a:lnTo>
                    <a:pt x="393" y="37"/>
                  </a:lnTo>
                  <a:cubicBezTo>
                    <a:pt x="202" y="37"/>
                    <a:pt x="36" y="203"/>
                    <a:pt x="36" y="406"/>
                  </a:cubicBezTo>
                  <a:lnTo>
                    <a:pt x="0" y="1049"/>
                  </a:lnTo>
                  <a:cubicBezTo>
                    <a:pt x="0" y="1251"/>
                    <a:pt x="155" y="1406"/>
                    <a:pt x="357" y="1406"/>
                  </a:cubicBezTo>
                  <a:lnTo>
                    <a:pt x="3072" y="1406"/>
                  </a:lnTo>
                  <a:cubicBezTo>
                    <a:pt x="3274" y="1406"/>
                    <a:pt x="3441" y="1251"/>
                    <a:pt x="3441" y="1049"/>
                  </a:cubicBezTo>
                  <a:lnTo>
                    <a:pt x="3536" y="834"/>
                  </a:lnTo>
                  <a:lnTo>
                    <a:pt x="3536" y="358"/>
                  </a:lnTo>
                  <a:cubicBezTo>
                    <a:pt x="3536" y="168"/>
                    <a:pt x="3370" y="1"/>
                    <a:pt x="3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1918;p32">
              <a:extLst>
                <a:ext uri="{FF2B5EF4-FFF2-40B4-BE49-F238E27FC236}">
                  <a16:creationId xmlns:a16="http://schemas.microsoft.com/office/drawing/2014/main" id="{CDF53594-9273-4614-446A-2C3F423270D9}"/>
                </a:ext>
              </a:extLst>
            </p:cNvPr>
            <p:cNvSpPr/>
            <p:nvPr/>
          </p:nvSpPr>
          <p:spPr>
            <a:xfrm>
              <a:off x="1822340" y="1201747"/>
              <a:ext cx="99124" cy="40667"/>
            </a:xfrm>
            <a:custGeom>
              <a:avLst/>
              <a:gdLst/>
              <a:ahLst/>
              <a:cxnLst/>
              <a:rect l="l" t="t" r="r" b="b"/>
              <a:pathLst>
                <a:path w="3573" h="1466" extrusionOk="0">
                  <a:moveTo>
                    <a:pt x="369" y="1"/>
                  </a:moveTo>
                  <a:cubicBezTo>
                    <a:pt x="167" y="1"/>
                    <a:pt x="0" y="167"/>
                    <a:pt x="0" y="370"/>
                  </a:cubicBezTo>
                  <a:lnTo>
                    <a:pt x="0" y="1108"/>
                  </a:lnTo>
                  <a:cubicBezTo>
                    <a:pt x="0" y="1310"/>
                    <a:pt x="167" y="1465"/>
                    <a:pt x="369" y="1465"/>
                  </a:cubicBezTo>
                  <a:lnTo>
                    <a:pt x="3203" y="1465"/>
                  </a:lnTo>
                  <a:cubicBezTo>
                    <a:pt x="3406" y="1465"/>
                    <a:pt x="3572" y="1310"/>
                    <a:pt x="3572" y="1108"/>
                  </a:cubicBezTo>
                  <a:lnTo>
                    <a:pt x="3572" y="810"/>
                  </a:lnTo>
                  <a:lnTo>
                    <a:pt x="3132" y="822"/>
                  </a:lnTo>
                  <a:lnTo>
                    <a:pt x="3132" y="1025"/>
                  </a:lnTo>
                  <a:cubicBezTo>
                    <a:pt x="3132" y="1037"/>
                    <a:pt x="3120" y="1049"/>
                    <a:pt x="3108" y="1049"/>
                  </a:cubicBezTo>
                  <a:lnTo>
                    <a:pt x="2560" y="1049"/>
                  </a:lnTo>
                  <a:cubicBezTo>
                    <a:pt x="2548" y="1049"/>
                    <a:pt x="2524" y="1037"/>
                    <a:pt x="2524" y="1025"/>
                  </a:cubicBezTo>
                  <a:lnTo>
                    <a:pt x="2524" y="822"/>
                  </a:lnTo>
                  <a:lnTo>
                    <a:pt x="2096" y="822"/>
                  </a:lnTo>
                  <a:lnTo>
                    <a:pt x="2096" y="1025"/>
                  </a:lnTo>
                  <a:cubicBezTo>
                    <a:pt x="2096" y="1037"/>
                    <a:pt x="2084" y="1049"/>
                    <a:pt x="2072" y="1049"/>
                  </a:cubicBezTo>
                  <a:lnTo>
                    <a:pt x="1524" y="1049"/>
                  </a:lnTo>
                  <a:cubicBezTo>
                    <a:pt x="1512" y="1049"/>
                    <a:pt x="1501" y="1037"/>
                    <a:pt x="1501" y="1025"/>
                  </a:cubicBezTo>
                  <a:lnTo>
                    <a:pt x="1501" y="822"/>
                  </a:lnTo>
                  <a:lnTo>
                    <a:pt x="1060" y="822"/>
                  </a:lnTo>
                  <a:lnTo>
                    <a:pt x="1060" y="1025"/>
                  </a:lnTo>
                  <a:cubicBezTo>
                    <a:pt x="1060" y="1037"/>
                    <a:pt x="1048" y="1049"/>
                    <a:pt x="1036" y="1049"/>
                  </a:cubicBezTo>
                  <a:lnTo>
                    <a:pt x="465" y="1049"/>
                  </a:lnTo>
                  <a:cubicBezTo>
                    <a:pt x="441" y="1049"/>
                    <a:pt x="429" y="1037"/>
                    <a:pt x="429" y="1025"/>
                  </a:cubicBezTo>
                  <a:lnTo>
                    <a:pt x="429" y="465"/>
                  </a:lnTo>
                  <a:cubicBezTo>
                    <a:pt x="429" y="453"/>
                    <a:pt x="441" y="441"/>
                    <a:pt x="465" y="441"/>
                  </a:cubicBezTo>
                  <a:lnTo>
                    <a:pt x="667" y="441"/>
                  </a:lnTo>
                  <a:lnTo>
                    <a:pt x="6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3" name="Google Shape;1919;p32">
            <a:extLst>
              <a:ext uri="{FF2B5EF4-FFF2-40B4-BE49-F238E27FC236}">
                <a16:creationId xmlns:a16="http://schemas.microsoft.com/office/drawing/2014/main" id="{E4183829-A464-DC84-23CF-AF933E505363}"/>
              </a:ext>
            </a:extLst>
          </p:cNvPr>
          <p:cNvGrpSpPr/>
          <p:nvPr/>
        </p:nvGrpSpPr>
        <p:grpSpPr>
          <a:xfrm>
            <a:off x="3221565" y="1656471"/>
            <a:ext cx="489956" cy="473525"/>
            <a:chOff x="4770674" y="1948785"/>
            <a:chExt cx="422158" cy="408000"/>
          </a:xfrm>
        </p:grpSpPr>
        <p:sp>
          <p:nvSpPr>
            <p:cNvPr id="3754" name="Google Shape;1920;p32">
              <a:extLst>
                <a:ext uri="{FF2B5EF4-FFF2-40B4-BE49-F238E27FC236}">
                  <a16:creationId xmlns:a16="http://schemas.microsoft.com/office/drawing/2014/main" id="{89FA4BF3-1A32-2D89-1A1B-A4762645E060}"/>
                </a:ext>
              </a:extLst>
            </p:cNvPr>
            <p:cNvSpPr/>
            <p:nvPr/>
          </p:nvSpPr>
          <p:spPr>
            <a:xfrm>
              <a:off x="4926587" y="2230318"/>
              <a:ext cx="87888" cy="114899"/>
            </a:xfrm>
            <a:custGeom>
              <a:avLst/>
              <a:gdLst/>
              <a:ahLst/>
              <a:cxnLst/>
              <a:rect l="l" t="t" r="r" b="b"/>
              <a:pathLst>
                <a:path w="3168" h="4142" extrusionOk="0">
                  <a:moveTo>
                    <a:pt x="235" y="1"/>
                  </a:moveTo>
                  <a:cubicBezTo>
                    <a:pt x="203" y="1"/>
                    <a:pt x="167" y="22"/>
                    <a:pt x="119" y="57"/>
                  </a:cubicBezTo>
                  <a:cubicBezTo>
                    <a:pt x="24" y="129"/>
                    <a:pt x="0" y="164"/>
                    <a:pt x="72" y="260"/>
                  </a:cubicBezTo>
                  <a:lnTo>
                    <a:pt x="357" y="772"/>
                  </a:lnTo>
                  <a:lnTo>
                    <a:pt x="2703" y="4046"/>
                  </a:lnTo>
                  <a:cubicBezTo>
                    <a:pt x="2739" y="4105"/>
                    <a:pt x="2810" y="4141"/>
                    <a:pt x="2882" y="4141"/>
                  </a:cubicBezTo>
                  <a:cubicBezTo>
                    <a:pt x="3060" y="4141"/>
                    <a:pt x="3167" y="3939"/>
                    <a:pt x="3060" y="3796"/>
                  </a:cubicBezTo>
                  <a:lnTo>
                    <a:pt x="715" y="522"/>
                  </a:lnTo>
                  <a:lnTo>
                    <a:pt x="334" y="69"/>
                  </a:lnTo>
                  <a:cubicBezTo>
                    <a:pt x="298" y="22"/>
                    <a:pt x="268" y="1"/>
                    <a:pt x="2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1921;p32">
              <a:extLst>
                <a:ext uri="{FF2B5EF4-FFF2-40B4-BE49-F238E27FC236}">
                  <a16:creationId xmlns:a16="http://schemas.microsoft.com/office/drawing/2014/main" id="{93731903-B1AF-9BA8-D7ED-5B8757037206}"/>
                </a:ext>
              </a:extLst>
            </p:cNvPr>
            <p:cNvSpPr/>
            <p:nvPr/>
          </p:nvSpPr>
          <p:spPr>
            <a:xfrm>
              <a:off x="4822192" y="2057498"/>
              <a:ext cx="106392" cy="164859"/>
            </a:xfrm>
            <a:custGeom>
              <a:avLst/>
              <a:gdLst/>
              <a:ahLst/>
              <a:cxnLst/>
              <a:rect l="l" t="t" r="r" b="b"/>
              <a:pathLst>
                <a:path w="3835" h="5943" extrusionOk="0">
                  <a:moveTo>
                    <a:pt x="1" y="1"/>
                  </a:moveTo>
                  <a:lnTo>
                    <a:pt x="60" y="1263"/>
                  </a:lnTo>
                  <a:lnTo>
                    <a:pt x="3025" y="5942"/>
                  </a:lnTo>
                  <a:lnTo>
                    <a:pt x="3501" y="5847"/>
                  </a:lnTo>
                  <a:lnTo>
                    <a:pt x="3835" y="5359"/>
                  </a:lnTo>
                  <a:lnTo>
                    <a:pt x="1703" y="2394"/>
                  </a:lnTo>
                  <a:lnTo>
                    <a:pt x="1025" y="1775"/>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1922;p32">
              <a:extLst>
                <a:ext uri="{FF2B5EF4-FFF2-40B4-BE49-F238E27FC236}">
                  <a16:creationId xmlns:a16="http://schemas.microsoft.com/office/drawing/2014/main" id="{790DA119-4C07-F427-6007-57AF9F84C639}"/>
                </a:ext>
              </a:extLst>
            </p:cNvPr>
            <p:cNvSpPr/>
            <p:nvPr/>
          </p:nvSpPr>
          <p:spPr>
            <a:xfrm>
              <a:off x="4998246" y="2332901"/>
              <a:ext cx="24802" cy="23884"/>
            </a:xfrm>
            <a:custGeom>
              <a:avLst/>
              <a:gdLst/>
              <a:ahLst/>
              <a:cxnLst/>
              <a:rect l="l" t="t" r="r" b="b"/>
              <a:pathLst>
                <a:path w="894" h="861" extrusionOk="0">
                  <a:moveTo>
                    <a:pt x="447" y="0"/>
                  </a:moveTo>
                  <a:cubicBezTo>
                    <a:pt x="227" y="0"/>
                    <a:pt x="47" y="172"/>
                    <a:pt x="25" y="396"/>
                  </a:cubicBezTo>
                  <a:cubicBezTo>
                    <a:pt x="1" y="622"/>
                    <a:pt x="180" y="836"/>
                    <a:pt x="418" y="860"/>
                  </a:cubicBezTo>
                  <a:cubicBezTo>
                    <a:pt x="425" y="860"/>
                    <a:pt x="433" y="860"/>
                    <a:pt x="440" y="860"/>
                  </a:cubicBezTo>
                  <a:cubicBezTo>
                    <a:pt x="658" y="860"/>
                    <a:pt x="859" y="697"/>
                    <a:pt x="882" y="467"/>
                  </a:cubicBezTo>
                  <a:cubicBezTo>
                    <a:pt x="894" y="229"/>
                    <a:pt x="727" y="26"/>
                    <a:pt x="489" y="3"/>
                  </a:cubicBezTo>
                  <a:cubicBezTo>
                    <a:pt x="475" y="1"/>
                    <a:pt x="461" y="0"/>
                    <a:pt x="447"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1923;p32">
              <a:extLst>
                <a:ext uri="{FF2B5EF4-FFF2-40B4-BE49-F238E27FC236}">
                  <a16:creationId xmlns:a16="http://schemas.microsoft.com/office/drawing/2014/main" id="{1B384B02-D5F2-D55D-3E87-87BD448C6276}"/>
                </a:ext>
              </a:extLst>
            </p:cNvPr>
            <p:cNvSpPr/>
            <p:nvPr/>
          </p:nvSpPr>
          <p:spPr>
            <a:xfrm>
              <a:off x="5064662" y="2092589"/>
              <a:ext cx="114299" cy="85828"/>
            </a:xfrm>
            <a:custGeom>
              <a:avLst/>
              <a:gdLst/>
              <a:ahLst/>
              <a:cxnLst/>
              <a:rect l="l" t="t" r="r" b="b"/>
              <a:pathLst>
                <a:path w="4120" h="3094" extrusionOk="0">
                  <a:moveTo>
                    <a:pt x="164" y="0"/>
                  </a:moveTo>
                  <a:cubicBezTo>
                    <a:pt x="135" y="0"/>
                    <a:pt x="113" y="31"/>
                    <a:pt x="72" y="93"/>
                  </a:cubicBezTo>
                  <a:cubicBezTo>
                    <a:pt x="0" y="188"/>
                    <a:pt x="24" y="200"/>
                    <a:pt x="131" y="272"/>
                  </a:cubicBezTo>
                  <a:lnTo>
                    <a:pt x="524" y="688"/>
                  </a:lnTo>
                  <a:lnTo>
                    <a:pt x="3858" y="3094"/>
                  </a:lnTo>
                  <a:lnTo>
                    <a:pt x="4120" y="2736"/>
                  </a:lnTo>
                  <a:lnTo>
                    <a:pt x="786" y="331"/>
                  </a:lnTo>
                  <a:lnTo>
                    <a:pt x="250" y="46"/>
                  </a:lnTo>
                  <a:cubicBezTo>
                    <a:pt x="210" y="16"/>
                    <a:pt x="185" y="0"/>
                    <a:pt x="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1924;p32">
              <a:extLst>
                <a:ext uri="{FF2B5EF4-FFF2-40B4-BE49-F238E27FC236}">
                  <a16:creationId xmlns:a16="http://schemas.microsoft.com/office/drawing/2014/main" id="{A44F279C-10BF-0B8A-A6A5-0AF09657A90D}"/>
                </a:ext>
              </a:extLst>
            </p:cNvPr>
            <p:cNvSpPr/>
            <p:nvPr/>
          </p:nvSpPr>
          <p:spPr>
            <a:xfrm>
              <a:off x="4924950" y="2230402"/>
              <a:ext cx="21806" cy="21332"/>
            </a:xfrm>
            <a:custGeom>
              <a:avLst/>
              <a:gdLst/>
              <a:ahLst/>
              <a:cxnLst/>
              <a:rect l="l" t="t" r="r" b="b"/>
              <a:pathLst>
                <a:path w="786" h="769" extrusionOk="0">
                  <a:moveTo>
                    <a:pt x="306" y="1"/>
                  </a:moveTo>
                  <a:cubicBezTo>
                    <a:pt x="147" y="1"/>
                    <a:pt x="0" y="182"/>
                    <a:pt x="119" y="352"/>
                  </a:cubicBezTo>
                  <a:lnTo>
                    <a:pt x="416" y="769"/>
                  </a:lnTo>
                  <a:lnTo>
                    <a:pt x="786" y="507"/>
                  </a:lnTo>
                  <a:lnTo>
                    <a:pt x="488" y="102"/>
                  </a:lnTo>
                  <a:cubicBezTo>
                    <a:pt x="437" y="30"/>
                    <a:pt x="370"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1925;p32">
              <a:extLst>
                <a:ext uri="{FF2B5EF4-FFF2-40B4-BE49-F238E27FC236}">
                  <a16:creationId xmlns:a16="http://schemas.microsoft.com/office/drawing/2014/main" id="{96466F59-57C9-CBC9-6919-FFAC9AB81D87}"/>
                </a:ext>
              </a:extLst>
            </p:cNvPr>
            <p:cNvSpPr/>
            <p:nvPr/>
          </p:nvSpPr>
          <p:spPr>
            <a:xfrm>
              <a:off x="4886943" y="1983516"/>
              <a:ext cx="170811" cy="110350"/>
            </a:xfrm>
            <a:custGeom>
              <a:avLst/>
              <a:gdLst/>
              <a:ahLst/>
              <a:cxnLst/>
              <a:rect l="l" t="t" r="r" b="b"/>
              <a:pathLst>
                <a:path w="6157" h="3978" extrusionOk="0">
                  <a:moveTo>
                    <a:pt x="1" y="1"/>
                  </a:moveTo>
                  <a:lnTo>
                    <a:pt x="2167" y="1132"/>
                  </a:lnTo>
                  <a:lnTo>
                    <a:pt x="5573" y="3978"/>
                  </a:lnTo>
                  <a:lnTo>
                    <a:pt x="6156" y="3644"/>
                  </a:lnTo>
                  <a:lnTo>
                    <a:pt x="6156" y="3168"/>
                  </a:lnTo>
                  <a:lnTo>
                    <a:pt x="2417" y="477"/>
                  </a:lnTo>
                  <a:lnTo>
                    <a:pt x="1608" y="215"/>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1926;p32">
              <a:extLst>
                <a:ext uri="{FF2B5EF4-FFF2-40B4-BE49-F238E27FC236}">
                  <a16:creationId xmlns:a16="http://schemas.microsoft.com/office/drawing/2014/main" id="{D45AB71D-3B58-55C9-E6CE-4525E43B48CB}"/>
                </a:ext>
              </a:extLst>
            </p:cNvPr>
            <p:cNvSpPr/>
            <p:nvPr/>
          </p:nvSpPr>
          <p:spPr>
            <a:xfrm>
              <a:off x="5062553" y="2092312"/>
              <a:ext cx="23914" cy="19390"/>
            </a:xfrm>
            <a:custGeom>
              <a:avLst/>
              <a:gdLst/>
              <a:ahLst/>
              <a:cxnLst/>
              <a:rect l="l" t="t" r="r" b="b"/>
              <a:pathLst>
                <a:path w="862" h="699" extrusionOk="0">
                  <a:moveTo>
                    <a:pt x="324" y="0"/>
                  </a:moveTo>
                  <a:cubicBezTo>
                    <a:pt x="132" y="0"/>
                    <a:pt x="0" y="264"/>
                    <a:pt x="195" y="401"/>
                  </a:cubicBezTo>
                  <a:lnTo>
                    <a:pt x="600" y="698"/>
                  </a:lnTo>
                  <a:lnTo>
                    <a:pt x="862" y="341"/>
                  </a:lnTo>
                  <a:lnTo>
                    <a:pt x="457" y="44"/>
                  </a:lnTo>
                  <a:cubicBezTo>
                    <a:pt x="412" y="13"/>
                    <a:pt x="366" y="0"/>
                    <a:pt x="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1927;p32">
              <a:extLst>
                <a:ext uri="{FF2B5EF4-FFF2-40B4-BE49-F238E27FC236}">
                  <a16:creationId xmlns:a16="http://schemas.microsoft.com/office/drawing/2014/main" id="{CB50A5F8-14B3-D7BB-3C9E-5A690024BE52}"/>
                </a:ext>
              </a:extLst>
            </p:cNvPr>
            <p:cNvSpPr/>
            <p:nvPr/>
          </p:nvSpPr>
          <p:spPr>
            <a:xfrm>
              <a:off x="5165727" y="2164491"/>
              <a:ext cx="27104" cy="23773"/>
            </a:xfrm>
            <a:custGeom>
              <a:avLst/>
              <a:gdLst/>
              <a:ahLst/>
              <a:cxnLst/>
              <a:rect l="l" t="t" r="r" b="b"/>
              <a:pathLst>
                <a:path w="977" h="857" extrusionOk="0">
                  <a:moveTo>
                    <a:pt x="497" y="0"/>
                  </a:moveTo>
                  <a:cubicBezTo>
                    <a:pt x="421" y="0"/>
                    <a:pt x="344" y="20"/>
                    <a:pt x="274" y="61"/>
                  </a:cubicBezTo>
                  <a:cubicBezTo>
                    <a:pt x="72" y="180"/>
                    <a:pt x="0" y="442"/>
                    <a:pt x="119" y="644"/>
                  </a:cubicBezTo>
                  <a:cubicBezTo>
                    <a:pt x="207" y="780"/>
                    <a:pt x="354" y="857"/>
                    <a:pt x="502" y="857"/>
                  </a:cubicBezTo>
                  <a:cubicBezTo>
                    <a:pt x="575" y="857"/>
                    <a:pt x="648" y="838"/>
                    <a:pt x="715" y="799"/>
                  </a:cubicBezTo>
                  <a:cubicBezTo>
                    <a:pt x="917" y="668"/>
                    <a:pt x="977" y="406"/>
                    <a:pt x="858" y="204"/>
                  </a:cubicBezTo>
                  <a:cubicBezTo>
                    <a:pt x="780" y="71"/>
                    <a:pt x="640" y="0"/>
                    <a:pt x="497"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1928;p32">
              <a:extLst>
                <a:ext uri="{FF2B5EF4-FFF2-40B4-BE49-F238E27FC236}">
                  <a16:creationId xmlns:a16="http://schemas.microsoft.com/office/drawing/2014/main" id="{5EA7CE6B-27FB-F480-8023-AA7C2E096DD3}"/>
                </a:ext>
              </a:extLst>
            </p:cNvPr>
            <p:cNvSpPr/>
            <p:nvPr/>
          </p:nvSpPr>
          <p:spPr>
            <a:xfrm>
              <a:off x="4886610" y="1983183"/>
              <a:ext cx="164846" cy="110683"/>
            </a:xfrm>
            <a:custGeom>
              <a:avLst/>
              <a:gdLst/>
              <a:ahLst/>
              <a:cxnLst/>
              <a:rect l="l" t="t" r="r" b="b"/>
              <a:pathLst>
                <a:path w="5942" h="3990" extrusionOk="0">
                  <a:moveTo>
                    <a:pt x="1" y="1"/>
                  </a:moveTo>
                  <a:lnTo>
                    <a:pt x="2025" y="1430"/>
                  </a:lnTo>
                  <a:lnTo>
                    <a:pt x="5585" y="3990"/>
                  </a:lnTo>
                  <a:lnTo>
                    <a:pt x="5942" y="3870"/>
                  </a:lnTo>
                  <a:lnTo>
                    <a:pt x="5882" y="3573"/>
                  </a:lnTo>
                  <a:lnTo>
                    <a:pt x="2703" y="1287"/>
                  </a:lnTo>
                  <a:cubicBezTo>
                    <a:pt x="2644" y="1239"/>
                    <a:pt x="2596" y="1156"/>
                    <a:pt x="2572" y="1072"/>
                  </a:cubicBezTo>
                  <a:cubicBezTo>
                    <a:pt x="2549" y="870"/>
                    <a:pt x="2501" y="680"/>
                    <a:pt x="2429" y="489"/>
                  </a:cubicBezTo>
                  <a:lnTo>
                    <a:pt x="1858" y="7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1929;p32">
              <a:extLst>
                <a:ext uri="{FF2B5EF4-FFF2-40B4-BE49-F238E27FC236}">
                  <a16:creationId xmlns:a16="http://schemas.microsoft.com/office/drawing/2014/main" id="{E699436D-BC58-EB50-D3AE-92E84F57DF5A}"/>
                </a:ext>
              </a:extLst>
            </p:cNvPr>
            <p:cNvSpPr/>
            <p:nvPr/>
          </p:nvSpPr>
          <p:spPr>
            <a:xfrm>
              <a:off x="4820222" y="2057831"/>
              <a:ext cx="96794" cy="165164"/>
            </a:xfrm>
            <a:custGeom>
              <a:avLst/>
              <a:gdLst/>
              <a:ahLst/>
              <a:cxnLst/>
              <a:rect l="l" t="t" r="r" b="b"/>
              <a:pathLst>
                <a:path w="3489" h="5954" extrusionOk="0">
                  <a:moveTo>
                    <a:pt x="72" y="1"/>
                  </a:moveTo>
                  <a:lnTo>
                    <a:pt x="0" y="1644"/>
                  </a:lnTo>
                  <a:lnTo>
                    <a:pt x="3096" y="5954"/>
                  </a:lnTo>
                  <a:lnTo>
                    <a:pt x="3346" y="5954"/>
                  </a:lnTo>
                  <a:lnTo>
                    <a:pt x="3489" y="5680"/>
                  </a:lnTo>
                  <a:lnTo>
                    <a:pt x="1239" y="2549"/>
                  </a:lnTo>
                  <a:cubicBezTo>
                    <a:pt x="1191" y="2489"/>
                    <a:pt x="1239" y="2406"/>
                    <a:pt x="1310" y="2406"/>
                  </a:cubicBezTo>
                  <a:lnTo>
                    <a:pt x="1774" y="2406"/>
                  </a:lnTo>
                  <a:lnTo>
                    <a:pt x="1358" y="1834"/>
                  </a:lnTo>
                  <a:lnTo>
                    <a:pt x="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1930;p32">
              <a:extLst>
                <a:ext uri="{FF2B5EF4-FFF2-40B4-BE49-F238E27FC236}">
                  <a16:creationId xmlns:a16="http://schemas.microsoft.com/office/drawing/2014/main" id="{D99E2786-8EAC-80EC-DC21-CC310DE77574}"/>
                </a:ext>
              </a:extLst>
            </p:cNvPr>
            <p:cNvSpPr/>
            <p:nvPr/>
          </p:nvSpPr>
          <p:spPr>
            <a:xfrm>
              <a:off x="4772006" y="1948785"/>
              <a:ext cx="176082" cy="151377"/>
            </a:xfrm>
            <a:custGeom>
              <a:avLst/>
              <a:gdLst/>
              <a:ahLst/>
              <a:cxnLst/>
              <a:rect l="l" t="t" r="r" b="b"/>
              <a:pathLst>
                <a:path w="6347" h="5457" extrusionOk="0">
                  <a:moveTo>
                    <a:pt x="3285" y="1"/>
                  </a:moveTo>
                  <a:cubicBezTo>
                    <a:pt x="2645" y="1"/>
                    <a:pt x="2003" y="214"/>
                    <a:pt x="1477" y="646"/>
                  </a:cubicBezTo>
                  <a:cubicBezTo>
                    <a:pt x="1393" y="705"/>
                    <a:pt x="1191" y="1027"/>
                    <a:pt x="1119" y="1098"/>
                  </a:cubicBezTo>
                  <a:cubicBezTo>
                    <a:pt x="0" y="2217"/>
                    <a:pt x="917" y="3455"/>
                    <a:pt x="2048" y="4575"/>
                  </a:cubicBezTo>
                  <a:cubicBezTo>
                    <a:pt x="2628" y="5155"/>
                    <a:pt x="3161" y="5457"/>
                    <a:pt x="3695" y="5457"/>
                  </a:cubicBezTo>
                  <a:cubicBezTo>
                    <a:pt x="4191" y="5457"/>
                    <a:pt x="4688" y="5197"/>
                    <a:pt x="5227" y="4658"/>
                  </a:cubicBezTo>
                  <a:cubicBezTo>
                    <a:pt x="5548" y="4348"/>
                    <a:pt x="5858" y="4194"/>
                    <a:pt x="5989" y="3801"/>
                  </a:cubicBezTo>
                  <a:cubicBezTo>
                    <a:pt x="6346" y="2765"/>
                    <a:pt x="6084" y="1610"/>
                    <a:pt x="5310" y="836"/>
                  </a:cubicBezTo>
                  <a:cubicBezTo>
                    <a:pt x="4756" y="282"/>
                    <a:pt x="4022" y="1"/>
                    <a:pt x="3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1931;p32">
              <a:extLst>
                <a:ext uri="{FF2B5EF4-FFF2-40B4-BE49-F238E27FC236}">
                  <a16:creationId xmlns:a16="http://schemas.microsoft.com/office/drawing/2014/main" id="{5FF4D8C2-42B1-741D-DF61-D70EA561155D}"/>
                </a:ext>
              </a:extLst>
            </p:cNvPr>
            <p:cNvSpPr/>
            <p:nvPr/>
          </p:nvSpPr>
          <p:spPr>
            <a:xfrm>
              <a:off x="4770674" y="1966345"/>
              <a:ext cx="167481" cy="141308"/>
            </a:xfrm>
            <a:custGeom>
              <a:avLst/>
              <a:gdLst/>
              <a:ahLst/>
              <a:cxnLst/>
              <a:rect l="l" t="t" r="r" b="b"/>
              <a:pathLst>
                <a:path w="6037" h="5094" extrusionOk="0">
                  <a:moveTo>
                    <a:pt x="1536" y="1"/>
                  </a:moveTo>
                  <a:lnTo>
                    <a:pt x="1536" y="1"/>
                  </a:lnTo>
                  <a:cubicBezTo>
                    <a:pt x="1453" y="60"/>
                    <a:pt x="1370" y="132"/>
                    <a:pt x="1298" y="203"/>
                  </a:cubicBezTo>
                  <a:cubicBezTo>
                    <a:pt x="1" y="1513"/>
                    <a:pt x="251" y="3680"/>
                    <a:pt x="1810" y="4656"/>
                  </a:cubicBezTo>
                  <a:cubicBezTo>
                    <a:pt x="2287" y="4954"/>
                    <a:pt x="2812" y="5094"/>
                    <a:pt x="3327" y="5094"/>
                  </a:cubicBezTo>
                  <a:cubicBezTo>
                    <a:pt x="4499" y="5094"/>
                    <a:pt x="5624" y="4375"/>
                    <a:pt x="6037" y="3168"/>
                  </a:cubicBezTo>
                  <a:lnTo>
                    <a:pt x="6037" y="3168"/>
                  </a:lnTo>
                  <a:cubicBezTo>
                    <a:pt x="5518" y="3587"/>
                    <a:pt x="4884" y="3799"/>
                    <a:pt x="4247" y="3799"/>
                  </a:cubicBezTo>
                  <a:cubicBezTo>
                    <a:pt x="3672" y="3799"/>
                    <a:pt x="3094" y="3625"/>
                    <a:pt x="2596" y="3275"/>
                  </a:cubicBezTo>
                  <a:cubicBezTo>
                    <a:pt x="1548" y="2537"/>
                    <a:pt x="1120" y="1203"/>
                    <a:pt x="1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1932;p32">
              <a:extLst>
                <a:ext uri="{FF2B5EF4-FFF2-40B4-BE49-F238E27FC236}">
                  <a16:creationId xmlns:a16="http://schemas.microsoft.com/office/drawing/2014/main" id="{EA7663FA-52E0-9D38-FF96-BF72646372BB}"/>
                </a:ext>
              </a:extLst>
            </p:cNvPr>
            <p:cNvSpPr/>
            <p:nvPr/>
          </p:nvSpPr>
          <p:spPr>
            <a:xfrm>
              <a:off x="4785211" y="2187793"/>
              <a:ext cx="43611" cy="43302"/>
            </a:xfrm>
            <a:custGeom>
              <a:avLst/>
              <a:gdLst/>
              <a:ahLst/>
              <a:cxnLst/>
              <a:rect l="l" t="t" r="r" b="b"/>
              <a:pathLst>
                <a:path w="1572" h="1561" extrusionOk="0">
                  <a:moveTo>
                    <a:pt x="786" y="1"/>
                  </a:moveTo>
                  <a:cubicBezTo>
                    <a:pt x="777" y="1"/>
                    <a:pt x="768" y="7"/>
                    <a:pt x="762" y="19"/>
                  </a:cubicBezTo>
                  <a:lnTo>
                    <a:pt x="524" y="495"/>
                  </a:lnTo>
                  <a:cubicBezTo>
                    <a:pt x="512" y="495"/>
                    <a:pt x="512" y="507"/>
                    <a:pt x="500" y="507"/>
                  </a:cubicBezTo>
                  <a:lnTo>
                    <a:pt x="24" y="757"/>
                  </a:lnTo>
                  <a:cubicBezTo>
                    <a:pt x="0" y="757"/>
                    <a:pt x="0" y="793"/>
                    <a:pt x="24" y="805"/>
                  </a:cubicBezTo>
                  <a:lnTo>
                    <a:pt x="500" y="1043"/>
                  </a:lnTo>
                  <a:cubicBezTo>
                    <a:pt x="512" y="1043"/>
                    <a:pt x="512" y="1055"/>
                    <a:pt x="524" y="1055"/>
                  </a:cubicBezTo>
                  <a:lnTo>
                    <a:pt x="762" y="1543"/>
                  </a:lnTo>
                  <a:cubicBezTo>
                    <a:pt x="768" y="1555"/>
                    <a:pt x="780" y="1561"/>
                    <a:pt x="791" y="1561"/>
                  </a:cubicBezTo>
                  <a:cubicBezTo>
                    <a:pt x="801" y="1561"/>
                    <a:pt x="810" y="1555"/>
                    <a:pt x="810" y="1543"/>
                  </a:cubicBezTo>
                  <a:lnTo>
                    <a:pt x="1060" y="1055"/>
                  </a:lnTo>
                  <a:cubicBezTo>
                    <a:pt x="1060" y="1055"/>
                    <a:pt x="1060" y="1043"/>
                    <a:pt x="1072" y="1043"/>
                  </a:cubicBezTo>
                  <a:lnTo>
                    <a:pt x="1548" y="805"/>
                  </a:lnTo>
                  <a:cubicBezTo>
                    <a:pt x="1572" y="793"/>
                    <a:pt x="1572" y="757"/>
                    <a:pt x="1548" y="757"/>
                  </a:cubicBezTo>
                  <a:lnTo>
                    <a:pt x="1072" y="507"/>
                  </a:lnTo>
                  <a:cubicBezTo>
                    <a:pt x="1060" y="507"/>
                    <a:pt x="1060" y="495"/>
                    <a:pt x="1060" y="495"/>
                  </a:cubicBezTo>
                  <a:lnTo>
                    <a:pt x="810" y="19"/>
                  </a:lnTo>
                  <a:cubicBezTo>
                    <a:pt x="804" y="7"/>
                    <a:pt x="795" y="1"/>
                    <a:pt x="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1933;p32">
              <a:extLst>
                <a:ext uri="{FF2B5EF4-FFF2-40B4-BE49-F238E27FC236}">
                  <a16:creationId xmlns:a16="http://schemas.microsoft.com/office/drawing/2014/main" id="{552FDC7B-6780-9255-0B0E-4A8590E20BFD}"/>
                </a:ext>
              </a:extLst>
            </p:cNvPr>
            <p:cNvSpPr/>
            <p:nvPr/>
          </p:nvSpPr>
          <p:spPr>
            <a:xfrm>
              <a:off x="4832429" y="2281332"/>
              <a:ext cx="31099" cy="31180"/>
            </a:xfrm>
            <a:custGeom>
              <a:avLst/>
              <a:gdLst/>
              <a:ahLst/>
              <a:cxnLst/>
              <a:rect l="l" t="t" r="r" b="b"/>
              <a:pathLst>
                <a:path w="1121" h="1124" extrusionOk="0">
                  <a:moveTo>
                    <a:pt x="536" y="1"/>
                  </a:moveTo>
                  <a:cubicBezTo>
                    <a:pt x="430" y="1"/>
                    <a:pt x="334" y="89"/>
                    <a:pt x="334" y="207"/>
                  </a:cubicBezTo>
                  <a:lnTo>
                    <a:pt x="334" y="302"/>
                  </a:lnTo>
                  <a:cubicBezTo>
                    <a:pt x="334" y="314"/>
                    <a:pt x="322" y="338"/>
                    <a:pt x="311" y="338"/>
                  </a:cubicBezTo>
                  <a:lnTo>
                    <a:pt x="227" y="338"/>
                  </a:lnTo>
                  <a:cubicBezTo>
                    <a:pt x="220" y="337"/>
                    <a:pt x="214" y="337"/>
                    <a:pt x="207" y="337"/>
                  </a:cubicBezTo>
                  <a:cubicBezTo>
                    <a:pt x="98" y="337"/>
                    <a:pt x="12" y="428"/>
                    <a:pt x="1" y="540"/>
                  </a:cubicBezTo>
                  <a:cubicBezTo>
                    <a:pt x="1" y="600"/>
                    <a:pt x="13" y="659"/>
                    <a:pt x="61" y="707"/>
                  </a:cubicBezTo>
                  <a:cubicBezTo>
                    <a:pt x="96" y="742"/>
                    <a:pt x="156" y="766"/>
                    <a:pt x="215" y="766"/>
                  </a:cubicBezTo>
                  <a:lnTo>
                    <a:pt x="287" y="766"/>
                  </a:lnTo>
                  <a:cubicBezTo>
                    <a:pt x="287" y="766"/>
                    <a:pt x="311" y="790"/>
                    <a:pt x="334" y="814"/>
                  </a:cubicBezTo>
                  <a:lnTo>
                    <a:pt x="334" y="909"/>
                  </a:lnTo>
                  <a:cubicBezTo>
                    <a:pt x="311" y="969"/>
                    <a:pt x="334" y="1028"/>
                    <a:pt x="382" y="1064"/>
                  </a:cubicBezTo>
                  <a:cubicBezTo>
                    <a:pt x="418" y="1100"/>
                    <a:pt x="477" y="1123"/>
                    <a:pt x="525" y="1123"/>
                  </a:cubicBezTo>
                  <a:cubicBezTo>
                    <a:pt x="656" y="1123"/>
                    <a:pt x="751" y="1028"/>
                    <a:pt x="763" y="897"/>
                  </a:cubicBezTo>
                  <a:lnTo>
                    <a:pt x="763" y="814"/>
                  </a:lnTo>
                  <a:cubicBezTo>
                    <a:pt x="763" y="802"/>
                    <a:pt x="787" y="766"/>
                    <a:pt x="787" y="766"/>
                  </a:cubicBezTo>
                  <a:lnTo>
                    <a:pt x="882" y="766"/>
                  </a:lnTo>
                  <a:cubicBezTo>
                    <a:pt x="989" y="766"/>
                    <a:pt x="1084" y="683"/>
                    <a:pt x="1096" y="576"/>
                  </a:cubicBezTo>
                  <a:cubicBezTo>
                    <a:pt x="1120" y="445"/>
                    <a:pt x="1013" y="338"/>
                    <a:pt x="882" y="338"/>
                  </a:cubicBezTo>
                  <a:lnTo>
                    <a:pt x="799" y="338"/>
                  </a:lnTo>
                  <a:cubicBezTo>
                    <a:pt x="775" y="338"/>
                    <a:pt x="763" y="314"/>
                    <a:pt x="763" y="302"/>
                  </a:cubicBezTo>
                  <a:lnTo>
                    <a:pt x="763" y="219"/>
                  </a:lnTo>
                  <a:cubicBezTo>
                    <a:pt x="763" y="111"/>
                    <a:pt x="692" y="16"/>
                    <a:pt x="572" y="4"/>
                  </a:cubicBezTo>
                  <a:cubicBezTo>
                    <a:pt x="560" y="2"/>
                    <a:pt x="548"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1934;p32">
              <a:extLst>
                <a:ext uri="{FF2B5EF4-FFF2-40B4-BE49-F238E27FC236}">
                  <a16:creationId xmlns:a16="http://schemas.microsoft.com/office/drawing/2014/main" id="{DF9C7EB8-2984-7072-3267-93743FECAB8B}"/>
                </a:ext>
              </a:extLst>
            </p:cNvPr>
            <p:cNvSpPr/>
            <p:nvPr/>
          </p:nvSpPr>
          <p:spPr>
            <a:xfrm>
              <a:off x="5009482" y="1960075"/>
              <a:ext cx="35039" cy="31402"/>
            </a:xfrm>
            <a:custGeom>
              <a:avLst/>
              <a:gdLst/>
              <a:ahLst/>
              <a:cxnLst/>
              <a:rect l="l" t="t" r="r" b="b"/>
              <a:pathLst>
                <a:path w="1263" h="1132" extrusionOk="0">
                  <a:moveTo>
                    <a:pt x="620" y="1"/>
                  </a:moveTo>
                  <a:cubicBezTo>
                    <a:pt x="501" y="1"/>
                    <a:pt x="394" y="108"/>
                    <a:pt x="417" y="227"/>
                  </a:cubicBezTo>
                  <a:lnTo>
                    <a:pt x="417" y="322"/>
                  </a:lnTo>
                  <a:cubicBezTo>
                    <a:pt x="394" y="334"/>
                    <a:pt x="382" y="358"/>
                    <a:pt x="370" y="370"/>
                  </a:cubicBezTo>
                  <a:lnTo>
                    <a:pt x="298" y="370"/>
                  </a:lnTo>
                  <a:cubicBezTo>
                    <a:pt x="108" y="370"/>
                    <a:pt x="1" y="608"/>
                    <a:pt x="144" y="739"/>
                  </a:cubicBezTo>
                  <a:cubicBezTo>
                    <a:pt x="179" y="786"/>
                    <a:pt x="239" y="810"/>
                    <a:pt x="286" y="810"/>
                  </a:cubicBezTo>
                  <a:lnTo>
                    <a:pt x="382" y="810"/>
                  </a:lnTo>
                  <a:cubicBezTo>
                    <a:pt x="394" y="810"/>
                    <a:pt x="417" y="822"/>
                    <a:pt x="406" y="834"/>
                  </a:cubicBezTo>
                  <a:lnTo>
                    <a:pt x="406" y="917"/>
                  </a:lnTo>
                  <a:cubicBezTo>
                    <a:pt x="417" y="977"/>
                    <a:pt x="441" y="1024"/>
                    <a:pt x="477" y="1072"/>
                  </a:cubicBezTo>
                  <a:cubicBezTo>
                    <a:pt x="513" y="1108"/>
                    <a:pt x="572" y="1132"/>
                    <a:pt x="620" y="1132"/>
                  </a:cubicBezTo>
                  <a:cubicBezTo>
                    <a:pt x="751" y="1132"/>
                    <a:pt x="846" y="1024"/>
                    <a:pt x="846" y="905"/>
                  </a:cubicBezTo>
                  <a:lnTo>
                    <a:pt x="846" y="786"/>
                  </a:lnTo>
                  <a:cubicBezTo>
                    <a:pt x="846" y="786"/>
                    <a:pt x="858" y="774"/>
                    <a:pt x="858" y="774"/>
                  </a:cubicBezTo>
                  <a:lnTo>
                    <a:pt x="1025" y="774"/>
                  </a:lnTo>
                  <a:cubicBezTo>
                    <a:pt x="1060" y="774"/>
                    <a:pt x="1084" y="762"/>
                    <a:pt x="1108" y="739"/>
                  </a:cubicBezTo>
                  <a:cubicBezTo>
                    <a:pt x="1263" y="608"/>
                    <a:pt x="1168" y="358"/>
                    <a:pt x="965" y="346"/>
                  </a:cubicBezTo>
                  <a:lnTo>
                    <a:pt x="870" y="346"/>
                  </a:lnTo>
                  <a:cubicBezTo>
                    <a:pt x="870" y="346"/>
                    <a:pt x="834" y="334"/>
                    <a:pt x="846" y="322"/>
                  </a:cubicBezTo>
                  <a:lnTo>
                    <a:pt x="846" y="239"/>
                  </a:lnTo>
                  <a:cubicBezTo>
                    <a:pt x="846" y="108"/>
                    <a:pt x="751" y="12"/>
                    <a:pt x="6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1935;p32">
              <a:extLst>
                <a:ext uri="{FF2B5EF4-FFF2-40B4-BE49-F238E27FC236}">
                  <a16:creationId xmlns:a16="http://schemas.microsoft.com/office/drawing/2014/main" id="{5D30FA05-7482-E77F-5B3A-6878E9D7444F}"/>
                </a:ext>
              </a:extLst>
            </p:cNvPr>
            <p:cNvSpPr/>
            <p:nvPr/>
          </p:nvSpPr>
          <p:spPr>
            <a:xfrm>
              <a:off x="5140953" y="2291319"/>
              <a:ext cx="33374" cy="30209"/>
            </a:xfrm>
            <a:custGeom>
              <a:avLst/>
              <a:gdLst/>
              <a:ahLst/>
              <a:cxnLst/>
              <a:rect l="l" t="t" r="r" b="b"/>
              <a:pathLst>
                <a:path w="1203" h="1089" extrusionOk="0">
                  <a:moveTo>
                    <a:pt x="554" y="1"/>
                  </a:moveTo>
                  <a:cubicBezTo>
                    <a:pt x="442" y="1"/>
                    <a:pt x="346" y="103"/>
                    <a:pt x="358" y="228"/>
                  </a:cubicBezTo>
                  <a:lnTo>
                    <a:pt x="358" y="323"/>
                  </a:lnTo>
                  <a:cubicBezTo>
                    <a:pt x="346" y="335"/>
                    <a:pt x="322" y="382"/>
                    <a:pt x="322" y="382"/>
                  </a:cubicBezTo>
                  <a:lnTo>
                    <a:pt x="227" y="382"/>
                  </a:lnTo>
                  <a:cubicBezTo>
                    <a:pt x="219" y="381"/>
                    <a:pt x="210" y="381"/>
                    <a:pt x="203" y="381"/>
                  </a:cubicBezTo>
                  <a:cubicBezTo>
                    <a:pt x="118" y="381"/>
                    <a:pt x="46" y="438"/>
                    <a:pt x="24" y="525"/>
                  </a:cubicBezTo>
                  <a:cubicBezTo>
                    <a:pt x="0" y="597"/>
                    <a:pt x="24" y="668"/>
                    <a:pt x="84" y="716"/>
                  </a:cubicBezTo>
                  <a:cubicBezTo>
                    <a:pt x="119" y="752"/>
                    <a:pt x="167" y="775"/>
                    <a:pt x="227" y="775"/>
                  </a:cubicBezTo>
                  <a:lnTo>
                    <a:pt x="322" y="775"/>
                  </a:lnTo>
                  <a:cubicBezTo>
                    <a:pt x="334" y="775"/>
                    <a:pt x="346" y="787"/>
                    <a:pt x="346" y="811"/>
                  </a:cubicBezTo>
                  <a:lnTo>
                    <a:pt x="346" y="894"/>
                  </a:lnTo>
                  <a:cubicBezTo>
                    <a:pt x="346" y="942"/>
                    <a:pt x="370" y="990"/>
                    <a:pt x="417" y="1025"/>
                  </a:cubicBezTo>
                  <a:cubicBezTo>
                    <a:pt x="461" y="1069"/>
                    <a:pt x="515" y="1089"/>
                    <a:pt x="568" y="1089"/>
                  </a:cubicBezTo>
                  <a:cubicBezTo>
                    <a:pt x="675" y="1089"/>
                    <a:pt x="778" y="1010"/>
                    <a:pt x="786" y="883"/>
                  </a:cubicBezTo>
                  <a:lnTo>
                    <a:pt x="786" y="787"/>
                  </a:lnTo>
                  <a:cubicBezTo>
                    <a:pt x="786" y="787"/>
                    <a:pt x="798" y="775"/>
                    <a:pt x="798" y="775"/>
                  </a:cubicBezTo>
                  <a:lnTo>
                    <a:pt x="977" y="775"/>
                  </a:lnTo>
                  <a:cubicBezTo>
                    <a:pt x="1001" y="775"/>
                    <a:pt x="1036" y="763"/>
                    <a:pt x="1048" y="740"/>
                  </a:cubicBezTo>
                  <a:cubicBezTo>
                    <a:pt x="1203" y="609"/>
                    <a:pt x="1120" y="359"/>
                    <a:pt x="917" y="347"/>
                  </a:cubicBezTo>
                  <a:lnTo>
                    <a:pt x="822" y="347"/>
                  </a:lnTo>
                  <a:cubicBezTo>
                    <a:pt x="822" y="347"/>
                    <a:pt x="798" y="335"/>
                    <a:pt x="798" y="323"/>
                  </a:cubicBezTo>
                  <a:lnTo>
                    <a:pt x="798" y="228"/>
                  </a:lnTo>
                  <a:cubicBezTo>
                    <a:pt x="798" y="109"/>
                    <a:pt x="703" y="13"/>
                    <a:pt x="572" y="1"/>
                  </a:cubicBezTo>
                  <a:cubicBezTo>
                    <a:pt x="566" y="1"/>
                    <a:pt x="560" y="1"/>
                    <a:pt x="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1936;p32">
              <a:extLst>
                <a:ext uri="{FF2B5EF4-FFF2-40B4-BE49-F238E27FC236}">
                  <a16:creationId xmlns:a16="http://schemas.microsoft.com/office/drawing/2014/main" id="{77F70913-6C25-BB66-FFB9-B85BD585E762}"/>
                </a:ext>
              </a:extLst>
            </p:cNvPr>
            <p:cNvSpPr/>
            <p:nvPr/>
          </p:nvSpPr>
          <p:spPr>
            <a:xfrm>
              <a:off x="5092404" y="1996914"/>
              <a:ext cx="43611" cy="43274"/>
            </a:xfrm>
            <a:custGeom>
              <a:avLst/>
              <a:gdLst/>
              <a:ahLst/>
              <a:cxnLst/>
              <a:rect l="l" t="t" r="r" b="b"/>
              <a:pathLst>
                <a:path w="1572" h="1560" extrusionOk="0">
                  <a:moveTo>
                    <a:pt x="792" y="0"/>
                  </a:moveTo>
                  <a:cubicBezTo>
                    <a:pt x="780" y="0"/>
                    <a:pt x="768" y="6"/>
                    <a:pt x="762" y="18"/>
                  </a:cubicBezTo>
                  <a:lnTo>
                    <a:pt x="524" y="494"/>
                  </a:lnTo>
                  <a:cubicBezTo>
                    <a:pt x="524" y="506"/>
                    <a:pt x="512" y="506"/>
                    <a:pt x="512" y="506"/>
                  </a:cubicBezTo>
                  <a:lnTo>
                    <a:pt x="24" y="756"/>
                  </a:lnTo>
                  <a:cubicBezTo>
                    <a:pt x="0" y="756"/>
                    <a:pt x="0" y="792"/>
                    <a:pt x="24" y="804"/>
                  </a:cubicBezTo>
                  <a:lnTo>
                    <a:pt x="512" y="1042"/>
                  </a:lnTo>
                  <a:cubicBezTo>
                    <a:pt x="512" y="1042"/>
                    <a:pt x="524" y="1054"/>
                    <a:pt x="524" y="1054"/>
                  </a:cubicBezTo>
                  <a:lnTo>
                    <a:pt x="762" y="1542"/>
                  </a:lnTo>
                  <a:cubicBezTo>
                    <a:pt x="768" y="1554"/>
                    <a:pt x="780" y="1560"/>
                    <a:pt x="792" y="1560"/>
                  </a:cubicBezTo>
                  <a:cubicBezTo>
                    <a:pt x="804" y="1560"/>
                    <a:pt x="816" y="1554"/>
                    <a:pt x="822" y="1542"/>
                  </a:cubicBezTo>
                  <a:lnTo>
                    <a:pt x="1060" y="1054"/>
                  </a:lnTo>
                  <a:cubicBezTo>
                    <a:pt x="1060" y="1054"/>
                    <a:pt x="1072" y="1042"/>
                    <a:pt x="1072" y="1042"/>
                  </a:cubicBezTo>
                  <a:lnTo>
                    <a:pt x="1560" y="804"/>
                  </a:lnTo>
                  <a:cubicBezTo>
                    <a:pt x="1572" y="792"/>
                    <a:pt x="1572" y="768"/>
                    <a:pt x="1560" y="756"/>
                  </a:cubicBezTo>
                  <a:lnTo>
                    <a:pt x="1072" y="506"/>
                  </a:lnTo>
                  <a:cubicBezTo>
                    <a:pt x="1072" y="506"/>
                    <a:pt x="1060" y="506"/>
                    <a:pt x="1060" y="494"/>
                  </a:cubicBezTo>
                  <a:lnTo>
                    <a:pt x="822" y="18"/>
                  </a:lnTo>
                  <a:cubicBezTo>
                    <a:pt x="816" y="6"/>
                    <a:pt x="804" y="0"/>
                    <a:pt x="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1937;p32">
              <a:extLst>
                <a:ext uri="{FF2B5EF4-FFF2-40B4-BE49-F238E27FC236}">
                  <a16:creationId xmlns:a16="http://schemas.microsoft.com/office/drawing/2014/main" id="{9075F04F-43F5-7ADE-7DFC-347114B3309A}"/>
                </a:ext>
              </a:extLst>
            </p:cNvPr>
            <p:cNvSpPr/>
            <p:nvPr/>
          </p:nvSpPr>
          <p:spPr>
            <a:xfrm>
              <a:off x="4902479" y="2203993"/>
              <a:ext cx="45276" cy="38781"/>
            </a:xfrm>
            <a:custGeom>
              <a:avLst/>
              <a:gdLst/>
              <a:ahLst/>
              <a:cxnLst/>
              <a:rect l="l" t="t" r="r" b="b"/>
              <a:pathLst>
                <a:path w="1632" h="1398" extrusionOk="0">
                  <a:moveTo>
                    <a:pt x="1153" y="0"/>
                  </a:moveTo>
                  <a:cubicBezTo>
                    <a:pt x="1096" y="0"/>
                    <a:pt x="1039" y="17"/>
                    <a:pt x="988" y="54"/>
                  </a:cubicBezTo>
                  <a:lnTo>
                    <a:pt x="191" y="625"/>
                  </a:lnTo>
                  <a:lnTo>
                    <a:pt x="131" y="780"/>
                  </a:lnTo>
                  <a:cubicBezTo>
                    <a:pt x="0" y="875"/>
                    <a:pt x="83" y="911"/>
                    <a:pt x="179" y="1042"/>
                  </a:cubicBezTo>
                  <a:lnTo>
                    <a:pt x="262" y="1280"/>
                  </a:lnTo>
                  <a:cubicBezTo>
                    <a:pt x="318" y="1358"/>
                    <a:pt x="404" y="1398"/>
                    <a:pt x="492" y="1398"/>
                  </a:cubicBezTo>
                  <a:cubicBezTo>
                    <a:pt x="552" y="1398"/>
                    <a:pt x="613" y="1379"/>
                    <a:pt x="667" y="1340"/>
                  </a:cubicBezTo>
                  <a:lnTo>
                    <a:pt x="1465" y="816"/>
                  </a:lnTo>
                  <a:cubicBezTo>
                    <a:pt x="1596" y="721"/>
                    <a:pt x="1631" y="542"/>
                    <a:pt x="1536" y="411"/>
                  </a:cubicBezTo>
                  <a:lnTo>
                    <a:pt x="1560" y="351"/>
                  </a:lnTo>
                  <a:lnTo>
                    <a:pt x="1393" y="125"/>
                  </a:lnTo>
                  <a:cubicBezTo>
                    <a:pt x="1334" y="45"/>
                    <a:pt x="1244" y="0"/>
                    <a:pt x="1153"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1938;p32">
              <a:extLst>
                <a:ext uri="{FF2B5EF4-FFF2-40B4-BE49-F238E27FC236}">
                  <a16:creationId xmlns:a16="http://schemas.microsoft.com/office/drawing/2014/main" id="{94BA7AE9-974A-D652-6296-ACDF82A35FA1}"/>
                </a:ext>
              </a:extLst>
            </p:cNvPr>
            <p:cNvSpPr/>
            <p:nvPr/>
          </p:nvSpPr>
          <p:spPr>
            <a:xfrm>
              <a:off x="4900814" y="2213730"/>
              <a:ext cx="49576" cy="33399"/>
            </a:xfrm>
            <a:custGeom>
              <a:avLst/>
              <a:gdLst/>
              <a:ahLst/>
              <a:cxnLst/>
              <a:rect l="l" t="t" r="r" b="b"/>
              <a:pathLst>
                <a:path w="1787" h="1204" extrusionOk="0">
                  <a:moveTo>
                    <a:pt x="1620" y="0"/>
                  </a:moveTo>
                  <a:lnTo>
                    <a:pt x="691" y="667"/>
                  </a:lnTo>
                  <a:cubicBezTo>
                    <a:pt x="666" y="687"/>
                    <a:pt x="639" y="697"/>
                    <a:pt x="614" y="697"/>
                  </a:cubicBezTo>
                  <a:cubicBezTo>
                    <a:pt x="578" y="697"/>
                    <a:pt x="545" y="678"/>
                    <a:pt x="524" y="643"/>
                  </a:cubicBezTo>
                  <a:lnTo>
                    <a:pt x="263" y="274"/>
                  </a:lnTo>
                  <a:lnTo>
                    <a:pt x="155" y="346"/>
                  </a:lnTo>
                  <a:cubicBezTo>
                    <a:pt x="24" y="441"/>
                    <a:pt x="1" y="620"/>
                    <a:pt x="84" y="751"/>
                  </a:cubicBezTo>
                  <a:lnTo>
                    <a:pt x="334" y="1084"/>
                  </a:lnTo>
                  <a:cubicBezTo>
                    <a:pt x="392" y="1164"/>
                    <a:pt x="481" y="1204"/>
                    <a:pt x="572" y="1204"/>
                  </a:cubicBezTo>
                  <a:cubicBezTo>
                    <a:pt x="630" y="1204"/>
                    <a:pt x="688" y="1188"/>
                    <a:pt x="739" y="1155"/>
                  </a:cubicBezTo>
                  <a:lnTo>
                    <a:pt x="1632" y="501"/>
                  </a:lnTo>
                  <a:cubicBezTo>
                    <a:pt x="1763" y="417"/>
                    <a:pt x="1787" y="227"/>
                    <a:pt x="1691" y="108"/>
                  </a:cubicBezTo>
                  <a:lnTo>
                    <a:pt x="16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1939;p32">
              <a:extLst>
                <a:ext uri="{FF2B5EF4-FFF2-40B4-BE49-F238E27FC236}">
                  <a16:creationId xmlns:a16="http://schemas.microsoft.com/office/drawing/2014/main" id="{78063C4F-00D4-0AC6-B17F-451DF9C90DAD}"/>
                </a:ext>
              </a:extLst>
            </p:cNvPr>
            <p:cNvSpPr/>
            <p:nvPr/>
          </p:nvSpPr>
          <p:spPr>
            <a:xfrm>
              <a:off x="5040526" y="2066791"/>
              <a:ext cx="40671" cy="44273"/>
            </a:xfrm>
            <a:custGeom>
              <a:avLst/>
              <a:gdLst/>
              <a:ahLst/>
              <a:cxnLst/>
              <a:rect l="l" t="t" r="r" b="b"/>
              <a:pathLst>
                <a:path w="1466" h="1596" extrusionOk="0">
                  <a:moveTo>
                    <a:pt x="861" y="1"/>
                  </a:moveTo>
                  <a:cubicBezTo>
                    <a:pt x="774" y="1"/>
                    <a:pt x="688" y="41"/>
                    <a:pt x="632" y="118"/>
                  </a:cubicBezTo>
                  <a:lnTo>
                    <a:pt x="60" y="916"/>
                  </a:lnTo>
                  <a:lnTo>
                    <a:pt x="132" y="1106"/>
                  </a:lnTo>
                  <a:cubicBezTo>
                    <a:pt x="37" y="1237"/>
                    <a:pt x="1" y="1249"/>
                    <a:pt x="132" y="1345"/>
                  </a:cubicBezTo>
                  <a:lnTo>
                    <a:pt x="370" y="1547"/>
                  </a:lnTo>
                  <a:cubicBezTo>
                    <a:pt x="421" y="1579"/>
                    <a:pt x="479" y="1596"/>
                    <a:pt x="537" y="1596"/>
                  </a:cubicBezTo>
                  <a:cubicBezTo>
                    <a:pt x="627" y="1596"/>
                    <a:pt x="717" y="1556"/>
                    <a:pt x="775" y="1476"/>
                  </a:cubicBezTo>
                  <a:lnTo>
                    <a:pt x="1370" y="702"/>
                  </a:lnTo>
                  <a:cubicBezTo>
                    <a:pt x="1465" y="571"/>
                    <a:pt x="1442" y="392"/>
                    <a:pt x="1311" y="297"/>
                  </a:cubicBezTo>
                  <a:lnTo>
                    <a:pt x="1275" y="225"/>
                  </a:lnTo>
                  <a:lnTo>
                    <a:pt x="1037" y="59"/>
                  </a:lnTo>
                  <a:cubicBezTo>
                    <a:pt x="983" y="20"/>
                    <a:pt x="922" y="1"/>
                    <a:pt x="861"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1940;p32">
              <a:extLst>
                <a:ext uri="{FF2B5EF4-FFF2-40B4-BE49-F238E27FC236}">
                  <a16:creationId xmlns:a16="http://schemas.microsoft.com/office/drawing/2014/main" id="{D46F61CE-E1F4-3544-6446-0C199E41093E}"/>
                </a:ext>
              </a:extLst>
            </p:cNvPr>
            <p:cNvSpPr/>
            <p:nvPr/>
          </p:nvSpPr>
          <p:spPr>
            <a:xfrm>
              <a:off x="5037557" y="2072700"/>
              <a:ext cx="45609" cy="41610"/>
            </a:xfrm>
            <a:custGeom>
              <a:avLst/>
              <a:gdLst/>
              <a:ahLst/>
              <a:cxnLst/>
              <a:rect l="l" t="t" r="r" b="b"/>
              <a:pathLst>
                <a:path w="1644" h="1500" extrusionOk="0">
                  <a:moveTo>
                    <a:pt x="1382" y="1"/>
                  </a:moveTo>
                  <a:lnTo>
                    <a:pt x="703" y="941"/>
                  </a:lnTo>
                  <a:cubicBezTo>
                    <a:pt x="682" y="970"/>
                    <a:pt x="647" y="986"/>
                    <a:pt x="612" y="986"/>
                  </a:cubicBezTo>
                  <a:cubicBezTo>
                    <a:pt x="590" y="986"/>
                    <a:pt x="567" y="979"/>
                    <a:pt x="548" y="965"/>
                  </a:cubicBezTo>
                  <a:lnTo>
                    <a:pt x="167" y="703"/>
                  </a:lnTo>
                  <a:lnTo>
                    <a:pt x="96" y="798"/>
                  </a:lnTo>
                  <a:cubicBezTo>
                    <a:pt x="1" y="929"/>
                    <a:pt x="36" y="1108"/>
                    <a:pt x="167" y="1203"/>
                  </a:cubicBezTo>
                  <a:lnTo>
                    <a:pt x="501" y="1441"/>
                  </a:lnTo>
                  <a:cubicBezTo>
                    <a:pt x="554" y="1480"/>
                    <a:pt x="616" y="1499"/>
                    <a:pt x="676" y="1499"/>
                  </a:cubicBezTo>
                  <a:cubicBezTo>
                    <a:pt x="764" y="1499"/>
                    <a:pt x="849" y="1459"/>
                    <a:pt x="906" y="1382"/>
                  </a:cubicBezTo>
                  <a:lnTo>
                    <a:pt x="1549" y="489"/>
                  </a:lnTo>
                  <a:lnTo>
                    <a:pt x="1549" y="477"/>
                  </a:lnTo>
                  <a:cubicBezTo>
                    <a:pt x="1644" y="346"/>
                    <a:pt x="1608" y="167"/>
                    <a:pt x="1477" y="84"/>
                  </a:cubicBezTo>
                  <a:lnTo>
                    <a:pt x="13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1941;p32">
              <a:extLst>
                <a:ext uri="{FF2B5EF4-FFF2-40B4-BE49-F238E27FC236}">
                  <a16:creationId xmlns:a16="http://schemas.microsoft.com/office/drawing/2014/main" id="{8FDE8FBE-163F-039A-E5BD-8049CE8CF001}"/>
                </a:ext>
              </a:extLst>
            </p:cNvPr>
            <p:cNvSpPr/>
            <p:nvPr/>
          </p:nvSpPr>
          <p:spPr>
            <a:xfrm>
              <a:off x="4981739" y="2148374"/>
              <a:ext cx="126201" cy="122860"/>
            </a:xfrm>
            <a:custGeom>
              <a:avLst/>
              <a:gdLst/>
              <a:ahLst/>
              <a:cxnLst/>
              <a:rect l="l" t="t" r="r" b="b"/>
              <a:pathLst>
                <a:path w="4549" h="4429" extrusionOk="0">
                  <a:moveTo>
                    <a:pt x="157" y="0"/>
                  </a:moveTo>
                  <a:cubicBezTo>
                    <a:pt x="136" y="0"/>
                    <a:pt x="112" y="10"/>
                    <a:pt x="84" y="35"/>
                  </a:cubicBezTo>
                  <a:cubicBezTo>
                    <a:pt x="1" y="118"/>
                    <a:pt x="120" y="201"/>
                    <a:pt x="203" y="285"/>
                  </a:cubicBezTo>
                  <a:lnTo>
                    <a:pt x="1144" y="1404"/>
                  </a:lnTo>
                  <a:lnTo>
                    <a:pt x="4096" y="4357"/>
                  </a:lnTo>
                  <a:cubicBezTo>
                    <a:pt x="4144" y="4404"/>
                    <a:pt x="4204" y="4428"/>
                    <a:pt x="4263" y="4428"/>
                  </a:cubicBezTo>
                  <a:cubicBezTo>
                    <a:pt x="4454" y="4416"/>
                    <a:pt x="4549" y="4190"/>
                    <a:pt x="4418" y="4047"/>
                  </a:cubicBezTo>
                  <a:lnTo>
                    <a:pt x="1453" y="1094"/>
                  </a:lnTo>
                  <a:lnTo>
                    <a:pt x="310" y="118"/>
                  </a:lnTo>
                  <a:cubicBezTo>
                    <a:pt x="251" y="59"/>
                    <a:pt x="210" y="0"/>
                    <a:pt x="1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1942;p32">
              <a:extLst>
                <a:ext uri="{FF2B5EF4-FFF2-40B4-BE49-F238E27FC236}">
                  <a16:creationId xmlns:a16="http://schemas.microsoft.com/office/drawing/2014/main" id="{EE98FAB0-89E8-82E2-1BEC-131145414119}"/>
                </a:ext>
              </a:extLst>
            </p:cNvPr>
            <p:cNvSpPr/>
            <p:nvPr/>
          </p:nvSpPr>
          <p:spPr>
            <a:xfrm>
              <a:off x="5089436" y="2254674"/>
              <a:ext cx="23803" cy="23829"/>
            </a:xfrm>
            <a:custGeom>
              <a:avLst/>
              <a:gdLst/>
              <a:ahLst/>
              <a:cxnLst/>
              <a:rect l="l" t="t" r="r" b="b"/>
              <a:pathLst>
                <a:path w="858" h="859" extrusionOk="0">
                  <a:moveTo>
                    <a:pt x="429" y="1"/>
                  </a:moveTo>
                  <a:cubicBezTo>
                    <a:pt x="191" y="1"/>
                    <a:pt x="0" y="191"/>
                    <a:pt x="0" y="429"/>
                  </a:cubicBezTo>
                  <a:cubicBezTo>
                    <a:pt x="0" y="668"/>
                    <a:pt x="191" y="858"/>
                    <a:pt x="429" y="858"/>
                  </a:cubicBezTo>
                  <a:cubicBezTo>
                    <a:pt x="667" y="858"/>
                    <a:pt x="857" y="668"/>
                    <a:pt x="857" y="429"/>
                  </a:cubicBezTo>
                  <a:cubicBezTo>
                    <a:pt x="857" y="191"/>
                    <a:pt x="667" y="1"/>
                    <a:pt x="429"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1943;p32">
              <a:extLst>
                <a:ext uri="{FF2B5EF4-FFF2-40B4-BE49-F238E27FC236}">
                  <a16:creationId xmlns:a16="http://schemas.microsoft.com/office/drawing/2014/main" id="{2AB116D9-6551-7632-04C1-170DE3DB52A9}"/>
                </a:ext>
              </a:extLst>
            </p:cNvPr>
            <p:cNvSpPr/>
            <p:nvPr/>
          </p:nvSpPr>
          <p:spPr>
            <a:xfrm>
              <a:off x="4992642" y="2157917"/>
              <a:ext cx="29435" cy="29404"/>
            </a:xfrm>
            <a:custGeom>
              <a:avLst/>
              <a:gdLst/>
              <a:ahLst/>
              <a:cxnLst/>
              <a:rect l="l" t="t" r="r" b="b"/>
              <a:pathLst>
                <a:path w="1061" h="1060" extrusionOk="0">
                  <a:moveTo>
                    <a:pt x="310" y="0"/>
                  </a:moveTo>
                  <a:lnTo>
                    <a:pt x="1" y="310"/>
                  </a:lnTo>
                  <a:lnTo>
                    <a:pt x="739" y="1060"/>
                  </a:lnTo>
                  <a:lnTo>
                    <a:pt x="1060" y="739"/>
                  </a:lnTo>
                  <a:lnTo>
                    <a:pt x="3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1944;p32">
              <a:extLst>
                <a:ext uri="{FF2B5EF4-FFF2-40B4-BE49-F238E27FC236}">
                  <a16:creationId xmlns:a16="http://schemas.microsoft.com/office/drawing/2014/main" id="{7197B3BC-BB33-61DB-6DF5-3612D8E1B4DA}"/>
                </a:ext>
              </a:extLst>
            </p:cNvPr>
            <p:cNvSpPr/>
            <p:nvPr/>
          </p:nvSpPr>
          <p:spPr>
            <a:xfrm>
              <a:off x="4863168" y="2032088"/>
              <a:ext cx="145038" cy="141363"/>
            </a:xfrm>
            <a:custGeom>
              <a:avLst/>
              <a:gdLst/>
              <a:ahLst/>
              <a:cxnLst/>
              <a:rect l="l" t="t" r="r" b="b"/>
              <a:pathLst>
                <a:path w="5228" h="5096" extrusionOk="0">
                  <a:moveTo>
                    <a:pt x="584" y="0"/>
                  </a:moveTo>
                  <a:lnTo>
                    <a:pt x="393" y="191"/>
                  </a:lnTo>
                  <a:lnTo>
                    <a:pt x="0" y="572"/>
                  </a:lnTo>
                  <a:lnTo>
                    <a:pt x="2298" y="2453"/>
                  </a:lnTo>
                  <a:lnTo>
                    <a:pt x="4525" y="5096"/>
                  </a:lnTo>
                  <a:lnTo>
                    <a:pt x="4906" y="4715"/>
                  </a:lnTo>
                  <a:lnTo>
                    <a:pt x="5227" y="4393"/>
                  </a:lnTo>
                  <a:lnTo>
                    <a:pt x="2774" y="1929"/>
                  </a:lnTo>
                  <a:lnTo>
                    <a:pt x="1500" y="667"/>
                  </a:lnTo>
                  <a:lnTo>
                    <a:pt x="5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1945;p32">
              <a:extLst>
                <a:ext uri="{FF2B5EF4-FFF2-40B4-BE49-F238E27FC236}">
                  <a16:creationId xmlns:a16="http://schemas.microsoft.com/office/drawing/2014/main" id="{A43CCC15-AF19-8047-3323-E632E7B62D73}"/>
                </a:ext>
              </a:extLst>
            </p:cNvPr>
            <p:cNvSpPr/>
            <p:nvPr/>
          </p:nvSpPr>
          <p:spPr>
            <a:xfrm>
              <a:off x="4863168" y="2028454"/>
              <a:ext cx="135772" cy="144997"/>
            </a:xfrm>
            <a:custGeom>
              <a:avLst/>
              <a:gdLst/>
              <a:ahLst/>
              <a:cxnLst/>
              <a:rect l="l" t="t" r="r" b="b"/>
              <a:pathLst>
                <a:path w="4894" h="5227" extrusionOk="0">
                  <a:moveTo>
                    <a:pt x="715" y="0"/>
                  </a:moveTo>
                  <a:lnTo>
                    <a:pt x="0" y="703"/>
                  </a:lnTo>
                  <a:lnTo>
                    <a:pt x="798" y="1500"/>
                  </a:lnTo>
                  <a:lnTo>
                    <a:pt x="2060" y="2762"/>
                  </a:lnTo>
                  <a:lnTo>
                    <a:pt x="4525" y="5227"/>
                  </a:lnTo>
                  <a:lnTo>
                    <a:pt x="4894" y="4858"/>
                  </a:lnTo>
                  <a:lnTo>
                    <a:pt x="2453" y="2417"/>
                  </a:lnTo>
                  <a:lnTo>
                    <a:pt x="1250" y="1215"/>
                  </a:lnTo>
                  <a:cubicBezTo>
                    <a:pt x="1203" y="1167"/>
                    <a:pt x="1203" y="1095"/>
                    <a:pt x="1250" y="1048"/>
                  </a:cubicBezTo>
                  <a:lnTo>
                    <a:pt x="1500" y="798"/>
                  </a:ln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1946;p32">
              <a:extLst>
                <a:ext uri="{FF2B5EF4-FFF2-40B4-BE49-F238E27FC236}">
                  <a16:creationId xmlns:a16="http://schemas.microsoft.com/office/drawing/2014/main" id="{A59768FD-5629-1E45-C8B7-6F7D6E77F1BB}"/>
                </a:ext>
              </a:extLst>
            </p:cNvPr>
            <p:cNvSpPr/>
            <p:nvPr/>
          </p:nvSpPr>
          <p:spPr>
            <a:xfrm>
              <a:off x="4790150" y="1952641"/>
              <a:ext cx="150004" cy="141058"/>
            </a:xfrm>
            <a:custGeom>
              <a:avLst/>
              <a:gdLst/>
              <a:ahLst/>
              <a:cxnLst/>
              <a:rect l="l" t="t" r="r" b="b"/>
              <a:pathLst>
                <a:path w="5407" h="5085" extrusionOk="0">
                  <a:moveTo>
                    <a:pt x="4402" y="1"/>
                  </a:moveTo>
                  <a:cubicBezTo>
                    <a:pt x="4260" y="1"/>
                    <a:pt x="4121" y="54"/>
                    <a:pt x="4013" y="161"/>
                  </a:cubicBezTo>
                  <a:lnTo>
                    <a:pt x="1156" y="3007"/>
                  </a:lnTo>
                  <a:lnTo>
                    <a:pt x="251" y="4162"/>
                  </a:lnTo>
                  <a:cubicBezTo>
                    <a:pt x="25" y="4388"/>
                    <a:pt x="1" y="4483"/>
                    <a:pt x="215" y="4698"/>
                  </a:cubicBezTo>
                  <a:lnTo>
                    <a:pt x="465" y="4924"/>
                  </a:lnTo>
                  <a:cubicBezTo>
                    <a:pt x="578" y="5031"/>
                    <a:pt x="721" y="5085"/>
                    <a:pt x="863" y="5085"/>
                  </a:cubicBezTo>
                  <a:cubicBezTo>
                    <a:pt x="1004" y="5085"/>
                    <a:pt x="1144" y="5031"/>
                    <a:pt x="1251" y="4924"/>
                  </a:cubicBezTo>
                  <a:lnTo>
                    <a:pt x="2454" y="4078"/>
                  </a:lnTo>
                  <a:lnTo>
                    <a:pt x="5192" y="1340"/>
                  </a:lnTo>
                  <a:cubicBezTo>
                    <a:pt x="5406" y="1126"/>
                    <a:pt x="5406" y="769"/>
                    <a:pt x="5192" y="554"/>
                  </a:cubicBezTo>
                  <a:lnTo>
                    <a:pt x="4799" y="161"/>
                  </a:lnTo>
                  <a:cubicBezTo>
                    <a:pt x="4686" y="54"/>
                    <a:pt x="4543" y="1"/>
                    <a:pt x="4402"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1947;p32">
              <a:extLst>
                <a:ext uri="{FF2B5EF4-FFF2-40B4-BE49-F238E27FC236}">
                  <a16:creationId xmlns:a16="http://schemas.microsoft.com/office/drawing/2014/main" id="{2355BB28-07F5-26DD-E780-A63E7986F77E}"/>
                </a:ext>
              </a:extLst>
            </p:cNvPr>
            <p:cNvSpPr/>
            <p:nvPr/>
          </p:nvSpPr>
          <p:spPr>
            <a:xfrm>
              <a:off x="4785877" y="2036360"/>
              <a:ext cx="72352" cy="67575"/>
            </a:xfrm>
            <a:custGeom>
              <a:avLst/>
              <a:gdLst/>
              <a:ahLst/>
              <a:cxnLst/>
              <a:rect l="l" t="t" r="r" b="b"/>
              <a:pathLst>
                <a:path w="2608" h="2436" extrusionOk="0">
                  <a:moveTo>
                    <a:pt x="1310" y="1"/>
                  </a:moveTo>
                  <a:lnTo>
                    <a:pt x="250" y="1060"/>
                  </a:lnTo>
                  <a:lnTo>
                    <a:pt x="215" y="1096"/>
                  </a:lnTo>
                  <a:cubicBezTo>
                    <a:pt x="0" y="1311"/>
                    <a:pt x="0" y="1656"/>
                    <a:pt x="215" y="1870"/>
                  </a:cubicBezTo>
                  <a:lnTo>
                    <a:pt x="607" y="2275"/>
                  </a:lnTo>
                  <a:cubicBezTo>
                    <a:pt x="721" y="2382"/>
                    <a:pt x="863" y="2436"/>
                    <a:pt x="1005" y="2436"/>
                  </a:cubicBezTo>
                  <a:cubicBezTo>
                    <a:pt x="1146" y="2436"/>
                    <a:pt x="1286" y="2382"/>
                    <a:pt x="1393" y="2275"/>
                  </a:cubicBezTo>
                  <a:lnTo>
                    <a:pt x="1429" y="2239"/>
                  </a:lnTo>
                  <a:lnTo>
                    <a:pt x="2608" y="1060"/>
                  </a:lnTo>
                  <a:cubicBezTo>
                    <a:pt x="2262" y="918"/>
                    <a:pt x="1941" y="703"/>
                    <a:pt x="1667" y="429"/>
                  </a:cubicBezTo>
                  <a:cubicBezTo>
                    <a:pt x="1536" y="298"/>
                    <a:pt x="1417" y="156"/>
                    <a:pt x="1310" y="1"/>
                  </a:cubicBezTo>
                  <a:close/>
                </a:path>
              </a:pathLst>
            </a:custGeom>
            <a:solidFill>
              <a:srgbClr val="E3E0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1948;p32">
              <a:extLst>
                <a:ext uri="{FF2B5EF4-FFF2-40B4-BE49-F238E27FC236}">
                  <a16:creationId xmlns:a16="http://schemas.microsoft.com/office/drawing/2014/main" id="{6121EC1F-6F79-704F-A7C1-0AA773F2B6DF}"/>
                </a:ext>
              </a:extLst>
            </p:cNvPr>
            <p:cNvSpPr/>
            <p:nvPr/>
          </p:nvSpPr>
          <p:spPr>
            <a:xfrm>
              <a:off x="4808321" y="2071368"/>
              <a:ext cx="11596" cy="11595"/>
            </a:xfrm>
            <a:custGeom>
              <a:avLst/>
              <a:gdLst/>
              <a:ahLst/>
              <a:cxnLst/>
              <a:rect l="l" t="t" r="r" b="b"/>
              <a:pathLst>
                <a:path w="418" h="418" extrusionOk="0">
                  <a:moveTo>
                    <a:pt x="215" y="1"/>
                  </a:moveTo>
                  <a:cubicBezTo>
                    <a:pt x="96" y="1"/>
                    <a:pt x="1" y="96"/>
                    <a:pt x="1" y="215"/>
                  </a:cubicBezTo>
                  <a:cubicBezTo>
                    <a:pt x="1" y="322"/>
                    <a:pt x="96" y="418"/>
                    <a:pt x="215" y="418"/>
                  </a:cubicBezTo>
                  <a:cubicBezTo>
                    <a:pt x="322" y="418"/>
                    <a:pt x="418" y="322"/>
                    <a:pt x="418" y="215"/>
                  </a:cubicBezTo>
                  <a:cubicBezTo>
                    <a:pt x="418" y="96"/>
                    <a:pt x="322"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1949;p32">
              <a:extLst>
                <a:ext uri="{FF2B5EF4-FFF2-40B4-BE49-F238E27FC236}">
                  <a16:creationId xmlns:a16="http://schemas.microsoft.com/office/drawing/2014/main" id="{1496F9E8-7F21-DF6C-623A-39D7A565AD82}"/>
                </a:ext>
              </a:extLst>
            </p:cNvPr>
            <p:cNvSpPr/>
            <p:nvPr/>
          </p:nvSpPr>
          <p:spPr>
            <a:xfrm>
              <a:off x="4827824" y="2051562"/>
              <a:ext cx="11902" cy="11928"/>
            </a:xfrm>
            <a:custGeom>
              <a:avLst/>
              <a:gdLst/>
              <a:ahLst/>
              <a:cxnLst/>
              <a:rect l="l" t="t" r="r" b="b"/>
              <a:pathLst>
                <a:path w="429" h="430" extrusionOk="0">
                  <a:moveTo>
                    <a:pt x="215" y="1"/>
                  </a:moveTo>
                  <a:cubicBezTo>
                    <a:pt x="96" y="1"/>
                    <a:pt x="0" y="96"/>
                    <a:pt x="0" y="215"/>
                  </a:cubicBezTo>
                  <a:cubicBezTo>
                    <a:pt x="0" y="334"/>
                    <a:pt x="96" y="429"/>
                    <a:pt x="215" y="429"/>
                  </a:cubicBezTo>
                  <a:cubicBezTo>
                    <a:pt x="334" y="429"/>
                    <a:pt x="429" y="334"/>
                    <a:pt x="429" y="215"/>
                  </a:cubicBezTo>
                  <a:cubicBezTo>
                    <a:pt x="429" y="96"/>
                    <a:pt x="334"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1950;p32">
              <a:extLst>
                <a:ext uri="{FF2B5EF4-FFF2-40B4-BE49-F238E27FC236}">
                  <a16:creationId xmlns:a16="http://schemas.microsoft.com/office/drawing/2014/main" id="{B9788525-411F-B4AB-2350-48FFC236F136}"/>
                </a:ext>
              </a:extLst>
            </p:cNvPr>
            <p:cNvSpPr/>
            <p:nvPr/>
          </p:nvSpPr>
          <p:spPr>
            <a:xfrm>
              <a:off x="4847299" y="2032088"/>
              <a:ext cx="11929" cy="11900"/>
            </a:xfrm>
            <a:custGeom>
              <a:avLst/>
              <a:gdLst/>
              <a:ahLst/>
              <a:cxnLst/>
              <a:rect l="l" t="t" r="r" b="b"/>
              <a:pathLst>
                <a:path w="430" h="429" extrusionOk="0">
                  <a:moveTo>
                    <a:pt x="215" y="0"/>
                  </a:moveTo>
                  <a:cubicBezTo>
                    <a:pt x="96" y="0"/>
                    <a:pt x="1" y="95"/>
                    <a:pt x="1" y="214"/>
                  </a:cubicBezTo>
                  <a:cubicBezTo>
                    <a:pt x="1" y="333"/>
                    <a:pt x="96" y="429"/>
                    <a:pt x="215" y="429"/>
                  </a:cubicBezTo>
                  <a:cubicBezTo>
                    <a:pt x="334" y="429"/>
                    <a:pt x="429" y="333"/>
                    <a:pt x="429" y="214"/>
                  </a:cubicBezTo>
                  <a:cubicBezTo>
                    <a:pt x="429" y="95"/>
                    <a:pt x="334" y="0"/>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1951;p32">
              <a:extLst>
                <a:ext uri="{FF2B5EF4-FFF2-40B4-BE49-F238E27FC236}">
                  <a16:creationId xmlns:a16="http://schemas.microsoft.com/office/drawing/2014/main" id="{0D368F90-6C41-700B-9058-13A055F732E9}"/>
                </a:ext>
              </a:extLst>
            </p:cNvPr>
            <p:cNvSpPr/>
            <p:nvPr/>
          </p:nvSpPr>
          <p:spPr>
            <a:xfrm>
              <a:off x="4866802" y="2012587"/>
              <a:ext cx="11902" cy="11928"/>
            </a:xfrm>
            <a:custGeom>
              <a:avLst/>
              <a:gdLst/>
              <a:ahLst/>
              <a:cxnLst/>
              <a:rect l="l" t="t" r="r" b="b"/>
              <a:pathLst>
                <a:path w="429" h="430" extrusionOk="0">
                  <a:moveTo>
                    <a:pt x="215" y="1"/>
                  </a:moveTo>
                  <a:cubicBezTo>
                    <a:pt x="95" y="1"/>
                    <a:pt x="0" y="96"/>
                    <a:pt x="0" y="215"/>
                  </a:cubicBezTo>
                  <a:cubicBezTo>
                    <a:pt x="0" y="334"/>
                    <a:pt x="95" y="429"/>
                    <a:pt x="215" y="429"/>
                  </a:cubicBezTo>
                  <a:cubicBezTo>
                    <a:pt x="334" y="429"/>
                    <a:pt x="429" y="334"/>
                    <a:pt x="429" y="215"/>
                  </a:cubicBezTo>
                  <a:cubicBezTo>
                    <a:pt x="429" y="96"/>
                    <a:pt x="334"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1952;p32">
              <a:extLst>
                <a:ext uri="{FF2B5EF4-FFF2-40B4-BE49-F238E27FC236}">
                  <a16:creationId xmlns:a16="http://schemas.microsoft.com/office/drawing/2014/main" id="{47787EE0-2F27-A66F-6F15-9C986C492945}"/>
                </a:ext>
              </a:extLst>
            </p:cNvPr>
            <p:cNvSpPr/>
            <p:nvPr/>
          </p:nvSpPr>
          <p:spPr>
            <a:xfrm>
              <a:off x="4886610" y="1993114"/>
              <a:ext cx="11596" cy="11568"/>
            </a:xfrm>
            <a:custGeom>
              <a:avLst/>
              <a:gdLst/>
              <a:ahLst/>
              <a:cxnLst/>
              <a:rect l="l" t="t" r="r" b="b"/>
              <a:pathLst>
                <a:path w="418" h="417" extrusionOk="0">
                  <a:moveTo>
                    <a:pt x="203" y="0"/>
                  </a:moveTo>
                  <a:cubicBezTo>
                    <a:pt x="96" y="0"/>
                    <a:pt x="1" y="95"/>
                    <a:pt x="1" y="203"/>
                  </a:cubicBezTo>
                  <a:cubicBezTo>
                    <a:pt x="1" y="322"/>
                    <a:pt x="96" y="417"/>
                    <a:pt x="203" y="417"/>
                  </a:cubicBezTo>
                  <a:cubicBezTo>
                    <a:pt x="322" y="417"/>
                    <a:pt x="417" y="322"/>
                    <a:pt x="417" y="203"/>
                  </a:cubicBezTo>
                  <a:cubicBezTo>
                    <a:pt x="417" y="95"/>
                    <a:pt x="322"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1953;p32">
              <a:extLst>
                <a:ext uri="{FF2B5EF4-FFF2-40B4-BE49-F238E27FC236}">
                  <a16:creationId xmlns:a16="http://schemas.microsoft.com/office/drawing/2014/main" id="{DBB5C1C9-1AE0-16AC-51E4-143A1C8C559A}"/>
                </a:ext>
              </a:extLst>
            </p:cNvPr>
            <p:cNvSpPr/>
            <p:nvPr/>
          </p:nvSpPr>
          <p:spPr>
            <a:xfrm>
              <a:off x="4906113" y="1973280"/>
              <a:ext cx="11902" cy="11928"/>
            </a:xfrm>
            <a:custGeom>
              <a:avLst/>
              <a:gdLst/>
              <a:ahLst/>
              <a:cxnLst/>
              <a:rect l="l" t="t" r="r" b="b"/>
              <a:pathLst>
                <a:path w="429" h="430" extrusionOk="0">
                  <a:moveTo>
                    <a:pt x="214" y="1"/>
                  </a:moveTo>
                  <a:cubicBezTo>
                    <a:pt x="95" y="1"/>
                    <a:pt x="0" y="96"/>
                    <a:pt x="0" y="215"/>
                  </a:cubicBezTo>
                  <a:cubicBezTo>
                    <a:pt x="0" y="334"/>
                    <a:pt x="95" y="429"/>
                    <a:pt x="214" y="429"/>
                  </a:cubicBezTo>
                  <a:cubicBezTo>
                    <a:pt x="322" y="429"/>
                    <a:pt x="429" y="334"/>
                    <a:pt x="429" y="215"/>
                  </a:cubicBezTo>
                  <a:cubicBezTo>
                    <a:pt x="429" y="96"/>
                    <a:pt x="322" y="1"/>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1954;p32">
              <a:extLst>
                <a:ext uri="{FF2B5EF4-FFF2-40B4-BE49-F238E27FC236}">
                  <a16:creationId xmlns:a16="http://schemas.microsoft.com/office/drawing/2014/main" id="{41FC7A54-4972-901A-94E1-29837B9E1758}"/>
                </a:ext>
              </a:extLst>
            </p:cNvPr>
            <p:cNvSpPr/>
            <p:nvPr/>
          </p:nvSpPr>
          <p:spPr>
            <a:xfrm>
              <a:off x="4975137" y="2140247"/>
              <a:ext cx="45276" cy="43274"/>
            </a:xfrm>
            <a:custGeom>
              <a:avLst/>
              <a:gdLst/>
              <a:ahLst/>
              <a:cxnLst/>
              <a:rect l="l" t="t" r="r" b="b"/>
              <a:pathLst>
                <a:path w="1632" h="1560" extrusionOk="0">
                  <a:moveTo>
                    <a:pt x="1072" y="0"/>
                  </a:moveTo>
                  <a:cubicBezTo>
                    <a:pt x="998" y="0"/>
                    <a:pt x="923" y="30"/>
                    <a:pt x="870" y="90"/>
                  </a:cubicBezTo>
                  <a:lnTo>
                    <a:pt x="179" y="780"/>
                  </a:lnTo>
                  <a:lnTo>
                    <a:pt x="155" y="947"/>
                  </a:lnTo>
                  <a:cubicBezTo>
                    <a:pt x="48" y="1054"/>
                    <a:pt x="0" y="1078"/>
                    <a:pt x="108" y="1197"/>
                  </a:cubicBezTo>
                  <a:lnTo>
                    <a:pt x="405" y="1495"/>
                  </a:lnTo>
                  <a:cubicBezTo>
                    <a:pt x="455" y="1539"/>
                    <a:pt x="507" y="1559"/>
                    <a:pt x="559" y="1559"/>
                  </a:cubicBezTo>
                  <a:cubicBezTo>
                    <a:pt x="630" y="1559"/>
                    <a:pt x="700" y="1521"/>
                    <a:pt x="762" y="1459"/>
                  </a:cubicBezTo>
                  <a:lnTo>
                    <a:pt x="1489" y="780"/>
                  </a:lnTo>
                  <a:cubicBezTo>
                    <a:pt x="1608" y="685"/>
                    <a:pt x="1632" y="506"/>
                    <a:pt x="1536" y="399"/>
                  </a:cubicBezTo>
                  <a:lnTo>
                    <a:pt x="1477" y="292"/>
                  </a:lnTo>
                  <a:lnTo>
                    <a:pt x="1274" y="90"/>
                  </a:lnTo>
                  <a:cubicBezTo>
                    <a:pt x="1221" y="30"/>
                    <a:pt x="1146" y="0"/>
                    <a:pt x="1072"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1955;p32">
              <a:extLst>
                <a:ext uri="{FF2B5EF4-FFF2-40B4-BE49-F238E27FC236}">
                  <a16:creationId xmlns:a16="http://schemas.microsoft.com/office/drawing/2014/main" id="{1F98DB26-950F-9632-2E58-E5EE486DFB11}"/>
                </a:ext>
              </a:extLst>
            </p:cNvPr>
            <p:cNvSpPr/>
            <p:nvPr/>
          </p:nvSpPr>
          <p:spPr>
            <a:xfrm>
              <a:off x="4974471" y="2148347"/>
              <a:ext cx="47273" cy="37921"/>
            </a:xfrm>
            <a:custGeom>
              <a:avLst/>
              <a:gdLst/>
              <a:ahLst/>
              <a:cxnLst/>
              <a:rect l="l" t="t" r="r" b="b"/>
              <a:pathLst>
                <a:path w="1704" h="1367" extrusionOk="0">
                  <a:moveTo>
                    <a:pt x="1501" y="0"/>
                  </a:moveTo>
                  <a:lnTo>
                    <a:pt x="691" y="810"/>
                  </a:lnTo>
                  <a:cubicBezTo>
                    <a:pt x="667" y="833"/>
                    <a:pt x="638" y="845"/>
                    <a:pt x="608" y="845"/>
                  </a:cubicBezTo>
                  <a:cubicBezTo>
                    <a:pt x="578" y="845"/>
                    <a:pt x="548" y="833"/>
                    <a:pt x="525" y="810"/>
                  </a:cubicBezTo>
                  <a:lnTo>
                    <a:pt x="203" y="488"/>
                  </a:lnTo>
                  <a:lnTo>
                    <a:pt x="108" y="583"/>
                  </a:lnTo>
                  <a:cubicBezTo>
                    <a:pt x="1" y="691"/>
                    <a:pt x="1" y="869"/>
                    <a:pt x="108" y="988"/>
                  </a:cubicBezTo>
                  <a:lnTo>
                    <a:pt x="405" y="1286"/>
                  </a:lnTo>
                  <a:cubicBezTo>
                    <a:pt x="465" y="1339"/>
                    <a:pt x="539" y="1366"/>
                    <a:pt x="612" y="1366"/>
                  </a:cubicBezTo>
                  <a:cubicBezTo>
                    <a:pt x="685" y="1366"/>
                    <a:pt x="757" y="1339"/>
                    <a:pt x="810" y="1286"/>
                  </a:cubicBezTo>
                  <a:lnTo>
                    <a:pt x="1596" y="500"/>
                  </a:lnTo>
                  <a:cubicBezTo>
                    <a:pt x="1703" y="381"/>
                    <a:pt x="1703" y="202"/>
                    <a:pt x="1596" y="95"/>
                  </a:cubicBezTo>
                  <a:lnTo>
                    <a:pt x="15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4" name="Google Shape;1956;p32">
            <a:extLst>
              <a:ext uri="{FF2B5EF4-FFF2-40B4-BE49-F238E27FC236}">
                <a16:creationId xmlns:a16="http://schemas.microsoft.com/office/drawing/2014/main" id="{CFA725B2-1B55-4D59-1ECD-C0FBB4EDC343}"/>
              </a:ext>
            </a:extLst>
          </p:cNvPr>
          <p:cNvGrpSpPr/>
          <p:nvPr/>
        </p:nvGrpSpPr>
        <p:grpSpPr>
          <a:xfrm>
            <a:off x="3229621" y="3954040"/>
            <a:ext cx="473857" cy="445805"/>
            <a:chOff x="766350" y="1951171"/>
            <a:chExt cx="408286" cy="384116"/>
          </a:xfrm>
        </p:grpSpPr>
        <p:sp>
          <p:nvSpPr>
            <p:cNvPr id="3805" name="Google Shape;1957;p32">
              <a:extLst>
                <a:ext uri="{FF2B5EF4-FFF2-40B4-BE49-F238E27FC236}">
                  <a16:creationId xmlns:a16="http://schemas.microsoft.com/office/drawing/2014/main" id="{D975043A-72AC-162F-EF6D-20AE55F8A2B6}"/>
                </a:ext>
              </a:extLst>
            </p:cNvPr>
            <p:cNvSpPr/>
            <p:nvPr/>
          </p:nvSpPr>
          <p:spPr>
            <a:xfrm>
              <a:off x="924898" y="2223633"/>
              <a:ext cx="91190" cy="27435"/>
            </a:xfrm>
            <a:custGeom>
              <a:avLst/>
              <a:gdLst/>
              <a:ahLst/>
              <a:cxnLst/>
              <a:rect l="l" t="t" r="r" b="b"/>
              <a:pathLst>
                <a:path w="3287" h="989" extrusionOk="0">
                  <a:moveTo>
                    <a:pt x="1262" y="1"/>
                  </a:moveTo>
                  <a:lnTo>
                    <a:pt x="0" y="120"/>
                  </a:lnTo>
                  <a:lnTo>
                    <a:pt x="60" y="632"/>
                  </a:lnTo>
                  <a:cubicBezTo>
                    <a:pt x="60" y="798"/>
                    <a:pt x="191" y="929"/>
                    <a:pt x="357" y="929"/>
                  </a:cubicBezTo>
                  <a:lnTo>
                    <a:pt x="2929" y="989"/>
                  </a:lnTo>
                  <a:cubicBezTo>
                    <a:pt x="3084" y="989"/>
                    <a:pt x="3215" y="858"/>
                    <a:pt x="3215" y="691"/>
                  </a:cubicBezTo>
                  <a:lnTo>
                    <a:pt x="3286" y="572"/>
                  </a:lnTo>
                  <a:lnTo>
                    <a:pt x="3286" y="120"/>
                  </a:lnTo>
                  <a:lnTo>
                    <a:pt x="12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1958;p32">
              <a:extLst>
                <a:ext uri="{FF2B5EF4-FFF2-40B4-BE49-F238E27FC236}">
                  <a16:creationId xmlns:a16="http://schemas.microsoft.com/office/drawing/2014/main" id="{69B8DED5-6DD0-72A2-DE52-FCC3CDAB157C}"/>
                </a:ext>
              </a:extLst>
            </p:cNvPr>
            <p:cNvSpPr/>
            <p:nvPr/>
          </p:nvSpPr>
          <p:spPr>
            <a:xfrm>
              <a:off x="924898" y="2224299"/>
              <a:ext cx="91190" cy="28101"/>
            </a:xfrm>
            <a:custGeom>
              <a:avLst/>
              <a:gdLst/>
              <a:ahLst/>
              <a:cxnLst/>
              <a:rect l="l" t="t" r="r" b="b"/>
              <a:pathLst>
                <a:path w="3287" h="1013" extrusionOk="0">
                  <a:moveTo>
                    <a:pt x="250" y="0"/>
                  </a:moveTo>
                  <a:lnTo>
                    <a:pt x="0" y="96"/>
                  </a:lnTo>
                  <a:lnTo>
                    <a:pt x="0" y="715"/>
                  </a:lnTo>
                  <a:cubicBezTo>
                    <a:pt x="0" y="882"/>
                    <a:pt x="143" y="1013"/>
                    <a:pt x="298" y="1013"/>
                  </a:cubicBezTo>
                  <a:lnTo>
                    <a:pt x="3048" y="1013"/>
                  </a:lnTo>
                  <a:cubicBezTo>
                    <a:pt x="3179" y="1013"/>
                    <a:pt x="3286" y="905"/>
                    <a:pt x="3286" y="786"/>
                  </a:cubicBezTo>
                  <a:lnTo>
                    <a:pt x="3286" y="548"/>
                  </a:lnTo>
                  <a:lnTo>
                    <a:pt x="691" y="548"/>
                  </a:lnTo>
                  <a:cubicBezTo>
                    <a:pt x="572" y="548"/>
                    <a:pt x="464" y="441"/>
                    <a:pt x="464" y="322"/>
                  </a:cubicBezTo>
                  <a:lnTo>
                    <a:pt x="464" y="96"/>
                  </a:lnTo>
                  <a:lnTo>
                    <a:pt x="2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1959;p32">
              <a:extLst>
                <a:ext uri="{FF2B5EF4-FFF2-40B4-BE49-F238E27FC236}">
                  <a16:creationId xmlns:a16="http://schemas.microsoft.com/office/drawing/2014/main" id="{9D8C57C2-A83E-9760-4897-BD81AC3CAF75}"/>
                </a:ext>
              </a:extLst>
            </p:cNvPr>
            <p:cNvSpPr/>
            <p:nvPr/>
          </p:nvSpPr>
          <p:spPr>
            <a:xfrm>
              <a:off x="915632" y="2010950"/>
              <a:ext cx="20502" cy="47907"/>
            </a:xfrm>
            <a:custGeom>
              <a:avLst/>
              <a:gdLst/>
              <a:ahLst/>
              <a:cxnLst/>
              <a:rect l="l" t="t" r="r" b="b"/>
              <a:pathLst>
                <a:path w="739" h="1727" extrusionOk="0">
                  <a:moveTo>
                    <a:pt x="1" y="0"/>
                  </a:moveTo>
                  <a:lnTo>
                    <a:pt x="1" y="1726"/>
                  </a:lnTo>
                  <a:lnTo>
                    <a:pt x="739" y="1726"/>
                  </a:lnTo>
                  <a:lnTo>
                    <a:pt x="739" y="0"/>
                  </a:ln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1960;p32">
              <a:extLst>
                <a:ext uri="{FF2B5EF4-FFF2-40B4-BE49-F238E27FC236}">
                  <a16:creationId xmlns:a16="http://schemas.microsoft.com/office/drawing/2014/main" id="{8561B490-EC79-9F62-CB65-A99950CFA87C}"/>
                </a:ext>
              </a:extLst>
            </p:cNvPr>
            <p:cNvSpPr/>
            <p:nvPr/>
          </p:nvSpPr>
          <p:spPr>
            <a:xfrm>
              <a:off x="912331" y="2012587"/>
              <a:ext cx="10265" cy="46270"/>
            </a:xfrm>
            <a:custGeom>
              <a:avLst/>
              <a:gdLst/>
              <a:ahLst/>
              <a:cxnLst/>
              <a:rect l="l" t="t" r="r" b="b"/>
              <a:pathLst>
                <a:path w="370" h="1668" extrusionOk="0">
                  <a:moveTo>
                    <a:pt x="1" y="1"/>
                  </a:moveTo>
                  <a:lnTo>
                    <a:pt x="1" y="1667"/>
                  </a:lnTo>
                  <a:lnTo>
                    <a:pt x="370" y="1667"/>
                  </a:lnTo>
                  <a:lnTo>
                    <a:pt x="370" y="1"/>
                  </a:lnTo>
                  <a:close/>
                </a:path>
              </a:pathLst>
            </a:custGeom>
            <a:solidFill>
              <a:srgbClr val="E3E0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1961;p32">
              <a:extLst>
                <a:ext uri="{FF2B5EF4-FFF2-40B4-BE49-F238E27FC236}">
                  <a16:creationId xmlns:a16="http://schemas.microsoft.com/office/drawing/2014/main" id="{AF1416DE-E68C-0CB1-5704-BDA638BC37C0}"/>
                </a:ext>
              </a:extLst>
            </p:cNvPr>
            <p:cNvSpPr/>
            <p:nvPr/>
          </p:nvSpPr>
          <p:spPr>
            <a:xfrm>
              <a:off x="896823" y="2053864"/>
              <a:ext cx="56179" cy="26464"/>
            </a:xfrm>
            <a:custGeom>
              <a:avLst/>
              <a:gdLst/>
              <a:ahLst/>
              <a:cxnLst/>
              <a:rect l="l" t="t" r="r" b="b"/>
              <a:pathLst>
                <a:path w="2025" h="954" extrusionOk="0">
                  <a:moveTo>
                    <a:pt x="393" y="1"/>
                  </a:moveTo>
                  <a:lnTo>
                    <a:pt x="321" y="25"/>
                  </a:lnTo>
                  <a:cubicBezTo>
                    <a:pt x="155" y="25"/>
                    <a:pt x="24" y="156"/>
                    <a:pt x="24" y="322"/>
                  </a:cubicBezTo>
                  <a:lnTo>
                    <a:pt x="0" y="953"/>
                  </a:lnTo>
                  <a:lnTo>
                    <a:pt x="1976" y="953"/>
                  </a:lnTo>
                  <a:lnTo>
                    <a:pt x="2024" y="441"/>
                  </a:lnTo>
                  <a:lnTo>
                    <a:pt x="2024" y="299"/>
                  </a:lnTo>
                  <a:cubicBezTo>
                    <a:pt x="2024" y="144"/>
                    <a:pt x="1893" y="1"/>
                    <a:pt x="1726"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1962;p32">
              <a:extLst>
                <a:ext uri="{FF2B5EF4-FFF2-40B4-BE49-F238E27FC236}">
                  <a16:creationId xmlns:a16="http://schemas.microsoft.com/office/drawing/2014/main" id="{5FB05ADB-703D-387E-1549-F1875FB0342B}"/>
                </a:ext>
              </a:extLst>
            </p:cNvPr>
            <p:cNvSpPr/>
            <p:nvPr/>
          </p:nvSpPr>
          <p:spPr>
            <a:xfrm>
              <a:off x="894492" y="2053864"/>
              <a:ext cx="58509" cy="29765"/>
            </a:xfrm>
            <a:custGeom>
              <a:avLst/>
              <a:gdLst/>
              <a:ahLst/>
              <a:cxnLst/>
              <a:rect l="l" t="t" r="r" b="b"/>
              <a:pathLst>
                <a:path w="2109" h="1073" extrusionOk="0">
                  <a:moveTo>
                    <a:pt x="298" y="1"/>
                  </a:moveTo>
                  <a:cubicBezTo>
                    <a:pt x="144" y="1"/>
                    <a:pt x="1" y="132"/>
                    <a:pt x="1" y="299"/>
                  </a:cubicBezTo>
                  <a:lnTo>
                    <a:pt x="1" y="894"/>
                  </a:lnTo>
                  <a:lnTo>
                    <a:pt x="1215" y="1072"/>
                  </a:lnTo>
                  <a:lnTo>
                    <a:pt x="2108" y="894"/>
                  </a:lnTo>
                  <a:lnTo>
                    <a:pt x="2108" y="429"/>
                  </a:lnTo>
                  <a:lnTo>
                    <a:pt x="560" y="429"/>
                  </a:lnTo>
                  <a:cubicBezTo>
                    <a:pt x="501" y="429"/>
                    <a:pt x="453" y="370"/>
                    <a:pt x="453" y="310"/>
                  </a:cubicBezTo>
                  <a:lnTo>
                    <a:pt x="4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1963;p32">
              <a:extLst>
                <a:ext uri="{FF2B5EF4-FFF2-40B4-BE49-F238E27FC236}">
                  <a16:creationId xmlns:a16="http://schemas.microsoft.com/office/drawing/2014/main" id="{23428FE8-444B-3420-BAD6-C38E3B72B741}"/>
                </a:ext>
              </a:extLst>
            </p:cNvPr>
            <p:cNvSpPr/>
            <p:nvPr/>
          </p:nvSpPr>
          <p:spPr>
            <a:xfrm>
              <a:off x="1001523" y="2011588"/>
              <a:ext cx="66416" cy="67741"/>
            </a:xfrm>
            <a:custGeom>
              <a:avLst/>
              <a:gdLst/>
              <a:ahLst/>
              <a:cxnLst/>
              <a:rect l="l" t="t" r="r" b="b"/>
              <a:pathLst>
                <a:path w="2394" h="2442" extrusionOk="0">
                  <a:moveTo>
                    <a:pt x="357" y="1"/>
                  </a:moveTo>
                  <a:lnTo>
                    <a:pt x="286" y="48"/>
                  </a:lnTo>
                  <a:lnTo>
                    <a:pt x="298" y="48"/>
                  </a:lnTo>
                  <a:cubicBezTo>
                    <a:pt x="131" y="48"/>
                    <a:pt x="0" y="179"/>
                    <a:pt x="0" y="346"/>
                  </a:cubicBezTo>
                  <a:lnTo>
                    <a:pt x="12" y="2418"/>
                  </a:lnTo>
                  <a:lnTo>
                    <a:pt x="2310" y="2442"/>
                  </a:lnTo>
                  <a:lnTo>
                    <a:pt x="2393" y="1977"/>
                  </a:lnTo>
                  <a:lnTo>
                    <a:pt x="2393" y="299"/>
                  </a:lnTo>
                  <a:cubicBezTo>
                    <a:pt x="2393" y="132"/>
                    <a:pt x="2262" y="1"/>
                    <a:pt x="2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1964;p32">
              <a:extLst>
                <a:ext uri="{FF2B5EF4-FFF2-40B4-BE49-F238E27FC236}">
                  <a16:creationId xmlns:a16="http://schemas.microsoft.com/office/drawing/2014/main" id="{F642CB1A-AF36-6D77-6C32-BA6CF762D787}"/>
                </a:ext>
              </a:extLst>
            </p:cNvPr>
            <p:cNvSpPr/>
            <p:nvPr/>
          </p:nvSpPr>
          <p:spPr>
            <a:xfrm>
              <a:off x="1000191" y="2011921"/>
              <a:ext cx="67747" cy="74010"/>
            </a:xfrm>
            <a:custGeom>
              <a:avLst/>
              <a:gdLst/>
              <a:ahLst/>
              <a:cxnLst/>
              <a:rect l="l" t="t" r="r" b="b"/>
              <a:pathLst>
                <a:path w="2442" h="2668" extrusionOk="0">
                  <a:moveTo>
                    <a:pt x="298" y="1"/>
                  </a:moveTo>
                  <a:cubicBezTo>
                    <a:pt x="132" y="1"/>
                    <a:pt x="1" y="132"/>
                    <a:pt x="1" y="298"/>
                  </a:cubicBezTo>
                  <a:lnTo>
                    <a:pt x="1" y="2382"/>
                  </a:lnTo>
                  <a:lnTo>
                    <a:pt x="1239" y="2668"/>
                  </a:lnTo>
                  <a:lnTo>
                    <a:pt x="2441" y="2382"/>
                  </a:lnTo>
                  <a:lnTo>
                    <a:pt x="2441" y="1977"/>
                  </a:lnTo>
                  <a:lnTo>
                    <a:pt x="525" y="1977"/>
                  </a:lnTo>
                  <a:cubicBezTo>
                    <a:pt x="453" y="1977"/>
                    <a:pt x="405" y="1930"/>
                    <a:pt x="405" y="1858"/>
                  </a:cubicBezTo>
                  <a:lnTo>
                    <a:pt x="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1965;p32">
              <a:extLst>
                <a:ext uri="{FF2B5EF4-FFF2-40B4-BE49-F238E27FC236}">
                  <a16:creationId xmlns:a16="http://schemas.microsoft.com/office/drawing/2014/main" id="{A5812805-6954-F9B3-BF90-197CCFF557F7}"/>
                </a:ext>
              </a:extLst>
            </p:cNvPr>
            <p:cNvSpPr/>
            <p:nvPr/>
          </p:nvSpPr>
          <p:spPr>
            <a:xfrm>
              <a:off x="1023966" y="2032726"/>
              <a:ext cx="22499" cy="22830"/>
            </a:xfrm>
            <a:custGeom>
              <a:avLst/>
              <a:gdLst/>
              <a:ahLst/>
              <a:cxnLst/>
              <a:rect l="l" t="t" r="r" b="b"/>
              <a:pathLst>
                <a:path w="811" h="823" extrusionOk="0">
                  <a:moveTo>
                    <a:pt x="358" y="1"/>
                  </a:moveTo>
                  <a:cubicBezTo>
                    <a:pt x="322" y="1"/>
                    <a:pt x="299" y="1"/>
                    <a:pt x="275" y="13"/>
                  </a:cubicBezTo>
                  <a:cubicBezTo>
                    <a:pt x="72" y="48"/>
                    <a:pt x="1" y="322"/>
                    <a:pt x="1" y="537"/>
                  </a:cubicBezTo>
                  <a:cubicBezTo>
                    <a:pt x="1" y="787"/>
                    <a:pt x="370" y="822"/>
                    <a:pt x="370" y="822"/>
                  </a:cubicBezTo>
                  <a:cubicBezTo>
                    <a:pt x="370" y="822"/>
                    <a:pt x="763" y="739"/>
                    <a:pt x="811" y="525"/>
                  </a:cubicBezTo>
                  <a:cubicBezTo>
                    <a:pt x="811" y="501"/>
                    <a:pt x="811" y="477"/>
                    <a:pt x="811" y="441"/>
                  </a:cubicBezTo>
                  <a:cubicBezTo>
                    <a:pt x="811" y="203"/>
                    <a:pt x="608" y="1"/>
                    <a:pt x="358"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1966;p32">
              <a:extLst>
                <a:ext uri="{FF2B5EF4-FFF2-40B4-BE49-F238E27FC236}">
                  <a16:creationId xmlns:a16="http://schemas.microsoft.com/office/drawing/2014/main" id="{AFCA6F83-29DD-0ACE-5DA2-C01F58BE4A58}"/>
                </a:ext>
              </a:extLst>
            </p:cNvPr>
            <p:cNvSpPr/>
            <p:nvPr/>
          </p:nvSpPr>
          <p:spPr>
            <a:xfrm>
              <a:off x="1018030" y="2033059"/>
              <a:ext cx="28103" cy="24578"/>
            </a:xfrm>
            <a:custGeom>
              <a:avLst/>
              <a:gdLst/>
              <a:ahLst/>
              <a:cxnLst/>
              <a:rect l="l" t="t" r="r" b="b"/>
              <a:pathLst>
                <a:path w="1013" h="886" extrusionOk="0">
                  <a:moveTo>
                    <a:pt x="489" y="1"/>
                  </a:moveTo>
                  <a:cubicBezTo>
                    <a:pt x="132" y="60"/>
                    <a:pt x="1" y="501"/>
                    <a:pt x="251" y="751"/>
                  </a:cubicBezTo>
                  <a:cubicBezTo>
                    <a:pt x="344" y="844"/>
                    <a:pt x="458" y="886"/>
                    <a:pt x="569" y="886"/>
                  </a:cubicBezTo>
                  <a:cubicBezTo>
                    <a:pt x="772" y="886"/>
                    <a:pt x="967" y="747"/>
                    <a:pt x="1013" y="525"/>
                  </a:cubicBezTo>
                  <a:lnTo>
                    <a:pt x="941" y="525"/>
                  </a:lnTo>
                  <a:cubicBezTo>
                    <a:pt x="691" y="525"/>
                    <a:pt x="489" y="334"/>
                    <a:pt x="489" y="84"/>
                  </a:cubicBezTo>
                  <a:cubicBezTo>
                    <a:pt x="489" y="60"/>
                    <a:pt x="489" y="2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1967;p32">
              <a:extLst>
                <a:ext uri="{FF2B5EF4-FFF2-40B4-BE49-F238E27FC236}">
                  <a16:creationId xmlns:a16="http://schemas.microsoft.com/office/drawing/2014/main" id="{5E544206-59A5-A7A4-10C2-CEE9437A2CE9}"/>
                </a:ext>
              </a:extLst>
            </p:cNvPr>
            <p:cNvSpPr/>
            <p:nvPr/>
          </p:nvSpPr>
          <p:spPr>
            <a:xfrm>
              <a:off x="802332" y="2106626"/>
              <a:ext cx="106725" cy="108131"/>
            </a:xfrm>
            <a:custGeom>
              <a:avLst/>
              <a:gdLst/>
              <a:ahLst/>
              <a:cxnLst/>
              <a:rect l="l" t="t" r="r" b="b"/>
              <a:pathLst>
                <a:path w="3847" h="3898" extrusionOk="0">
                  <a:moveTo>
                    <a:pt x="3560" y="1"/>
                  </a:moveTo>
                  <a:cubicBezTo>
                    <a:pt x="3442" y="1"/>
                    <a:pt x="3314" y="121"/>
                    <a:pt x="3180" y="230"/>
                  </a:cubicBezTo>
                  <a:lnTo>
                    <a:pt x="1322" y="1349"/>
                  </a:lnTo>
                  <a:lnTo>
                    <a:pt x="418" y="2052"/>
                  </a:lnTo>
                  <a:cubicBezTo>
                    <a:pt x="156" y="2254"/>
                    <a:pt x="1" y="2564"/>
                    <a:pt x="1" y="2885"/>
                  </a:cubicBezTo>
                  <a:lnTo>
                    <a:pt x="1" y="3457"/>
                  </a:lnTo>
                  <a:cubicBezTo>
                    <a:pt x="1" y="3695"/>
                    <a:pt x="203" y="3897"/>
                    <a:pt x="453" y="3897"/>
                  </a:cubicBezTo>
                  <a:cubicBezTo>
                    <a:pt x="691" y="3897"/>
                    <a:pt x="894" y="3695"/>
                    <a:pt x="894" y="3445"/>
                  </a:cubicBezTo>
                  <a:lnTo>
                    <a:pt x="894" y="2885"/>
                  </a:lnTo>
                  <a:cubicBezTo>
                    <a:pt x="894" y="2838"/>
                    <a:pt x="918" y="2790"/>
                    <a:pt x="953" y="2766"/>
                  </a:cubicBezTo>
                  <a:lnTo>
                    <a:pt x="1537" y="2314"/>
                  </a:lnTo>
                  <a:lnTo>
                    <a:pt x="3597" y="528"/>
                  </a:lnTo>
                  <a:cubicBezTo>
                    <a:pt x="3787" y="373"/>
                    <a:pt x="3847" y="266"/>
                    <a:pt x="3704" y="75"/>
                  </a:cubicBezTo>
                  <a:cubicBezTo>
                    <a:pt x="3658" y="22"/>
                    <a:pt x="3610" y="1"/>
                    <a:pt x="3560"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1968;p32">
              <a:extLst>
                <a:ext uri="{FF2B5EF4-FFF2-40B4-BE49-F238E27FC236}">
                  <a16:creationId xmlns:a16="http://schemas.microsoft.com/office/drawing/2014/main" id="{088F53CE-DFD3-ABC3-C47C-21B04DFA98A8}"/>
                </a:ext>
              </a:extLst>
            </p:cNvPr>
            <p:cNvSpPr/>
            <p:nvPr/>
          </p:nvSpPr>
          <p:spPr>
            <a:xfrm>
              <a:off x="802332" y="2189957"/>
              <a:ext cx="24802" cy="24800"/>
            </a:xfrm>
            <a:custGeom>
              <a:avLst/>
              <a:gdLst/>
              <a:ahLst/>
              <a:cxnLst/>
              <a:rect l="l" t="t" r="r" b="b"/>
              <a:pathLst>
                <a:path w="894" h="894" extrusionOk="0">
                  <a:moveTo>
                    <a:pt x="1" y="0"/>
                  </a:moveTo>
                  <a:lnTo>
                    <a:pt x="1" y="441"/>
                  </a:lnTo>
                  <a:cubicBezTo>
                    <a:pt x="1" y="691"/>
                    <a:pt x="203" y="893"/>
                    <a:pt x="453" y="893"/>
                  </a:cubicBezTo>
                  <a:cubicBezTo>
                    <a:pt x="691" y="893"/>
                    <a:pt x="894" y="691"/>
                    <a:pt x="894" y="441"/>
                  </a:cubicBezTo>
                  <a:lnTo>
                    <a:pt x="894" y="0"/>
                  </a:lnTo>
                  <a:close/>
                </a:path>
              </a:pathLst>
            </a:custGeom>
            <a:solidFill>
              <a:srgbClr val="E3E0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1969;p32">
              <a:extLst>
                <a:ext uri="{FF2B5EF4-FFF2-40B4-BE49-F238E27FC236}">
                  <a16:creationId xmlns:a16="http://schemas.microsoft.com/office/drawing/2014/main" id="{B62A99B9-6209-CFF9-F758-6689F31A8A38}"/>
                </a:ext>
              </a:extLst>
            </p:cNvPr>
            <p:cNvSpPr/>
            <p:nvPr/>
          </p:nvSpPr>
          <p:spPr>
            <a:xfrm>
              <a:off x="912664" y="2192925"/>
              <a:ext cx="115631" cy="33371"/>
            </a:xfrm>
            <a:custGeom>
              <a:avLst/>
              <a:gdLst/>
              <a:ahLst/>
              <a:cxnLst/>
              <a:rect l="l" t="t" r="r" b="b"/>
              <a:pathLst>
                <a:path w="4168" h="1203" extrusionOk="0">
                  <a:moveTo>
                    <a:pt x="2084" y="0"/>
                  </a:moveTo>
                  <a:lnTo>
                    <a:pt x="1" y="286"/>
                  </a:lnTo>
                  <a:lnTo>
                    <a:pt x="72" y="905"/>
                  </a:lnTo>
                  <a:cubicBezTo>
                    <a:pt x="72" y="1060"/>
                    <a:pt x="203" y="1203"/>
                    <a:pt x="370" y="1203"/>
                  </a:cubicBezTo>
                  <a:lnTo>
                    <a:pt x="3811" y="1143"/>
                  </a:lnTo>
                  <a:cubicBezTo>
                    <a:pt x="3977" y="1131"/>
                    <a:pt x="4096" y="1001"/>
                    <a:pt x="4096" y="834"/>
                  </a:cubicBezTo>
                  <a:lnTo>
                    <a:pt x="4168" y="786"/>
                  </a:lnTo>
                  <a:lnTo>
                    <a:pt x="4168" y="286"/>
                  </a:lnTo>
                  <a:lnTo>
                    <a:pt x="20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1970;p32">
              <a:extLst>
                <a:ext uri="{FF2B5EF4-FFF2-40B4-BE49-F238E27FC236}">
                  <a16:creationId xmlns:a16="http://schemas.microsoft.com/office/drawing/2014/main" id="{4262AFA6-F479-7E36-DA6A-11758E91FF84}"/>
                </a:ext>
              </a:extLst>
            </p:cNvPr>
            <p:cNvSpPr/>
            <p:nvPr/>
          </p:nvSpPr>
          <p:spPr>
            <a:xfrm>
              <a:off x="912996" y="2198195"/>
              <a:ext cx="115631" cy="28766"/>
            </a:xfrm>
            <a:custGeom>
              <a:avLst/>
              <a:gdLst/>
              <a:ahLst/>
              <a:cxnLst/>
              <a:rect l="l" t="t" r="r" b="b"/>
              <a:pathLst>
                <a:path w="4168" h="1037" extrusionOk="0">
                  <a:moveTo>
                    <a:pt x="203" y="1"/>
                  </a:moveTo>
                  <a:lnTo>
                    <a:pt x="0" y="96"/>
                  </a:lnTo>
                  <a:lnTo>
                    <a:pt x="0" y="739"/>
                  </a:lnTo>
                  <a:cubicBezTo>
                    <a:pt x="0" y="894"/>
                    <a:pt x="131" y="1037"/>
                    <a:pt x="298" y="1037"/>
                  </a:cubicBezTo>
                  <a:lnTo>
                    <a:pt x="3953" y="1037"/>
                  </a:lnTo>
                  <a:cubicBezTo>
                    <a:pt x="4072" y="1037"/>
                    <a:pt x="4168" y="941"/>
                    <a:pt x="4168" y="822"/>
                  </a:cubicBezTo>
                  <a:lnTo>
                    <a:pt x="4168" y="596"/>
                  </a:lnTo>
                  <a:lnTo>
                    <a:pt x="679" y="596"/>
                  </a:lnTo>
                  <a:cubicBezTo>
                    <a:pt x="560" y="596"/>
                    <a:pt x="465" y="501"/>
                    <a:pt x="465" y="394"/>
                  </a:cubicBezTo>
                  <a:lnTo>
                    <a:pt x="465" y="96"/>
                  </a:lnTo>
                  <a:lnTo>
                    <a:pt x="2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1971;p32">
              <a:extLst>
                <a:ext uri="{FF2B5EF4-FFF2-40B4-BE49-F238E27FC236}">
                  <a16:creationId xmlns:a16="http://schemas.microsoft.com/office/drawing/2014/main" id="{37C8B1B9-7828-5CC3-9D7D-F59558875227}"/>
                </a:ext>
              </a:extLst>
            </p:cNvPr>
            <p:cNvSpPr/>
            <p:nvPr/>
          </p:nvSpPr>
          <p:spPr>
            <a:xfrm>
              <a:off x="792428" y="2201191"/>
              <a:ext cx="45942" cy="24800"/>
            </a:xfrm>
            <a:custGeom>
              <a:avLst/>
              <a:gdLst/>
              <a:ahLst/>
              <a:cxnLst/>
              <a:rect l="l" t="t" r="r" b="b"/>
              <a:pathLst>
                <a:path w="1656" h="894" extrusionOk="0">
                  <a:moveTo>
                    <a:pt x="263" y="0"/>
                  </a:moveTo>
                  <a:cubicBezTo>
                    <a:pt x="96" y="0"/>
                    <a:pt x="1" y="214"/>
                    <a:pt x="1" y="381"/>
                  </a:cubicBezTo>
                  <a:lnTo>
                    <a:pt x="24" y="893"/>
                  </a:lnTo>
                  <a:lnTo>
                    <a:pt x="1560" y="893"/>
                  </a:lnTo>
                  <a:lnTo>
                    <a:pt x="1656" y="476"/>
                  </a:lnTo>
                  <a:lnTo>
                    <a:pt x="1656" y="298"/>
                  </a:lnTo>
                  <a:cubicBezTo>
                    <a:pt x="1656" y="143"/>
                    <a:pt x="1525" y="0"/>
                    <a:pt x="1358"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1972;p32">
              <a:extLst>
                <a:ext uri="{FF2B5EF4-FFF2-40B4-BE49-F238E27FC236}">
                  <a16:creationId xmlns:a16="http://schemas.microsoft.com/office/drawing/2014/main" id="{074EF48B-F701-CE04-AC1F-B936A543A701}"/>
                </a:ext>
              </a:extLst>
            </p:cNvPr>
            <p:cNvSpPr/>
            <p:nvPr/>
          </p:nvSpPr>
          <p:spPr>
            <a:xfrm>
              <a:off x="1031901" y="2104296"/>
              <a:ext cx="106725" cy="108463"/>
            </a:xfrm>
            <a:custGeom>
              <a:avLst/>
              <a:gdLst/>
              <a:ahLst/>
              <a:cxnLst/>
              <a:rect l="l" t="t" r="r" b="b"/>
              <a:pathLst>
                <a:path w="3847" h="3910" extrusionOk="0">
                  <a:moveTo>
                    <a:pt x="508" y="1"/>
                  </a:moveTo>
                  <a:cubicBezTo>
                    <a:pt x="373" y="1"/>
                    <a:pt x="240" y="59"/>
                    <a:pt x="155" y="171"/>
                  </a:cubicBezTo>
                  <a:cubicBezTo>
                    <a:pt x="1" y="374"/>
                    <a:pt x="36" y="647"/>
                    <a:pt x="239" y="802"/>
                  </a:cubicBezTo>
                  <a:lnTo>
                    <a:pt x="2894" y="2838"/>
                  </a:lnTo>
                  <a:cubicBezTo>
                    <a:pt x="2930" y="2862"/>
                    <a:pt x="2953" y="2910"/>
                    <a:pt x="2953" y="2957"/>
                  </a:cubicBezTo>
                  <a:lnTo>
                    <a:pt x="2953" y="3576"/>
                  </a:lnTo>
                  <a:cubicBezTo>
                    <a:pt x="2953" y="3826"/>
                    <a:pt x="3156" y="3898"/>
                    <a:pt x="3406" y="3910"/>
                  </a:cubicBezTo>
                  <a:cubicBezTo>
                    <a:pt x="3644" y="3910"/>
                    <a:pt x="3846" y="3826"/>
                    <a:pt x="3846" y="3576"/>
                  </a:cubicBezTo>
                  <a:lnTo>
                    <a:pt x="3846" y="2957"/>
                  </a:lnTo>
                  <a:cubicBezTo>
                    <a:pt x="3846" y="2636"/>
                    <a:pt x="3692" y="2326"/>
                    <a:pt x="3442" y="2136"/>
                  </a:cubicBezTo>
                  <a:lnTo>
                    <a:pt x="775" y="88"/>
                  </a:lnTo>
                  <a:cubicBezTo>
                    <a:pt x="696" y="29"/>
                    <a:pt x="602" y="1"/>
                    <a:pt x="508"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1973;p32">
              <a:extLst>
                <a:ext uri="{FF2B5EF4-FFF2-40B4-BE49-F238E27FC236}">
                  <a16:creationId xmlns:a16="http://schemas.microsoft.com/office/drawing/2014/main" id="{A8872E2F-6151-F5D0-982A-59FD3B793D29}"/>
                </a:ext>
              </a:extLst>
            </p:cNvPr>
            <p:cNvSpPr/>
            <p:nvPr/>
          </p:nvSpPr>
          <p:spPr>
            <a:xfrm>
              <a:off x="1113824" y="2190290"/>
              <a:ext cx="24802" cy="23135"/>
            </a:xfrm>
            <a:custGeom>
              <a:avLst/>
              <a:gdLst/>
              <a:ahLst/>
              <a:cxnLst/>
              <a:rect l="l" t="t" r="r" b="b"/>
              <a:pathLst>
                <a:path w="894" h="834" extrusionOk="0">
                  <a:moveTo>
                    <a:pt x="0" y="0"/>
                  </a:moveTo>
                  <a:lnTo>
                    <a:pt x="0" y="500"/>
                  </a:lnTo>
                  <a:cubicBezTo>
                    <a:pt x="0" y="750"/>
                    <a:pt x="203" y="834"/>
                    <a:pt x="453" y="834"/>
                  </a:cubicBezTo>
                  <a:cubicBezTo>
                    <a:pt x="691" y="834"/>
                    <a:pt x="893" y="750"/>
                    <a:pt x="893" y="512"/>
                  </a:cubicBezTo>
                  <a:lnTo>
                    <a:pt x="893" y="0"/>
                  </a:lnTo>
                  <a:close/>
                </a:path>
              </a:pathLst>
            </a:custGeom>
            <a:solidFill>
              <a:srgbClr val="E3E0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1974;p32">
              <a:extLst>
                <a:ext uri="{FF2B5EF4-FFF2-40B4-BE49-F238E27FC236}">
                  <a16:creationId xmlns:a16="http://schemas.microsoft.com/office/drawing/2014/main" id="{B8730CED-17B8-24E4-E739-3252FDD22974}"/>
                </a:ext>
              </a:extLst>
            </p:cNvPr>
            <p:cNvSpPr/>
            <p:nvPr/>
          </p:nvSpPr>
          <p:spPr>
            <a:xfrm>
              <a:off x="1102922" y="2201191"/>
              <a:ext cx="46940" cy="24800"/>
            </a:xfrm>
            <a:custGeom>
              <a:avLst/>
              <a:gdLst/>
              <a:ahLst/>
              <a:cxnLst/>
              <a:rect l="l" t="t" r="r" b="b"/>
              <a:pathLst>
                <a:path w="1692" h="894" extrusionOk="0">
                  <a:moveTo>
                    <a:pt x="417" y="0"/>
                  </a:moveTo>
                  <a:lnTo>
                    <a:pt x="346" y="71"/>
                  </a:lnTo>
                  <a:cubicBezTo>
                    <a:pt x="179" y="71"/>
                    <a:pt x="48" y="202"/>
                    <a:pt x="48" y="369"/>
                  </a:cubicBezTo>
                  <a:lnTo>
                    <a:pt x="1" y="893"/>
                  </a:lnTo>
                  <a:lnTo>
                    <a:pt x="1608" y="893"/>
                  </a:lnTo>
                  <a:lnTo>
                    <a:pt x="1691" y="476"/>
                  </a:lnTo>
                  <a:lnTo>
                    <a:pt x="1691" y="298"/>
                  </a:lnTo>
                  <a:cubicBezTo>
                    <a:pt x="1691" y="143"/>
                    <a:pt x="1560" y="12"/>
                    <a:pt x="1394"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1975;p32">
              <a:extLst>
                <a:ext uri="{FF2B5EF4-FFF2-40B4-BE49-F238E27FC236}">
                  <a16:creationId xmlns:a16="http://schemas.microsoft.com/office/drawing/2014/main" id="{97F27F52-0141-2407-0A3A-4BD3DB2E270A}"/>
                </a:ext>
              </a:extLst>
            </p:cNvPr>
            <p:cNvSpPr/>
            <p:nvPr/>
          </p:nvSpPr>
          <p:spPr>
            <a:xfrm>
              <a:off x="791429" y="2201829"/>
              <a:ext cx="46940" cy="30764"/>
            </a:xfrm>
            <a:custGeom>
              <a:avLst/>
              <a:gdLst/>
              <a:ahLst/>
              <a:cxnLst/>
              <a:rect l="l" t="t" r="r" b="b"/>
              <a:pathLst>
                <a:path w="1692" h="1109" extrusionOk="0">
                  <a:moveTo>
                    <a:pt x="299" y="1"/>
                  </a:moveTo>
                  <a:cubicBezTo>
                    <a:pt x="132" y="1"/>
                    <a:pt x="1" y="144"/>
                    <a:pt x="1" y="299"/>
                  </a:cubicBezTo>
                  <a:lnTo>
                    <a:pt x="1" y="894"/>
                  </a:lnTo>
                  <a:lnTo>
                    <a:pt x="703" y="1108"/>
                  </a:lnTo>
                  <a:lnTo>
                    <a:pt x="1692" y="894"/>
                  </a:lnTo>
                  <a:lnTo>
                    <a:pt x="1692" y="465"/>
                  </a:lnTo>
                  <a:lnTo>
                    <a:pt x="549" y="465"/>
                  </a:lnTo>
                  <a:cubicBezTo>
                    <a:pt x="477" y="465"/>
                    <a:pt x="430" y="418"/>
                    <a:pt x="430" y="346"/>
                  </a:cubicBezTo>
                  <a:lnTo>
                    <a:pt x="4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1976;p32">
              <a:extLst>
                <a:ext uri="{FF2B5EF4-FFF2-40B4-BE49-F238E27FC236}">
                  <a16:creationId xmlns:a16="http://schemas.microsoft.com/office/drawing/2014/main" id="{458C1408-96B1-31A5-F62F-C14EE2EB3BF6}"/>
                </a:ext>
              </a:extLst>
            </p:cNvPr>
            <p:cNvSpPr/>
            <p:nvPr/>
          </p:nvSpPr>
          <p:spPr>
            <a:xfrm>
              <a:off x="1102922" y="2201829"/>
              <a:ext cx="46940" cy="29099"/>
            </a:xfrm>
            <a:custGeom>
              <a:avLst/>
              <a:gdLst/>
              <a:ahLst/>
              <a:cxnLst/>
              <a:rect l="l" t="t" r="r" b="b"/>
              <a:pathLst>
                <a:path w="1692" h="1049" extrusionOk="0">
                  <a:moveTo>
                    <a:pt x="298" y="1"/>
                  </a:moveTo>
                  <a:cubicBezTo>
                    <a:pt x="131" y="1"/>
                    <a:pt x="1" y="144"/>
                    <a:pt x="1" y="299"/>
                  </a:cubicBezTo>
                  <a:lnTo>
                    <a:pt x="1" y="894"/>
                  </a:lnTo>
                  <a:lnTo>
                    <a:pt x="893" y="1049"/>
                  </a:lnTo>
                  <a:lnTo>
                    <a:pt x="1691" y="894"/>
                  </a:lnTo>
                  <a:lnTo>
                    <a:pt x="1691" y="465"/>
                  </a:lnTo>
                  <a:lnTo>
                    <a:pt x="548" y="465"/>
                  </a:lnTo>
                  <a:cubicBezTo>
                    <a:pt x="489" y="465"/>
                    <a:pt x="429" y="418"/>
                    <a:pt x="429" y="346"/>
                  </a:cubicBezTo>
                  <a:lnTo>
                    <a:pt x="4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1977;p32">
              <a:extLst>
                <a:ext uri="{FF2B5EF4-FFF2-40B4-BE49-F238E27FC236}">
                  <a16:creationId xmlns:a16="http://schemas.microsoft.com/office/drawing/2014/main" id="{C4B1B3A2-D885-61B2-A88F-112DDC4E5B55}"/>
                </a:ext>
              </a:extLst>
            </p:cNvPr>
            <p:cNvSpPr/>
            <p:nvPr/>
          </p:nvSpPr>
          <p:spPr>
            <a:xfrm>
              <a:off x="839007" y="2103214"/>
              <a:ext cx="75626" cy="67602"/>
            </a:xfrm>
            <a:custGeom>
              <a:avLst/>
              <a:gdLst/>
              <a:ahLst/>
              <a:cxnLst/>
              <a:rect l="l" t="t" r="r" b="b"/>
              <a:pathLst>
                <a:path w="2726" h="2437" extrusionOk="0">
                  <a:moveTo>
                    <a:pt x="2053" y="0"/>
                  </a:moveTo>
                  <a:cubicBezTo>
                    <a:pt x="1951" y="0"/>
                    <a:pt x="1842" y="41"/>
                    <a:pt x="1739" y="139"/>
                  </a:cubicBezTo>
                  <a:lnTo>
                    <a:pt x="0" y="1472"/>
                  </a:lnTo>
                  <a:lnTo>
                    <a:pt x="215" y="2437"/>
                  </a:lnTo>
                  <a:lnTo>
                    <a:pt x="2275" y="841"/>
                  </a:lnTo>
                  <a:cubicBezTo>
                    <a:pt x="2725" y="569"/>
                    <a:pt x="2435" y="0"/>
                    <a:pt x="2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1978;p32">
              <a:extLst>
                <a:ext uri="{FF2B5EF4-FFF2-40B4-BE49-F238E27FC236}">
                  <a16:creationId xmlns:a16="http://schemas.microsoft.com/office/drawing/2014/main" id="{E548ADE1-DB06-7C69-6B2C-8CBD3C626287}"/>
                </a:ext>
              </a:extLst>
            </p:cNvPr>
            <p:cNvSpPr/>
            <p:nvPr/>
          </p:nvSpPr>
          <p:spPr>
            <a:xfrm>
              <a:off x="1026990" y="2103214"/>
              <a:ext cx="75959" cy="67602"/>
            </a:xfrm>
            <a:custGeom>
              <a:avLst/>
              <a:gdLst/>
              <a:ahLst/>
              <a:cxnLst/>
              <a:rect l="l" t="t" r="r" b="b"/>
              <a:pathLst>
                <a:path w="2738" h="2437" extrusionOk="0">
                  <a:moveTo>
                    <a:pt x="678" y="0"/>
                  </a:moveTo>
                  <a:cubicBezTo>
                    <a:pt x="298" y="0"/>
                    <a:pt x="1" y="569"/>
                    <a:pt x="452" y="841"/>
                  </a:cubicBezTo>
                  <a:lnTo>
                    <a:pt x="2523" y="2437"/>
                  </a:lnTo>
                  <a:lnTo>
                    <a:pt x="2738" y="1472"/>
                  </a:lnTo>
                  <a:lnTo>
                    <a:pt x="987" y="139"/>
                  </a:lnTo>
                  <a:cubicBezTo>
                    <a:pt x="887" y="41"/>
                    <a:pt x="779" y="0"/>
                    <a:pt x="6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1979;p32">
              <a:extLst>
                <a:ext uri="{FF2B5EF4-FFF2-40B4-BE49-F238E27FC236}">
                  <a16:creationId xmlns:a16="http://schemas.microsoft.com/office/drawing/2014/main" id="{3416C067-2F99-19BB-65F4-D77CA4FB7A7E}"/>
                </a:ext>
              </a:extLst>
            </p:cNvPr>
            <p:cNvSpPr/>
            <p:nvPr/>
          </p:nvSpPr>
          <p:spPr>
            <a:xfrm>
              <a:off x="848578" y="2078636"/>
              <a:ext cx="249405" cy="121252"/>
            </a:xfrm>
            <a:custGeom>
              <a:avLst/>
              <a:gdLst/>
              <a:ahLst/>
              <a:cxnLst/>
              <a:rect l="l" t="t" r="r" b="b"/>
              <a:pathLst>
                <a:path w="8990" h="4371" extrusionOk="0">
                  <a:moveTo>
                    <a:pt x="798" y="1"/>
                  </a:moveTo>
                  <a:cubicBezTo>
                    <a:pt x="608" y="1"/>
                    <a:pt x="417" y="60"/>
                    <a:pt x="263" y="179"/>
                  </a:cubicBezTo>
                  <a:cubicBezTo>
                    <a:pt x="1" y="370"/>
                    <a:pt x="60" y="810"/>
                    <a:pt x="144" y="1168"/>
                  </a:cubicBezTo>
                  <a:lnTo>
                    <a:pt x="608" y="3668"/>
                  </a:lnTo>
                  <a:cubicBezTo>
                    <a:pt x="691" y="4073"/>
                    <a:pt x="1048" y="4370"/>
                    <a:pt x="1465" y="4370"/>
                  </a:cubicBezTo>
                  <a:lnTo>
                    <a:pt x="7156" y="4335"/>
                  </a:lnTo>
                  <a:cubicBezTo>
                    <a:pt x="7502" y="4335"/>
                    <a:pt x="8085" y="4204"/>
                    <a:pt x="8228" y="3906"/>
                  </a:cubicBezTo>
                  <a:cubicBezTo>
                    <a:pt x="8264" y="3847"/>
                    <a:pt x="8287" y="3775"/>
                    <a:pt x="8299" y="3716"/>
                  </a:cubicBezTo>
                  <a:lnTo>
                    <a:pt x="8871" y="1072"/>
                  </a:lnTo>
                  <a:cubicBezTo>
                    <a:pt x="8990" y="525"/>
                    <a:pt x="8573" y="1"/>
                    <a:pt x="80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1980;p32">
              <a:extLst>
                <a:ext uri="{FF2B5EF4-FFF2-40B4-BE49-F238E27FC236}">
                  <a16:creationId xmlns:a16="http://schemas.microsoft.com/office/drawing/2014/main" id="{916666E2-954E-A6CA-689D-FAC4D85580C1}"/>
                </a:ext>
              </a:extLst>
            </p:cNvPr>
            <p:cNvSpPr/>
            <p:nvPr/>
          </p:nvSpPr>
          <p:spPr>
            <a:xfrm>
              <a:off x="844278" y="2083269"/>
              <a:ext cx="232898" cy="117950"/>
            </a:xfrm>
            <a:custGeom>
              <a:avLst/>
              <a:gdLst/>
              <a:ahLst/>
              <a:cxnLst/>
              <a:rect l="l" t="t" r="r" b="b"/>
              <a:pathLst>
                <a:path w="8395" h="4252" extrusionOk="0">
                  <a:moveTo>
                    <a:pt x="406" y="1"/>
                  </a:moveTo>
                  <a:cubicBezTo>
                    <a:pt x="132" y="203"/>
                    <a:pt x="1" y="560"/>
                    <a:pt x="72" y="893"/>
                  </a:cubicBezTo>
                  <a:lnTo>
                    <a:pt x="644" y="3549"/>
                  </a:lnTo>
                  <a:cubicBezTo>
                    <a:pt x="739" y="3953"/>
                    <a:pt x="1096" y="4239"/>
                    <a:pt x="1513" y="4251"/>
                  </a:cubicBezTo>
                  <a:lnTo>
                    <a:pt x="7597" y="4251"/>
                  </a:lnTo>
                  <a:cubicBezTo>
                    <a:pt x="7942" y="4239"/>
                    <a:pt x="8252" y="4049"/>
                    <a:pt x="8395" y="3739"/>
                  </a:cubicBezTo>
                  <a:lnTo>
                    <a:pt x="1513" y="3739"/>
                  </a:lnTo>
                  <a:cubicBezTo>
                    <a:pt x="1334" y="3727"/>
                    <a:pt x="1180" y="3608"/>
                    <a:pt x="1144" y="3441"/>
                  </a:cubicBezTo>
                  <a:lnTo>
                    <a:pt x="4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1981;p32">
              <a:extLst>
                <a:ext uri="{FF2B5EF4-FFF2-40B4-BE49-F238E27FC236}">
                  <a16:creationId xmlns:a16="http://schemas.microsoft.com/office/drawing/2014/main" id="{13F34E29-8578-42F0-63C1-53B4CE695B29}"/>
                </a:ext>
              </a:extLst>
            </p:cNvPr>
            <p:cNvSpPr/>
            <p:nvPr/>
          </p:nvSpPr>
          <p:spPr>
            <a:xfrm>
              <a:off x="875350" y="1951171"/>
              <a:ext cx="98458" cy="64745"/>
            </a:xfrm>
            <a:custGeom>
              <a:avLst/>
              <a:gdLst/>
              <a:ahLst/>
              <a:cxnLst/>
              <a:rect l="l" t="t" r="r" b="b"/>
              <a:pathLst>
                <a:path w="3549" h="2334" extrusionOk="0">
                  <a:moveTo>
                    <a:pt x="441" y="0"/>
                  </a:moveTo>
                  <a:lnTo>
                    <a:pt x="298" y="71"/>
                  </a:lnTo>
                  <a:cubicBezTo>
                    <a:pt x="131" y="71"/>
                    <a:pt x="0" y="202"/>
                    <a:pt x="0" y="369"/>
                  </a:cubicBezTo>
                  <a:lnTo>
                    <a:pt x="12" y="2024"/>
                  </a:lnTo>
                  <a:cubicBezTo>
                    <a:pt x="12" y="2191"/>
                    <a:pt x="143" y="2322"/>
                    <a:pt x="310" y="2322"/>
                  </a:cubicBezTo>
                  <a:lnTo>
                    <a:pt x="3203" y="2334"/>
                  </a:lnTo>
                  <a:cubicBezTo>
                    <a:pt x="3370" y="2334"/>
                    <a:pt x="3501" y="2203"/>
                    <a:pt x="3501" y="2036"/>
                  </a:cubicBezTo>
                  <a:lnTo>
                    <a:pt x="3548" y="1881"/>
                  </a:lnTo>
                  <a:lnTo>
                    <a:pt x="3548" y="298"/>
                  </a:lnTo>
                  <a:cubicBezTo>
                    <a:pt x="3548" y="131"/>
                    <a:pt x="3417" y="0"/>
                    <a:pt x="3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1982;p32">
              <a:extLst>
                <a:ext uri="{FF2B5EF4-FFF2-40B4-BE49-F238E27FC236}">
                  <a16:creationId xmlns:a16="http://schemas.microsoft.com/office/drawing/2014/main" id="{02852782-29CA-2C8F-1F5A-3FA8DA9EA4B3}"/>
                </a:ext>
              </a:extLst>
            </p:cNvPr>
            <p:cNvSpPr/>
            <p:nvPr/>
          </p:nvSpPr>
          <p:spPr>
            <a:xfrm>
              <a:off x="874018" y="1951171"/>
              <a:ext cx="100428" cy="66077"/>
            </a:xfrm>
            <a:custGeom>
              <a:avLst/>
              <a:gdLst/>
              <a:ahLst/>
              <a:cxnLst/>
              <a:rect l="l" t="t" r="r" b="b"/>
              <a:pathLst>
                <a:path w="3620" h="2382" extrusionOk="0">
                  <a:moveTo>
                    <a:pt x="298" y="0"/>
                  </a:moveTo>
                  <a:cubicBezTo>
                    <a:pt x="131" y="0"/>
                    <a:pt x="0" y="131"/>
                    <a:pt x="0" y="298"/>
                  </a:cubicBezTo>
                  <a:lnTo>
                    <a:pt x="0" y="2084"/>
                  </a:lnTo>
                  <a:cubicBezTo>
                    <a:pt x="0" y="2250"/>
                    <a:pt x="131" y="2381"/>
                    <a:pt x="298" y="2381"/>
                  </a:cubicBezTo>
                  <a:lnTo>
                    <a:pt x="3322" y="2381"/>
                  </a:lnTo>
                  <a:cubicBezTo>
                    <a:pt x="3489" y="2381"/>
                    <a:pt x="3620" y="2250"/>
                    <a:pt x="3620" y="2084"/>
                  </a:cubicBezTo>
                  <a:lnTo>
                    <a:pt x="3620" y="1869"/>
                  </a:lnTo>
                  <a:lnTo>
                    <a:pt x="667" y="1869"/>
                  </a:lnTo>
                  <a:cubicBezTo>
                    <a:pt x="560" y="1869"/>
                    <a:pt x="489" y="1786"/>
                    <a:pt x="489" y="1691"/>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1983;p32">
              <a:extLst>
                <a:ext uri="{FF2B5EF4-FFF2-40B4-BE49-F238E27FC236}">
                  <a16:creationId xmlns:a16="http://schemas.microsoft.com/office/drawing/2014/main" id="{106C070D-4D50-D524-2B38-D27B0C17A427}"/>
                </a:ext>
              </a:extLst>
            </p:cNvPr>
            <p:cNvSpPr/>
            <p:nvPr/>
          </p:nvSpPr>
          <p:spPr>
            <a:xfrm>
              <a:off x="931834" y="1971976"/>
              <a:ext cx="22471" cy="23468"/>
            </a:xfrm>
            <a:custGeom>
              <a:avLst/>
              <a:gdLst/>
              <a:ahLst/>
              <a:cxnLst/>
              <a:rect l="l" t="t" r="r" b="b"/>
              <a:pathLst>
                <a:path w="810" h="846" extrusionOk="0">
                  <a:moveTo>
                    <a:pt x="357" y="0"/>
                  </a:moveTo>
                  <a:cubicBezTo>
                    <a:pt x="322" y="0"/>
                    <a:pt x="298" y="0"/>
                    <a:pt x="274" y="12"/>
                  </a:cubicBezTo>
                  <a:cubicBezTo>
                    <a:pt x="72" y="48"/>
                    <a:pt x="0" y="286"/>
                    <a:pt x="0" y="500"/>
                  </a:cubicBezTo>
                  <a:cubicBezTo>
                    <a:pt x="0" y="738"/>
                    <a:pt x="357" y="845"/>
                    <a:pt x="357" y="845"/>
                  </a:cubicBezTo>
                  <a:cubicBezTo>
                    <a:pt x="357" y="845"/>
                    <a:pt x="762" y="738"/>
                    <a:pt x="810" y="524"/>
                  </a:cubicBezTo>
                  <a:cubicBezTo>
                    <a:pt x="810" y="500"/>
                    <a:pt x="810" y="476"/>
                    <a:pt x="810" y="453"/>
                  </a:cubicBezTo>
                  <a:cubicBezTo>
                    <a:pt x="810" y="203"/>
                    <a:pt x="607" y="0"/>
                    <a:pt x="357"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1984;p32">
              <a:extLst>
                <a:ext uri="{FF2B5EF4-FFF2-40B4-BE49-F238E27FC236}">
                  <a16:creationId xmlns:a16="http://schemas.microsoft.com/office/drawing/2014/main" id="{860DD126-32D0-CF52-A474-67FA579BB90F}"/>
                </a:ext>
              </a:extLst>
            </p:cNvPr>
            <p:cNvSpPr/>
            <p:nvPr/>
          </p:nvSpPr>
          <p:spPr>
            <a:xfrm>
              <a:off x="925536" y="1972309"/>
              <a:ext cx="28103" cy="24411"/>
            </a:xfrm>
            <a:custGeom>
              <a:avLst/>
              <a:gdLst/>
              <a:ahLst/>
              <a:cxnLst/>
              <a:rect l="l" t="t" r="r" b="b"/>
              <a:pathLst>
                <a:path w="1013" h="880" extrusionOk="0">
                  <a:moveTo>
                    <a:pt x="501" y="0"/>
                  </a:moveTo>
                  <a:lnTo>
                    <a:pt x="501" y="0"/>
                  </a:lnTo>
                  <a:cubicBezTo>
                    <a:pt x="144" y="60"/>
                    <a:pt x="1" y="500"/>
                    <a:pt x="263" y="750"/>
                  </a:cubicBezTo>
                  <a:cubicBezTo>
                    <a:pt x="351" y="839"/>
                    <a:pt x="463" y="879"/>
                    <a:pt x="574" y="879"/>
                  </a:cubicBezTo>
                  <a:cubicBezTo>
                    <a:pt x="777" y="879"/>
                    <a:pt x="974" y="743"/>
                    <a:pt x="1013" y="512"/>
                  </a:cubicBezTo>
                  <a:lnTo>
                    <a:pt x="1013" y="512"/>
                  </a:lnTo>
                  <a:cubicBezTo>
                    <a:pt x="989" y="524"/>
                    <a:pt x="965" y="524"/>
                    <a:pt x="941" y="524"/>
                  </a:cubicBezTo>
                  <a:cubicBezTo>
                    <a:pt x="691" y="524"/>
                    <a:pt x="501" y="321"/>
                    <a:pt x="501" y="83"/>
                  </a:cubicBezTo>
                  <a:cubicBezTo>
                    <a:pt x="489" y="48"/>
                    <a:pt x="489" y="24"/>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1985;p32">
              <a:extLst>
                <a:ext uri="{FF2B5EF4-FFF2-40B4-BE49-F238E27FC236}">
                  <a16:creationId xmlns:a16="http://schemas.microsoft.com/office/drawing/2014/main" id="{266E4B3A-C301-1360-698D-C0DBE0B18E67}"/>
                </a:ext>
              </a:extLst>
            </p:cNvPr>
            <p:cNvSpPr/>
            <p:nvPr/>
          </p:nvSpPr>
          <p:spPr>
            <a:xfrm>
              <a:off x="1045772" y="2099774"/>
              <a:ext cx="24802" cy="24800"/>
            </a:xfrm>
            <a:custGeom>
              <a:avLst/>
              <a:gdLst/>
              <a:ahLst/>
              <a:cxnLst/>
              <a:rect l="l" t="t" r="r" b="b"/>
              <a:pathLst>
                <a:path w="894" h="894" extrusionOk="0">
                  <a:moveTo>
                    <a:pt x="441" y="1"/>
                  </a:moveTo>
                  <a:cubicBezTo>
                    <a:pt x="203" y="1"/>
                    <a:pt x="1" y="203"/>
                    <a:pt x="1" y="441"/>
                  </a:cubicBezTo>
                  <a:cubicBezTo>
                    <a:pt x="1" y="691"/>
                    <a:pt x="203" y="894"/>
                    <a:pt x="441" y="894"/>
                  </a:cubicBezTo>
                  <a:cubicBezTo>
                    <a:pt x="691" y="894"/>
                    <a:pt x="894" y="691"/>
                    <a:pt x="894" y="441"/>
                  </a:cubicBezTo>
                  <a:cubicBezTo>
                    <a:pt x="894" y="203"/>
                    <a:pt x="691" y="1"/>
                    <a:pt x="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1986;p32">
              <a:extLst>
                <a:ext uri="{FF2B5EF4-FFF2-40B4-BE49-F238E27FC236}">
                  <a16:creationId xmlns:a16="http://schemas.microsoft.com/office/drawing/2014/main" id="{572E6470-9801-5FEA-D50A-592EEE2007DF}"/>
                </a:ext>
              </a:extLst>
            </p:cNvPr>
            <p:cNvSpPr/>
            <p:nvPr/>
          </p:nvSpPr>
          <p:spPr>
            <a:xfrm>
              <a:off x="871050" y="2099774"/>
              <a:ext cx="24469" cy="24800"/>
            </a:xfrm>
            <a:custGeom>
              <a:avLst/>
              <a:gdLst/>
              <a:ahLst/>
              <a:cxnLst/>
              <a:rect l="l" t="t" r="r" b="b"/>
              <a:pathLst>
                <a:path w="882" h="894" extrusionOk="0">
                  <a:moveTo>
                    <a:pt x="441" y="1"/>
                  </a:moveTo>
                  <a:cubicBezTo>
                    <a:pt x="191" y="1"/>
                    <a:pt x="0" y="203"/>
                    <a:pt x="0" y="441"/>
                  </a:cubicBezTo>
                  <a:cubicBezTo>
                    <a:pt x="0" y="691"/>
                    <a:pt x="191" y="894"/>
                    <a:pt x="441" y="894"/>
                  </a:cubicBezTo>
                  <a:cubicBezTo>
                    <a:pt x="691" y="894"/>
                    <a:pt x="881" y="691"/>
                    <a:pt x="881" y="441"/>
                  </a:cubicBezTo>
                  <a:cubicBezTo>
                    <a:pt x="881" y="203"/>
                    <a:pt x="691" y="1"/>
                    <a:pt x="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1987;p32">
              <a:extLst>
                <a:ext uri="{FF2B5EF4-FFF2-40B4-BE49-F238E27FC236}">
                  <a16:creationId xmlns:a16="http://schemas.microsoft.com/office/drawing/2014/main" id="{8B8C2E5F-478E-B64A-3D30-47F45843C2F9}"/>
                </a:ext>
              </a:extLst>
            </p:cNvPr>
            <p:cNvSpPr/>
            <p:nvPr/>
          </p:nvSpPr>
          <p:spPr>
            <a:xfrm>
              <a:off x="886558" y="2154949"/>
              <a:ext cx="24469" cy="24467"/>
            </a:xfrm>
            <a:custGeom>
              <a:avLst/>
              <a:gdLst/>
              <a:ahLst/>
              <a:cxnLst/>
              <a:rect l="l" t="t" r="r" b="b"/>
              <a:pathLst>
                <a:path w="882" h="882" extrusionOk="0">
                  <a:moveTo>
                    <a:pt x="441" y="0"/>
                  </a:moveTo>
                  <a:cubicBezTo>
                    <a:pt x="203" y="0"/>
                    <a:pt x="1" y="191"/>
                    <a:pt x="1" y="441"/>
                  </a:cubicBezTo>
                  <a:cubicBezTo>
                    <a:pt x="1" y="679"/>
                    <a:pt x="203" y="881"/>
                    <a:pt x="441" y="881"/>
                  </a:cubicBezTo>
                  <a:cubicBezTo>
                    <a:pt x="691" y="881"/>
                    <a:pt x="882" y="679"/>
                    <a:pt x="882" y="441"/>
                  </a:cubicBezTo>
                  <a:cubicBezTo>
                    <a:pt x="882" y="191"/>
                    <a:pt x="691" y="0"/>
                    <a:pt x="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1988;p32">
              <a:extLst>
                <a:ext uri="{FF2B5EF4-FFF2-40B4-BE49-F238E27FC236}">
                  <a16:creationId xmlns:a16="http://schemas.microsoft.com/office/drawing/2014/main" id="{81AC346E-37F3-FBF5-E835-FC9F528D24DB}"/>
                </a:ext>
              </a:extLst>
            </p:cNvPr>
            <p:cNvSpPr/>
            <p:nvPr/>
          </p:nvSpPr>
          <p:spPr>
            <a:xfrm>
              <a:off x="1030264" y="2154949"/>
              <a:ext cx="24469" cy="24467"/>
            </a:xfrm>
            <a:custGeom>
              <a:avLst/>
              <a:gdLst/>
              <a:ahLst/>
              <a:cxnLst/>
              <a:rect l="l" t="t" r="r" b="b"/>
              <a:pathLst>
                <a:path w="882" h="882" extrusionOk="0">
                  <a:moveTo>
                    <a:pt x="441" y="0"/>
                  </a:moveTo>
                  <a:cubicBezTo>
                    <a:pt x="203" y="0"/>
                    <a:pt x="0" y="191"/>
                    <a:pt x="0" y="441"/>
                  </a:cubicBezTo>
                  <a:cubicBezTo>
                    <a:pt x="0" y="679"/>
                    <a:pt x="203" y="881"/>
                    <a:pt x="441" y="881"/>
                  </a:cubicBezTo>
                  <a:cubicBezTo>
                    <a:pt x="691" y="881"/>
                    <a:pt x="881" y="679"/>
                    <a:pt x="881" y="441"/>
                  </a:cubicBezTo>
                  <a:cubicBezTo>
                    <a:pt x="881" y="191"/>
                    <a:pt x="691" y="0"/>
                    <a:pt x="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1989;p32">
              <a:extLst>
                <a:ext uri="{FF2B5EF4-FFF2-40B4-BE49-F238E27FC236}">
                  <a16:creationId xmlns:a16="http://schemas.microsoft.com/office/drawing/2014/main" id="{43EB5ABC-E3FF-BC45-3190-7E6AA985CCA2}"/>
                </a:ext>
              </a:extLst>
            </p:cNvPr>
            <p:cNvSpPr/>
            <p:nvPr/>
          </p:nvSpPr>
          <p:spPr>
            <a:xfrm>
              <a:off x="966179" y="2127209"/>
              <a:ext cx="40976" cy="26436"/>
            </a:xfrm>
            <a:custGeom>
              <a:avLst/>
              <a:gdLst/>
              <a:ahLst/>
              <a:cxnLst/>
              <a:rect l="l" t="t" r="r" b="b"/>
              <a:pathLst>
                <a:path w="1477" h="953" extrusionOk="0">
                  <a:moveTo>
                    <a:pt x="143" y="0"/>
                  </a:moveTo>
                  <a:lnTo>
                    <a:pt x="0" y="441"/>
                  </a:lnTo>
                  <a:lnTo>
                    <a:pt x="143" y="953"/>
                  </a:lnTo>
                  <a:lnTo>
                    <a:pt x="1072" y="905"/>
                  </a:lnTo>
                  <a:cubicBezTo>
                    <a:pt x="1227" y="905"/>
                    <a:pt x="1370" y="774"/>
                    <a:pt x="1370" y="607"/>
                  </a:cubicBezTo>
                  <a:lnTo>
                    <a:pt x="1477" y="560"/>
                  </a:lnTo>
                  <a:lnTo>
                    <a:pt x="1477" y="298"/>
                  </a:lnTo>
                  <a:cubicBezTo>
                    <a:pt x="1477" y="131"/>
                    <a:pt x="1346" y="0"/>
                    <a:pt x="1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1990;p32">
              <a:extLst>
                <a:ext uri="{FF2B5EF4-FFF2-40B4-BE49-F238E27FC236}">
                  <a16:creationId xmlns:a16="http://schemas.microsoft.com/office/drawing/2014/main" id="{CF18B961-09B9-D404-53C6-A910C581E0E0}"/>
                </a:ext>
              </a:extLst>
            </p:cNvPr>
            <p:cNvSpPr/>
            <p:nvPr/>
          </p:nvSpPr>
          <p:spPr>
            <a:xfrm>
              <a:off x="934136" y="2127209"/>
              <a:ext cx="36370" cy="26436"/>
            </a:xfrm>
            <a:custGeom>
              <a:avLst/>
              <a:gdLst/>
              <a:ahLst/>
              <a:cxnLst/>
              <a:rect l="l" t="t" r="r" b="b"/>
              <a:pathLst>
                <a:path w="1311" h="953" extrusionOk="0">
                  <a:moveTo>
                    <a:pt x="358" y="0"/>
                  </a:moveTo>
                  <a:lnTo>
                    <a:pt x="274" y="48"/>
                  </a:lnTo>
                  <a:cubicBezTo>
                    <a:pt x="119" y="60"/>
                    <a:pt x="0" y="191"/>
                    <a:pt x="24" y="345"/>
                  </a:cubicBezTo>
                  <a:lnTo>
                    <a:pt x="96" y="607"/>
                  </a:lnTo>
                  <a:cubicBezTo>
                    <a:pt x="96" y="774"/>
                    <a:pt x="227" y="905"/>
                    <a:pt x="393" y="905"/>
                  </a:cubicBezTo>
                  <a:lnTo>
                    <a:pt x="1310" y="953"/>
                  </a:lnTo>
                  <a:lnTo>
                    <a:pt x="1310" y="0"/>
                  </a:ln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1991;p32">
              <a:extLst>
                <a:ext uri="{FF2B5EF4-FFF2-40B4-BE49-F238E27FC236}">
                  <a16:creationId xmlns:a16="http://schemas.microsoft.com/office/drawing/2014/main" id="{5655542C-52AD-3A49-CA7A-7E6A6095FCB8}"/>
                </a:ext>
              </a:extLst>
            </p:cNvPr>
            <p:cNvSpPr/>
            <p:nvPr/>
          </p:nvSpPr>
          <p:spPr>
            <a:xfrm>
              <a:off x="964847" y="2142383"/>
              <a:ext cx="42307" cy="10597"/>
            </a:xfrm>
            <a:custGeom>
              <a:avLst/>
              <a:gdLst/>
              <a:ahLst/>
              <a:cxnLst/>
              <a:rect l="l" t="t" r="r" b="b"/>
              <a:pathLst>
                <a:path w="1525" h="382" extrusionOk="0">
                  <a:moveTo>
                    <a:pt x="239" y="1"/>
                  </a:moveTo>
                  <a:lnTo>
                    <a:pt x="1" y="191"/>
                  </a:lnTo>
                  <a:lnTo>
                    <a:pt x="239" y="382"/>
                  </a:lnTo>
                  <a:lnTo>
                    <a:pt x="1227" y="382"/>
                  </a:lnTo>
                  <a:cubicBezTo>
                    <a:pt x="1394" y="382"/>
                    <a:pt x="1525" y="239"/>
                    <a:pt x="1525" y="84"/>
                  </a:cubicBezTo>
                  <a:lnTo>
                    <a:pt x="15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1992;p32">
              <a:extLst>
                <a:ext uri="{FF2B5EF4-FFF2-40B4-BE49-F238E27FC236}">
                  <a16:creationId xmlns:a16="http://schemas.microsoft.com/office/drawing/2014/main" id="{01F5688F-7791-A2E2-AA45-D582C3031A44}"/>
                </a:ext>
              </a:extLst>
            </p:cNvPr>
            <p:cNvSpPr/>
            <p:nvPr/>
          </p:nvSpPr>
          <p:spPr>
            <a:xfrm>
              <a:off x="933803" y="2126543"/>
              <a:ext cx="36703" cy="27102"/>
            </a:xfrm>
            <a:custGeom>
              <a:avLst/>
              <a:gdLst/>
              <a:ahLst/>
              <a:cxnLst/>
              <a:rect l="l" t="t" r="r" b="b"/>
              <a:pathLst>
                <a:path w="1323" h="977" extrusionOk="0">
                  <a:moveTo>
                    <a:pt x="298" y="0"/>
                  </a:moveTo>
                  <a:cubicBezTo>
                    <a:pt x="131" y="0"/>
                    <a:pt x="1" y="131"/>
                    <a:pt x="1" y="298"/>
                  </a:cubicBezTo>
                  <a:lnTo>
                    <a:pt x="1" y="679"/>
                  </a:lnTo>
                  <a:cubicBezTo>
                    <a:pt x="1" y="846"/>
                    <a:pt x="131" y="977"/>
                    <a:pt x="298" y="977"/>
                  </a:cubicBezTo>
                  <a:lnTo>
                    <a:pt x="1322" y="977"/>
                  </a:lnTo>
                  <a:lnTo>
                    <a:pt x="1322" y="572"/>
                  </a:lnTo>
                  <a:lnTo>
                    <a:pt x="667" y="572"/>
                  </a:lnTo>
                  <a:cubicBezTo>
                    <a:pt x="501" y="572"/>
                    <a:pt x="370" y="441"/>
                    <a:pt x="370" y="274"/>
                  </a:cubicBezTo>
                  <a:lnTo>
                    <a:pt x="370" y="0"/>
                  </a:ln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1993;p32">
              <a:extLst>
                <a:ext uri="{FF2B5EF4-FFF2-40B4-BE49-F238E27FC236}">
                  <a16:creationId xmlns:a16="http://schemas.microsoft.com/office/drawing/2014/main" id="{798056F0-4C93-6CEF-735E-8BF90F9DE773}"/>
                </a:ext>
              </a:extLst>
            </p:cNvPr>
            <p:cNvSpPr/>
            <p:nvPr/>
          </p:nvSpPr>
          <p:spPr>
            <a:xfrm>
              <a:off x="896157" y="1978245"/>
              <a:ext cx="11902" cy="11900"/>
            </a:xfrm>
            <a:custGeom>
              <a:avLst/>
              <a:gdLst/>
              <a:ahLst/>
              <a:cxnLst/>
              <a:rect l="l" t="t" r="r" b="b"/>
              <a:pathLst>
                <a:path w="429" h="429" extrusionOk="0">
                  <a:moveTo>
                    <a:pt x="215" y="0"/>
                  </a:moveTo>
                  <a:cubicBezTo>
                    <a:pt x="95" y="0"/>
                    <a:pt x="0" y="96"/>
                    <a:pt x="0" y="215"/>
                  </a:cubicBezTo>
                  <a:cubicBezTo>
                    <a:pt x="0" y="334"/>
                    <a:pt x="95" y="429"/>
                    <a:pt x="215" y="429"/>
                  </a:cubicBezTo>
                  <a:cubicBezTo>
                    <a:pt x="334" y="429"/>
                    <a:pt x="429" y="334"/>
                    <a:pt x="429" y="215"/>
                  </a:cubicBezTo>
                  <a:cubicBezTo>
                    <a:pt x="429" y="96"/>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1994;p32">
              <a:extLst>
                <a:ext uri="{FF2B5EF4-FFF2-40B4-BE49-F238E27FC236}">
                  <a16:creationId xmlns:a16="http://schemas.microsoft.com/office/drawing/2014/main" id="{41B5B651-CA41-3A43-F870-25EDA0C981AB}"/>
                </a:ext>
              </a:extLst>
            </p:cNvPr>
            <p:cNvSpPr/>
            <p:nvPr/>
          </p:nvSpPr>
          <p:spPr>
            <a:xfrm>
              <a:off x="766655" y="2225963"/>
              <a:ext cx="141736" cy="90183"/>
            </a:xfrm>
            <a:custGeom>
              <a:avLst/>
              <a:gdLst/>
              <a:ahLst/>
              <a:cxnLst/>
              <a:rect l="l" t="t" r="r" b="b"/>
              <a:pathLst>
                <a:path w="5109" h="3251" extrusionOk="0">
                  <a:moveTo>
                    <a:pt x="84" y="0"/>
                  </a:moveTo>
                  <a:cubicBezTo>
                    <a:pt x="37" y="0"/>
                    <a:pt x="1" y="36"/>
                    <a:pt x="1" y="83"/>
                  </a:cubicBezTo>
                  <a:lnTo>
                    <a:pt x="1" y="488"/>
                  </a:lnTo>
                  <a:lnTo>
                    <a:pt x="168" y="548"/>
                  </a:lnTo>
                  <a:cubicBezTo>
                    <a:pt x="168" y="714"/>
                    <a:pt x="299" y="845"/>
                    <a:pt x="465" y="845"/>
                  </a:cubicBezTo>
                  <a:lnTo>
                    <a:pt x="3585" y="822"/>
                  </a:lnTo>
                  <a:cubicBezTo>
                    <a:pt x="4001" y="822"/>
                    <a:pt x="4335" y="1155"/>
                    <a:pt x="4335" y="1572"/>
                  </a:cubicBezTo>
                  <a:lnTo>
                    <a:pt x="4335" y="1976"/>
                  </a:lnTo>
                  <a:cubicBezTo>
                    <a:pt x="4347" y="2072"/>
                    <a:pt x="4323" y="2167"/>
                    <a:pt x="4263" y="2238"/>
                  </a:cubicBezTo>
                  <a:cubicBezTo>
                    <a:pt x="4216" y="2298"/>
                    <a:pt x="4001" y="2477"/>
                    <a:pt x="3918" y="2477"/>
                  </a:cubicBezTo>
                  <a:lnTo>
                    <a:pt x="3180" y="2357"/>
                  </a:lnTo>
                  <a:lnTo>
                    <a:pt x="3180" y="3250"/>
                  </a:lnTo>
                  <a:lnTo>
                    <a:pt x="3882" y="3250"/>
                  </a:lnTo>
                  <a:cubicBezTo>
                    <a:pt x="4216" y="3250"/>
                    <a:pt x="4525" y="3119"/>
                    <a:pt x="4763" y="2905"/>
                  </a:cubicBezTo>
                  <a:cubicBezTo>
                    <a:pt x="4978" y="2679"/>
                    <a:pt x="5109" y="2369"/>
                    <a:pt x="5109" y="2048"/>
                  </a:cubicBezTo>
                  <a:lnTo>
                    <a:pt x="5109" y="476"/>
                  </a:lnTo>
                  <a:cubicBezTo>
                    <a:pt x="5109" y="214"/>
                    <a:pt x="4894" y="0"/>
                    <a:pt x="4632"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1995;p32">
              <a:extLst>
                <a:ext uri="{FF2B5EF4-FFF2-40B4-BE49-F238E27FC236}">
                  <a16:creationId xmlns:a16="http://schemas.microsoft.com/office/drawing/2014/main" id="{46F49DB2-54C8-87FE-0F1B-FE8677DDDD41}"/>
                </a:ext>
              </a:extLst>
            </p:cNvPr>
            <p:cNvSpPr/>
            <p:nvPr/>
          </p:nvSpPr>
          <p:spPr>
            <a:xfrm>
              <a:off x="766350" y="2239500"/>
              <a:ext cx="128503" cy="63774"/>
            </a:xfrm>
            <a:custGeom>
              <a:avLst/>
              <a:gdLst/>
              <a:ahLst/>
              <a:cxnLst/>
              <a:rect l="l" t="t" r="r" b="b"/>
              <a:pathLst>
                <a:path w="4632" h="2299" extrusionOk="0">
                  <a:moveTo>
                    <a:pt x="12" y="0"/>
                  </a:moveTo>
                  <a:lnTo>
                    <a:pt x="12" y="298"/>
                  </a:lnTo>
                  <a:cubicBezTo>
                    <a:pt x="0" y="357"/>
                    <a:pt x="48" y="405"/>
                    <a:pt x="107" y="405"/>
                  </a:cubicBezTo>
                  <a:lnTo>
                    <a:pt x="3489" y="405"/>
                  </a:lnTo>
                  <a:cubicBezTo>
                    <a:pt x="3893" y="405"/>
                    <a:pt x="4227" y="738"/>
                    <a:pt x="4227" y="1143"/>
                  </a:cubicBezTo>
                  <a:lnTo>
                    <a:pt x="4227" y="1584"/>
                  </a:lnTo>
                  <a:cubicBezTo>
                    <a:pt x="4227" y="1667"/>
                    <a:pt x="4191" y="1750"/>
                    <a:pt x="4132" y="1810"/>
                  </a:cubicBezTo>
                  <a:cubicBezTo>
                    <a:pt x="4069" y="1862"/>
                    <a:pt x="3998" y="1896"/>
                    <a:pt x="3934" y="1896"/>
                  </a:cubicBezTo>
                  <a:cubicBezTo>
                    <a:pt x="3924" y="1896"/>
                    <a:pt x="3915" y="1895"/>
                    <a:pt x="3905" y="1893"/>
                  </a:cubicBezTo>
                  <a:lnTo>
                    <a:pt x="3167" y="1893"/>
                  </a:lnTo>
                  <a:lnTo>
                    <a:pt x="3167" y="2298"/>
                  </a:lnTo>
                  <a:lnTo>
                    <a:pt x="3881" y="2298"/>
                  </a:lnTo>
                  <a:cubicBezTo>
                    <a:pt x="3889" y="2298"/>
                    <a:pt x="3896" y="2298"/>
                    <a:pt x="3903" y="2298"/>
                  </a:cubicBezTo>
                  <a:cubicBezTo>
                    <a:pt x="4310" y="2298"/>
                    <a:pt x="4632" y="1970"/>
                    <a:pt x="4632" y="1572"/>
                  </a:cubicBezTo>
                  <a:lnTo>
                    <a:pt x="4632" y="405"/>
                  </a:lnTo>
                  <a:cubicBezTo>
                    <a:pt x="4632" y="179"/>
                    <a:pt x="4453" y="0"/>
                    <a:pt x="4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1996;p32">
              <a:extLst>
                <a:ext uri="{FF2B5EF4-FFF2-40B4-BE49-F238E27FC236}">
                  <a16:creationId xmlns:a16="http://schemas.microsoft.com/office/drawing/2014/main" id="{24FF914A-7B54-BE43-8A03-1BB81F04C95E}"/>
                </a:ext>
              </a:extLst>
            </p:cNvPr>
            <p:cNvSpPr/>
            <p:nvPr/>
          </p:nvSpPr>
          <p:spPr>
            <a:xfrm>
              <a:off x="1034869" y="2225935"/>
              <a:ext cx="139101" cy="90543"/>
            </a:xfrm>
            <a:custGeom>
              <a:avLst/>
              <a:gdLst/>
              <a:ahLst/>
              <a:cxnLst/>
              <a:rect l="l" t="t" r="r" b="b"/>
              <a:pathLst>
                <a:path w="5014" h="3264" extrusionOk="0">
                  <a:moveTo>
                    <a:pt x="1522" y="1"/>
                  </a:moveTo>
                  <a:cubicBezTo>
                    <a:pt x="1071" y="1"/>
                    <a:pt x="635" y="201"/>
                    <a:pt x="334" y="537"/>
                  </a:cubicBezTo>
                  <a:cubicBezTo>
                    <a:pt x="84" y="823"/>
                    <a:pt x="13" y="1204"/>
                    <a:pt x="13" y="1620"/>
                  </a:cubicBezTo>
                  <a:lnTo>
                    <a:pt x="13" y="2049"/>
                  </a:lnTo>
                  <a:cubicBezTo>
                    <a:pt x="1" y="2347"/>
                    <a:pt x="132" y="2632"/>
                    <a:pt x="358" y="2835"/>
                  </a:cubicBezTo>
                  <a:cubicBezTo>
                    <a:pt x="584" y="3061"/>
                    <a:pt x="953" y="3132"/>
                    <a:pt x="1275" y="3132"/>
                  </a:cubicBezTo>
                  <a:lnTo>
                    <a:pt x="1870" y="3263"/>
                  </a:lnTo>
                  <a:lnTo>
                    <a:pt x="1870" y="2382"/>
                  </a:lnTo>
                  <a:lnTo>
                    <a:pt x="1132" y="2382"/>
                  </a:lnTo>
                  <a:cubicBezTo>
                    <a:pt x="1060" y="2382"/>
                    <a:pt x="1001" y="2370"/>
                    <a:pt x="941" y="2335"/>
                  </a:cubicBezTo>
                  <a:cubicBezTo>
                    <a:pt x="858" y="2275"/>
                    <a:pt x="799" y="2180"/>
                    <a:pt x="799" y="2073"/>
                  </a:cubicBezTo>
                  <a:lnTo>
                    <a:pt x="799" y="1656"/>
                  </a:lnTo>
                  <a:cubicBezTo>
                    <a:pt x="799" y="1239"/>
                    <a:pt x="1096" y="811"/>
                    <a:pt x="1501" y="811"/>
                  </a:cubicBezTo>
                  <a:lnTo>
                    <a:pt x="4632" y="858"/>
                  </a:lnTo>
                  <a:cubicBezTo>
                    <a:pt x="4787" y="858"/>
                    <a:pt x="4978" y="787"/>
                    <a:pt x="4978" y="632"/>
                  </a:cubicBezTo>
                  <a:lnTo>
                    <a:pt x="5013" y="477"/>
                  </a:lnTo>
                  <a:lnTo>
                    <a:pt x="5013" y="299"/>
                  </a:lnTo>
                  <a:cubicBezTo>
                    <a:pt x="5013" y="132"/>
                    <a:pt x="4882" y="1"/>
                    <a:pt x="4716" y="1"/>
                  </a:cubicBezTo>
                  <a:lnTo>
                    <a:pt x="1561" y="1"/>
                  </a:lnTo>
                  <a:cubicBezTo>
                    <a:pt x="1548" y="1"/>
                    <a:pt x="1535" y="1"/>
                    <a:pt x="1522"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1997;p32">
              <a:extLst>
                <a:ext uri="{FF2B5EF4-FFF2-40B4-BE49-F238E27FC236}">
                  <a16:creationId xmlns:a16="http://schemas.microsoft.com/office/drawing/2014/main" id="{C3F9D743-9961-1235-5AB0-7FE1167E458B}"/>
                </a:ext>
              </a:extLst>
            </p:cNvPr>
            <p:cNvSpPr/>
            <p:nvPr/>
          </p:nvSpPr>
          <p:spPr>
            <a:xfrm>
              <a:off x="1057341" y="2239500"/>
              <a:ext cx="117295" cy="31069"/>
            </a:xfrm>
            <a:custGeom>
              <a:avLst/>
              <a:gdLst/>
              <a:ahLst/>
              <a:cxnLst/>
              <a:rect l="l" t="t" r="r" b="b"/>
              <a:pathLst>
                <a:path w="4228" h="1120" extrusionOk="0">
                  <a:moveTo>
                    <a:pt x="739" y="0"/>
                  </a:moveTo>
                  <a:cubicBezTo>
                    <a:pt x="334" y="0"/>
                    <a:pt x="0" y="334"/>
                    <a:pt x="0" y="738"/>
                  </a:cubicBezTo>
                  <a:lnTo>
                    <a:pt x="0" y="1119"/>
                  </a:lnTo>
                  <a:cubicBezTo>
                    <a:pt x="0" y="722"/>
                    <a:pt x="322" y="405"/>
                    <a:pt x="717" y="405"/>
                  </a:cubicBezTo>
                  <a:cubicBezTo>
                    <a:pt x="724" y="405"/>
                    <a:pt x="731" y="405"/>
                    <a:pt x="739" y="405"/>
                  </a:cubicBezTo>
                  <a:lnTo>
                    <a:pt x="3930" y="405"/>
                  </a:lnTo>
                  <a:cubicBezTo>
                    <a:pt x="4084" y="405"/>
                    <a:pt x="4227" y="274"/>
                    <a:pt x="4227" y="107"/>
                  </a:cubicBezTo>
                  <a:lnTo>
                    <a:pt x="42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1998;p32">
              <a:extLst>
                <a:ext uri="{FF2B5EF4-FFF2-40B4-BE49-F238E27FC236}">
                  <a16:creationId xmlns:a16="http://schemas.microsoft.com/office/drawing/2014/main" id="{F7B9A09B-C98D-0CD7-6B44-C722CED219FA}"/>
                </a:ext>
              </a:extLst>
            </p:cNvPr>
            <p:cNvSpPr/>
            <p:nvPr/>
          </p:nvSpPr>
          <p:spPr>
            <a:xfrm>
              <a:off x="1033565" y="2240804"/>
              <a:ext cx="53210" cy="75342"/>
            </a:xfrm>
            <a:custGeom>
              <a:avLst/>
              <a:gdLst/>
              <a:ahLst/>
              <a:cxnLst/>
              <a:rect l="l" t="t" r="r" b="b"/>
              <a:pathLst>
                <a:path w="1918" h="2716" extrusionOk="0">
                  <a:moveTo>
                    <a:pt x="393" y="1"/>
                  </a:moveTo>
                  <a:cubicBezTo>
                    <a:pt x="131" y="298"/>
                    <a:pt x="0" y="691"/>
                    <a:pt x="0" y="1084"/>
                  </a:cubicBezTo>
                  <a:lnTo>
                    <a:pt x="0" y="1513"/>
                  </a:lnTo>
                  <a:cubicBezTo>
                    <a:pt x="0" y="1763"/>
                    <a:pt x="72" y="2013"/>
                    <a:pt x="215" y="2215"/>
                  </a:cubicBezTo>
                  <a:cubicBezTo>
                    <a:pt x="453" y="2537"/>
                    <a:pt x="810" y="2715"/>
                    <a:pt x="1203" y="2715"/>
                  </a:cubicBezTo>
                  <a:lnTo>
                    <a:pt x="1917" y="2715"/>
                  </a:lnTo>
                  <a:lnTo>
                    <a:pt x="1917" y="2311"/>
                  </a:lnTo>
                  <a:lnTo>
                    <a:pt x="1203" y="2311"/>
                  </a:lnTo>
                  <a:cubicBezTo>
                    <a:pt x="988" y="2311"/>
                    <a:pt x="786" y="2227"/>
                    <a:pt x="631" y="2084"/>
                  </a:cubicBezTo>
                  <a:cubicBezTo>
                    <a:pt x="476" y="1942"/>
                    <a:pt x="393" y="1751"/>
                    <a:pt x="393" y="1549"/>
                  </a:cubicBezTo>
                  <a:lnTo>
                    <a:pt x="393" y="1"/>
                  </a:lnTo>
                  <a:close/>
                </a:path>
              </a:pathLst>
            </a:custGeom>
            <a:solidFill>
              <a:srgbClr val="E3E0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1999;p32">
              <a:extLst>
                <a:ext uri="{FF2B5EF4-FFF2-40B4-BE49-F238E27FC236}">
                  <a16:creationId xmlns:a16="http://schemas.microsoft.com/office/drawing/2014/main" id="{A3FB54C5-2971-656F-109E-E469C514AB32}"/>
                </a:ext>
              </a:extLst>
            </p:cNvPr>
            <p:cNvSpPr/>
            <p:nvPr/>
          </p:nvSpPr>
          <p:spPr>
            <a:xfrm>
              <a:off x="1082781" y="2272844"/>
              <a:ext cx="91855" cy="60473"/>
            </a:xfrm>
            <a:custGeom>
              <a:avLst/>
              <a:gdLst/>
              <a:ahLst/>
              <a:cxnLst/>
              <a:rect l="l" t="t" r="r" b="b"/>
              <a:pathLst>
                <a:path w="3311" h="2180" extrusionOk="0">
                  <a:moveTo>
                    <a:pt x="738" y="1"/>
                  </a:moveTo>
                  <a:cubicBezTo>
                    <a:pt x="596" y="1"/>
                    <a:pt x="453" y="36"/>
                    <a:pt x="334" y="108"/>
                  </a:cubicBezTo>
                  <a:cubicBezTo>
                    <a:pt x="48" y="251"/>
                    <a:pt x="0" y="608"/>
                    <a:pt x="0" y="941"/>
                  </a:cubicBezTo>
                  <a:lnTo>
                    <a:pt x="0" y="1429"/>
                  </a:lnTo>
                  <a:cubicBezTo>
                    <a:pt x="0" y="1846"/>
                    <a:pt x="346" y="2180"/>
                    <a:pt x="762" y="2180"/>
                  </a:cubicBezTo>
                  <a:lnTo>
                    <a:pt x="2441" y="2180"/>
                  </a:lnTo>
                  <a:cubicBezTo>
                    <a:pt x="2762" y="2180"/>
                    <a:pt x="3036" y="2084"/>
                    <a:pt x="3191" y="1810"/>
                  </a:cubicBezTo>
                  <a:cubicBezTo>
                    <a:pt x="3263" y="1679"/>
                    <a:pt x="3310" y="1525"/>
                    <a:pt x="3310" y="1370"/>
                  </a:cubicBezTo>
                  <a:lnTo>
                    <a:pt x="3191" y="1179"/>
                  </a:lnTo>
                  <a:lnTo>
                    <a:pt x="3310" y="941"/>
                  </a:lnTo>
                  <a:lnTo>
                    <a:pt x="3310" y="894"/>
                  </a:lnTo>
                  <a:cubicBezTo>
                    <a:pt x="3310" y="406"/>
                    <a:pt x="2905" y="1"/>
                    <a:pt x="2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2000;p32">
              <a:extLst>
                <a:ext uri="{FF2B5EF4-FFF2-40B4-BE49-F238E27FC236}">
                  <a16:creationId xmlns:a16="http://schemas.microsoft.com/office/drawing/2014/main" id="{BB6461C9-5542-F8AE-ABB7-E4868DADED17}"/>
                </a:ext>
              </a:extLst>
            </p:cNvPr>
            <p:cNvSpPr/>
            <p:nvPr/>
          </p:nvSpPr>
          <p:spPr>
            <a:xfrm>
              <a:off x="1078480" y="2275812"/>
              <a:ext cx="92854" cy="59475"/>
            </a:xfrm>
            <a:custGeom>
              <a:avLst/>
              <a:gdLst/>
              <a:ahLst/>
              <a:cxnLst/>
              <a:rect l="l" t="t" r="r" b="b"/>
              <a:pathLst>
                <a:path w="3347" h="2144" extrusionOk="0">
                  <a:moveTo>
                    <a:pt x="465" y="1"/>
                  </a:moveTo>
                  <a:cubicBezTo>
                    <a:pt x="179" y="156"/>
                    <a:pt x="0" y="453"/>
                    <a:pt x="12" y="787"/>
                  </a:cubicBezTo>
                  <a:lnTo>
                    <a:pt x="12" y="834"/>
                  </a:lnTo>
                  <a:lnTo>
                    <a:pt x="72" y="1025"/>
                  </a:lnTo>
                  <a:lnTo>
                    <a:pt x="0" y="1263"/>
                  </a:lnTo>
                  <a:cubicBezTo>
                    <a:pt x="0" y="1751"/>
                    <a:pt x="405" y="2144"/>
                    <a:pt x="893" y="2144"/>
                  </a:cubicBezTo>
                  <a:lnTo>
                    <a:pt x="2584" y="2144"/>
                  </a:lnTo>
                  <a:cubicBezTo>
                    <a:pt x="2894" y="2144"/>
                    <a:pt x="3191" y="1977"/>
                    <a:pt x="3346" y="1715"/>
                  </a:cubicBezTo>
                  <a:lnTo>
                    <a:pt x="1358" y="1703"/>
                  </a:lnTo>
                  <a:cubicBezTo>
                    <a:pt x="870" y="1703"/>
                    <a:pt x="477" y="1311"/>
                    <a:pt x="465" y="810"/>
                  </a:cubicBezTo>
                  <a:lnTo>
                    <a:pt x="4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2001;p32">
              <a:extLst>
                <a:ext uri="{FF2B5EF4-FFF2-40B4-BE49-F238E27FC236}">
                  <a16:creationId xmlns:a16="http://schemas.microsoft.com/office/drawing/2014/main" id="{2B4B916A-9FAB-AB7B-F1A9-8F4A84BB10C7}"/>
                </a:ext>
              </a:extLst>
            </p:cNvPr>
            <p:cNvSpPr/>
            <p:nvPr/>
          </p:nvSpPr>
          <p:spPr>
            <a:xfrm>
              <a:off x="1078480" y="2291679"/>
              <a:ext cx="96156" cy="19501"/>
            </a:xfrm>
            <a:custGeom>
              <a:avLst/>
              <a:gdLst/>
              <a:ahLst/>
              <a:cxnLst/>
              <a:rect l="l" t="t" r="r" b="b"/>
              <a:pathLst>
                <a:path w="3466" h="703" extrusionOk="0">
                  <a:moveTo>
                    <a:pt x="1728" y="0"/>
                  </a:moveTo>
                  <a:cubicBezTo>
                    <a:pt x="1676" y="0"/>
                    <a:pt x="1626" y="12"/>
                    <a:pt x="1584" y="36"/>
                  </a:cubicBezTo>
                  <a:lnTo>
                    <a:pt x="1084" y="274"/>
                  </a:lnTo>
                  <a:lnTo>
                    <a:pt x="0" y="274"/>
                  </a:lnTo>
                  <a:lnTo>
                    <a:pt x="250" y="512"/>
                  </a:lnTo>
                  <a:lnTo>
                    <a:pt x="0" y="691"/>
                  </a:lnTo>
                  <a:lnTo>
                    <a:pt x="0" y="703"/>
                  </a:lnTo>
                  <a:lnTo>
                    <a:pt x="1108" y="703"/>
                  </a:lnTo>
                  <a:cubicBezTo>
                    <a:pt x="1155" y="703"/>
                    <a:pt x="1215" y="691"/>
                    <a:pt x="1263" y="667"/>
                  </a:cubicBezTo>
                  <a:lnTo>
                    <a:pt x="1727" y="441"/>
                  </a:lnTo>
                  <a:lnTo>
                    <a:pt x="2203" y="667"/>
                  </a:lnTo>
                  <a:cubicBezTo>
                    <a:pt x="2251" y="691"/>
                    <a:pt x="2298" y="703"/>
                    <a:pt x="2346" y="703"/>
                  </a:cubicBezTo>
                  <a:lnTo>
                    <a:pt x="3441" y="703"/>
                  </a:lnTo>
                  <a:lnTo>
                    <a:pt x="3465" y="691"/>
                  </a:lnTo>
                  <a:lnTo>
                    <a:pt x="3465" y="274"/>
                  </a:lnTo>
                  <a:lnTo>
                    <a:pt x="2370" y="274"/>
                  </a:lnTo>
                  <a:lnTo>
                    <a:pt x="1882" y="36"/>
                  </a:lnTo>
                  <a:cubicBezTo>
                    <a:pt x="1834" y="12"/>
                    <a:pt x="1780" y="0"/>
                    <a:pt x="1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2002;p32">
              <a:extLst>
                <a:ext uri="{FF2B5EF4-FFF2-40B4-BE49-F238E27FC236}">
                  <a16:creationId xmlns:a16="http://schemas.microsoft.com/office/drawing/2014/main" id="{8AB64F72-AE04-F1AB-633D-1F9282B87415}"/>
                </a:ext>
              </a:extLst>
            </p:cNvPr>
            <p:cNvSpPr/>
            <p:nvPr/>
          </p:nvSpPr>
          <p:spPr>
            <a:xfrm>
              <a:off x="1078813" y="2299280"/>
              <a:ext cx="16202" cy="11900"/>
            </a:xfrm>
            <a:custGeom>
              <a:avLst/>
              <a:gdLst/>
              <a:ahLst/>
              <a:cxnLst/>
              <a:rect l="l" t="t" r="r" b="b"/>
              <a:pathLst>
                <a:path w="584" h="429" extrusionOk="0">
                  <a:moveTo>
                    <a:pt x="0" y="0"/>
                  </a:moveTo>
                  <a:lnTo>
                    <a:pt x="0" y="417"/>
                  </a:lnTo>
                  <a:lnTo>
                    <a:pt x="12" y="429"/>
                  </a:lnTo>
                  <a:lnTo>
                    <a:pt x="584" y="429"/>
                  </a:lnTo>
                  <a:cubicBezTo>
                    <a:pt x="500" y="298"/>
                    <a:pt x="465" y="155"/>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2003;p32">
              <a:extLst>
                <a:ext uri="{FF2B5EF4-FFF2-40B4-BE49-F238E27FC236}">
                  <a16:creationId xmlns:a16="http://schemas.microsoft.com/office/drawing/2014/main" id="{12F5FF49-64E4-0AB6-E9B9-7D89D9E9A69F}"/>
                </a:ext>
              </a:extLst>
            </p:cNvPr>
            <p:cNvSpPr/>
            <p:nvPr/>
          </p:nvSpPr>
          <p:spPr>
            <a:xfrm>
              <a:off x="772619" y="2272844"/>
              <a:ext cx="91190" cy="59142"/>
            </a:xfrm>
            <a:custGeom>
              <a:avLst/>
              <a:gdLst/>
              <a:ahLst/>
              <a:cxnLst/>
              <a:rect l="l" t="t" r="r" b="b"/>
              <a:pathLst>
                <a:path w="3287" h="2132" extrusionOk="0">
                  <a:moveTo>
                    <a:pt x="703" y="1"/>
                  </a:moveTo>
                  <a:cubicBezTo>
                    <a:pt x="560" y="1"/>
                    <a:pt x="417" y="36"/>
                    <a:pt x="286" y="108"/>
                  </a:cubicBezTo>
                  <a:cubicBezTo>
                    <a:pt x="0" y="251"/>
                    <a:pt x="12" y="644"/>
                    <a:pt x="12" y="989"/>
                  </a:cubicBezTo>
                  <a:lnTo>
                    <a:pt x="12" y="1465"/>
                  </a:lnTo>
                  <a:cubicBezTo>
                    <a:pt x="12" y="1822"/>
                    <a:pt x="310" y="2132"/>
                    <a:pt x="679" y="2132"/>
                  </a:cubicBezTo>
                  <a:lnTo>
                    <a:pt x="1334" y="2132"/>
                  </a:lnTo>
                  <a:lnTo>
                    <a:pt x="2227" y="2072"/>
                  </a:lnTo>
                  <a:cubicBezTo>
                    <a:pt x="2548" y="2072"/>
                    <a:pt x="3001" y="2072"/>
                    <a:pt x="3155" y="1810"/>
                  </a:cubicBezTo>
                  <a:cubicBezTo>
                    <a:pt x="3227" y="1679"/>
                    <a:pt x="3274" y="1525"/>
                    <a:pt x="3274" y="1370"/>
                  </a:cubicBezTo>
                  <a:lnTo>
                    <a:pt x="3132" y="1179"/>
                  </a:lnTo>
                  <a:lnTo>
                    <a:pt x="3274" y="941"/>
                  </a:lnTo>
                  <a:lnTo>
                    <a:pt x="3286" y="894"/>
                  </a:lnTo>
                  <a:cubicBezTo>
                    <a:pt x="3286" y="406"/>
                    <a:pt x="2882" y="1"/>
                    <a:pt x="23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2004;p32">
              <a:extLst>
                <a:ext uri="{FF2B5EF4-FFF2-40B4-BE49-F238E27FC236}">
                  <a16:creationId xmlns:a16="http://schemas.microsoft.com/office/drawing/2014/main" id="{2677F9A5-E54D-C537-5BE5-D23CA48FD851}"/>
                </a:ext>
              </a:extLst>
            </p:cNvPr>
            <p:cNvSpPr/>
            <p:nvPr/>
          </p:nvSpPr>
          <p:spPr>
            <a:xfrm>
              <a:off x="766988" y="2275812"/>
              <a:ext cx="93187" cy="59475"/>
            </a:xfrm>
            <a:custGeom>
              <a:avLst/>
              <a:gdLst/>
              <a:ahLst/>
              <a:cxnLst/>
              <a:rect l="l" t="t" r="r" b="b"/>
              <a:pathLst>
                <a:path w="3359" h="2144" extrusionOk="0">
                  <a:moveTo>
                    <a:pt x="465" y="1"/>
                  </a:moveTo>
                  <a:cubicBezTo>
                    <a:pt x="179" y="156"/>
                    <a:pt x="13" y="465"/>
                    <a:pt x="13" y="787"/>
                  </a:cubicBezTo>
                  <a:lnTo>
                    <a:pt x="13" y="834"/>
                  </a:lnTo>
                  <a:lnTo>
                    <a:pt x="108" y="1072"/>
                  </a:lnTo>
                  <a:lnTo>
                    <a:pt x="13" y="1263"/>
                  </a:lnTo>
                  <a:cubicBezTo>
                    <a:pt x="1" y="1751"/>
                    <a:pt x="406" y="2144"/>
                    <a:pt x="906" y="2144"/>
                  </a:cubicBezTo>
                  <a:lnTo>
                    <a:pt x="2585" y="2144"/>
                  </a:lnTo>
                  <a:cubicBezTo>
                    <a:pt x="2906" y="2144"/>
                    <a:pt x="3192" y="1977"/>
                    <a:pt x="3358" y="1715"/>
                  </a:cubicBezTo>
                  <a:lnTo>
                    <a:pt x="1370" y="1703"/>
                  </a:lnTo>
                  <a:cubicBezTo>
                    <a:pt x="882" y="1703"/>
                    <a:pt x="477" y="1311"/>
                    <a:pt x="465" y="810"/>
                  </a:cubicBezTo>
                  <a:lnTo>
                    <a:pt x="4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2005;p32">
              <a:extLst>
                <a:ext uri="{FF2B5EF4-FFF2-40B4-BE49-F238E27FC236}">
                  <a16:creationId xmlns:a16="http://schemas.microsoft.com/office/drawing/2014/main" id="{BA0A2102-A743-85D5-A010-7098DD7E9E07}"/>
                </a:ext>
              </a:extLst>
            </p:cNvPr>
            <p:cNvSpPr/>
            <p:nvPr/>
          </p:nvSpPr>
          <p:spPr>
            <a:xfrm>
              <a:off x="767653" y="2291679"/>
              <a:ext cx="96156" cy="19501"/>
            </a:xfrm>
            <a:custGeom>
              <a:avLst/>
              <a:gdLst/>
              <a:ahLst/>
              <a:cxnLst/>
              <a:rect l="l" t="t" r="r" b="b"/>
              <a:pathLst>
                <a:path w="3466" h="703" extrusionOk="0">
                  <a:moveTo>
                    <a:pt x="1733" y="0"/>
                  </a:moveTo>
                  <a:cubicBezTo>
                    <a:pt x="1682" y="0"/>
                    <a:pt x="1632" y="12"/>
                    <a:pt x="1584" y="36"/>
                  </a:cubicBezTo>
                  <a:lnTo>
                    <a:pt x="1084" y="274"/>
                  </a:lnTo>
                  <a:lnTo>
                    <a:pt x="1" y="274"/>
                  </a:lnTo>
                  <a:lnTo>
                    <a:pt x="132" y="465"/>
                  </a:lnTo>
                  <a:lnTo>
                    <a:pt x="1" y="703"/>
                  </a:lnTo>
                  <a:lnTo>
                    <a:pt x="1120" y="703"/>
                  </a:lnTo>
                  <a:cubicBezTo>
                    <a:pt x="1167" y="703"/>
                    <a:pt x="1215" y="691"/>
                    <a:pt x="1263" y="667"/>
                  </a:cubicBezTo>
                  <a:lnTo>
                    <a:pt x="1727" y="441"/>
                  </a:lnTo>
                  <a:lnTo>
                    <a:pt x="2203" y="667"/>
                  </a:lnTo>
                  <a:cubicBezTo>
                    <a:pt x="2251" y="691"/>
                    <a:pt x="2299" y="703"/>
                    <a:pt x="2346" y="703"/>
                  </a:cubicBezTo>
                  <a:lnTo>
                    <a:pt x="3453" y="703"/>
                  </a:lnTo>
                  <a:lnTo>
                    <a:pt x="3465" y="691"/>
                  </a:lnTo>
                  <a:lnTo>
                    <a:pt x="3465" y="274"/>
                  </a:lnTo>
                  <a:lnTo>
                    <a:pt x="2370" y="274"/>
                  </a:lnTo>
                  <a:lnTo>
                    <a:pt x="1882" y="36"/>
                  </a:lnTo>
                  <a:cubicBezTo>
                    <a:pt x="1834" y="12"/>
                    <a:pt x="178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2006;p32">
              <a:extLst>
                <a:ext uri="{FF2B5EF4-FFF2-40B4-BE49-F238E27FC236}">
                  <a16:creationId xmlns:a16="http://schemas.microsoft.com/office/drawing/2014/main" id="{02D7F9A5-2996-4CBE-E1EA-78ACABF13596}"/>
                </a:ext>
              </a:extLst>
            </p:cNvPr>
            <p:cNvSpPr/>
            <p:nvPr/>
          </p:nvSpPr>
          <p:spPr>
            <a:xfrm>
              <a:off x="767321" y="2299280"/>
              <a:ext cx="16229" cy="11900"/>
            </a:xfrm>
            <a:custGeom>
              <a:avLst/>
              <a:gdLst/>
              <a:ahLst/>
              <a:cxnLst/>
              <a:rect l="l" t="t" r="r" b="b"/>
              <a:pathLst>
                <a:path w="585" h="429" extrusionOk="0">
                  <a:moveTo>
                    <a:pt x="1" y="0"/>
                  </a:moveTo>
                  <a:lnTo>
                    <a:pt x="1" y="429"/>
                  </a:lnTo>
                  <a:lnTo>
                    <a:pt x="584" y="429"/>
                  </a:lnTo>
                  <a:cubicBezTo>
                    <a:pt x="501" y="298"/>
                    <a:pt x="465" y="155"/>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8" name="Picture 4" descr="Người về từ sao Hỏa- Tác giả: Andy Weir | Nhã Nam">
            <a:extLst>
              <a:ext uri="{FF2B5EF4-FFF2-40B4-BE49-F238E27FC236}">
                <a16:creationId xmlns:a16="http://schemas.microsoft.com/office/drawing/2014/main" id="{54D707D4-D0CD-292B-57D7-CA1F681CD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69" y="1365503"/>
            <a:ext cx="2058598" cy="3272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761" name="Google Shape;3761;p52"/>
          <p:cNvSpPr txBox="1">
            <a:spLocks noGrp="1"/>
          </p:cNvSpPr>
          <p:nvPr>
            <p:ph type="title"/>
          </p:nvPr>
        </p:nvSpPr>
        <p:spPr>
          <a:xfrm>
            <a:off x="719725" y="392912"/>
            <a:ext cx="77043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smtClean="0">
                <a:solidFill>
                  <a:srgbClr val="FF0000"/>
                </a:solidFill>
                <a:latin typeface="#9Slide04 SVNWallington" panose="00000500000000000000" pitchFamily="2" charset="0"/>
              </a:rPr>
              <a:t>Tác </a:t>
            </a:r>
            <a:r>
              <a:rPr lang="en" sz="3200" dirty="0">
                <a:solidFill>
                  <a:srgbClr val="FF0000"/>
                </a:solidFill>
                <a:latin typeface="#9Slide04 SVNWallington" panose="00000500000000000000" pitchFamily="2" charset="0"/>
              </a:rPr>
              <a:t>phẩm</a:t>
            </a:r>
            <a:endParaRPr sz="3200" dirty="0">
              <a:solidFill>
                <a:srgbClr val="FF0000"/>
              </a:solidFill>
              <a:latin typeface="#9Slide04 SVNWallington"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61"/>
                                        </p:tgtEl>
                                        <p:attrNameLst>
                                          <p:attrName>style.visibility</p:attrName>
                                        </p:attrNameLst>
                                      </p:cBhvr>
                                      <p:to>
                                        <p:strVal val="visible"/>
                                      </p:to>
                                    </p:set>
                                    <p:animEffect transition="in" filter="barn(inVertical)">
                                      <p:cBhvr>
                                        <p:cTn id="7" dur="500"/>
                                        <p:tgtEl>
                                          <p:spTgt spid="3761"/>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753"/>
                                        </p:tgtEl>
                                        <p:attrNameLst>
                                          <p:attrName>style.visibility</p:attrName>
                                        </p:attrNameLst>
                                      </p:cBhvr>
                                      <p:to>
                                        <p:strVal val="visible"/>
                                      </p:to>
                                    </p:set>
                                    <p:animEffect transition="in" filter="randombar(horizontal)">
                                      <p:cBhvr>
                                        <p:cTn id="15" dur="500"/>
                                        <p:tgtEl>
                                          <p:spTgt spid="375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804"/>
                                        </p:tgtEl>
                                        <p:attrNameLst>
                                          <p:attrName>style.visibility</p:attrName>
                                        </p:attrNameLst>
                                      </p:cBhvr>
                                      <p:to>
                                        <p:strVal val="visible"/>
                                      </p:to>
                                    </p:set>
                                    <p:animEffect transition="in" filter="randombar(horizontal)">
                                      <p:cBhvr>
                                        <p:cTn id="31" dur="500"/>
                                        <p:tgtEl>
                                          <p:spTgt spid="3804"/>
                                        </p:tgtEl>
                                      </p:cBhvr>
                                    </p:animEffect>
                                  </p:childTnLst>
                                </p:cTn>
                              </p:par>
                              <p:par>
                                <p:cTn id="32" presetID="14" presetClass="entr" presetSubtype="1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21125D-6870-5F28-D61C-0541B7505C92}"/>
              </a:ext>
            </a:extLst>
          </p:cNvPr>
          <p:cNvPicPr>
            <a:picLocks noChangeAspect="1"/>
          </p:cNvPicPr>
          <p:nvPr/>
        </p:nvPicPr>
        <p:blipFill rotWithShape="1">
          <a:blip r:embed="rId3"/>
          <a:srcRect r="988"/>
          <a:stretch/>
        </p:blipFill>
        <p:spPr>
          <a:xfrm>
            <a:off x="466171" y="264321"/>
            <a:ext cx="3193257" cy="4553102"/>
          </a:xfrm>
          <a:prstGeom prst="rect">
            <a:avLst/>
          </a:prstGeom>
          <a:ln>
            <a:noFill/>
          </a:ln>
          <a:effectLst>
            <a:outerShdw blurRad="292100" dist="139700" dir="2700000" algn="tl" rotWithShape="0">
              <a:srgbClr val="333333">
                <a:alpha val="65000"/>
              </a:srgbClr>
            </a:outerShdw>
          </a:effectLst>
        </p:spPr>
      </p:pic>
      <p:grpSp>
        <p:nvGrpSpPr>
          <p:cNvPr id="78" name="Group 77">
            <a:extLst>
              <a:ext uri="{FF2B5EF4-FFF2-40B4-BE49-F238E27FC236}">
                <a16:creationId xmlns:a16="http://schemas.microsoft.com/office/drawing/2014/main" id="{8CA7CC25-E3DC-3E06-A521-0FBD2CD935D3}"/>
              </a:ext>
            </a:extLst>
          </p:cNvPr>
          <p:cNvGrpSpPr/>
          <p:nvPr/>
        </p:nvGrpSpPr>
        <p:grpSpPr>
          <a:xfrm>
            <a:off x="4101241" y="580068"/>
            <a:ext cx="5778753" cy="1103797"/>
            <a:chOff x="4014978" y="597321"/>
            <a:chExt cx="5778753" cy="1103797"/>
          </a:xfrm>
        </p:grpSpPr>
        <p:sp>
          <p:nvSpPr>
            <p:cNvPr id="71" name="TextBox 70">
              <a:extLst>
                <a:ext uri="{FF2B5EF4-FFF2-40B4-BE49-F238E27FC236}">
                  <a16:creationId xmlns:a16="http://schemas.microsoft.com/office/drawing/2014/main" id="{E00A7F20-D160-91BE-80FC-6F809BB6BA58}"/>
                </a:ext>
              </a:extLst>
            </p:cNvPr>
            <p:cNvSpPr txBox="1"/>
            <p:nvPr/>
          </p:nvSpPr>
          <p:spPr>
            <a:xfrm>
              <a:off x="5221731" y="856831"/>
              <a:ext cx="4572000" cy="584775"/>
            </a:xfrm>
            <a:prstGeom prst="rect">
              <a:avLst/>
            </a:prstGeom>
            <a:noFill/>
          </p:spPr>
          <p:txBody>
            <a:bodyPr wrap="square">
              <a:spAutoFit/>
            </a:bodyPr>
            <a:lstStyle/>
            <a:p>
              <a:pPr algn="just"/>
              <a:r>
                <a:rPr lang="en-US" sz="3200" dirty="0" err="1">
                  <a:solidFill>
                    <a:schemeClr val="accent3"/>
                  </a:solidFill>
                  <a:latin typeface="#9Slide05 Braxton Regular" panose="03060000000000000000" pitchFamily="66" charset="0"/>
                </a:rPr>
                <a:t>Làm</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việc</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nhóm</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cặp</a:t>
              </a:r>
              <a:endParaRPr lang="en-US" sz="3200" dirty="0">
                <a:solidFill>
                  <a:schemeClr val="accent3"/>
                </a:solidFill>
                <a:latin typeface="#9Slide05 Braxton Regular" panose="03060000000000000000" pitchFamily="66" charset="0"/>
              </a:endParaRPr>
            </a:p>
          </p:txBody>
        </p:sp>
        <p:pic>
          <p:nvPicPr>
            <p:cNvPr id="73" name="Picture 72">
              <a:extLst>
                <a:ext uri="{FF2B5EF4-FFF2-40B4-BE49-F238E27FC236}">
                  <a16:creationId xmlns:a16="http://schemas.microsoft.com/office/drawing/2014/main" id="{FA8BA904-709D-2466-F663-F8BE397867AB}"/>
                </a:ext>
              </a:extLst>
            </p:cNvPr>
            <p:cNvPicPr>
              <a:picLocks noChangeAspect="1"/>
            </p:cNvPicPr>
            <p:nvPr/>
          </p:nvPicPr>
          <p:blipFill>
            <a:blip r:embed="rId4"/>
            <a:stretch>
              <a:fillRect/>
            </a:stretch>
          </p:blipFill>
          <p:spPr>
            <a:xfrm>
              <a:off x="4014978" y="597321"/>
              <a:ext cx="1102878" cy="1103797"/>
            </a:xfrm>
            <a:prstGeom prst="rect">
              <a:avLst/>
            </a:prstGeom>
          </p:spPr>
        </p:pic>
      </p:grpSp>
      <p:grpSp>
        <p:nvGrpSpPr>
          <p:cNvPr id="79" name="Group 78">
            <a:extLst>
              <a:ext uri="{FF2B5EF4-FFF2-40B4-BE49-F238E27FC236}">
                <a16:creationId xmlns:a16="http://schemas.microsoft.com/office/drawing/2014/main" id="{5D3A7C9C-FEB5-B5AE-A6B7-D9D4BC441048}"/>
              </a:ext>
            </a:extLst>
          </p:cNvPr>
          <p:cNvGrpSpPr/>
          <p:nvPr/>
        </p:nvGrpSpPr>
        <p:grpSpPr>
          <a:xfrm>
            <a:off x="4121537" y="1988974"/>
            <a:ext cx="5681272" cy="1103797"/>
            <a:chOff x="4035274" y="1988974"/>
            <a:chExt cx="5681272" cy="1103797"/>
          </a:xfrm>
        </p:grpSpPr>
        <p:sp>
          <p:nvSpPr>
            <p:cNvPr id="74" name="TextBox 73">
              <a:extLst>
                <a:ext uri="{FF2B5EF4-FFF2-40B4-BE49-F238E27FC236}">
                  <a16:creationId xmlns:a16="http://schemas.microsoft.com/office/drawing/2014/main" id="{6936DAC4-26A7-8116-ABCD-CD8261696346}"/>
                </a:ext>
              </a:extLst>
            </p:cNvPr>
            <p:cNvSpPr txBox="1"/>
            <p:nvPr/>
          </p:nvSpPr>
          <p:spPr>
            <a:xfrm>
              <a:off x="5144546" y="2248486"/>
              <a:ext cx="4572000" cy="584775"/>
            </a:xfrm>
            <a:prstGeom prst="rect">
              <a:avLst/>
            </a:prstGeom>
            <a:noFill/>
          </p:spPr>
          <p:txBody>
            <a:bodyPr wrap="square">
              <a:spAutoFit/>
            </a:bodyPr>
            <a:lstStyle/>
            <a:p>
              <a:pPr algn="just"/>
              <a:r>
                <a:rPr lang="en-US" sz="3200" dirty="0" err="1">
                  <a:solidFill>
                    <a:schemeClr val="accent3"/>
                  </a:solidFill>
                  <a:latin typeface="#9Slide05 Braxton Regular" panose="03060000000000000000" pitchFamily="66" charset="0"/>
                </a:rPr>
                <a:t>Hoàn</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thiện</a:t>
              </a:r>
              <a:r>
                <a:rPr lang="en-US" sz="3200" dirty="0">
                  <a:solidFill>
                    <a:schemeClr val="accent3"/>
                  </a:solidFill>
                  <a:latin typeface="#9Slide05 Braxton Regular" panose="03060000000000000000" pitchFamily="66" charset="0"/>
                </a:rPr>
                <a:t> PHT </a:t>
              </a:r>
              <a:r>
                <a:rPr lang="en-US" sz="3200" dirty="0" err="1">
                  <a:solidFill>
                    <a:schemeClr val="accent3"/>
                  </a:solidFill>
                  <a:latin typeface="#9Slide05 Braxton Regular" panose="03060000000000000000" pitchFamily="66" charset="0"/>
                </a:rPr>
                <a:t>số</a:t>
              </a:r>
              <a:r>
                <a:rPr lang="en-US" sz="3200" dirty="0">
                  <a:solidFill>
                    <a:schemeClr val="accent3"/>
                  </a:solidFill>
                  <a:latin typeface="#9Slide05 Braxton Regular" panose="03060000000000000000" pitchFamily="66" charset="0"/>
                </a:rPr>
                <a:t> 1</a:t>
              </a:r>
            </a:p>
          </p:txBody>
        </p:sp>
        <p:pic>
          <p:nvPicPr>
            <p:cNvPr id="76" name="Picture 75">
              <a:extLst>
                <a:ext uri="{FF2B5EF4-FFF2-40B4-BE49-F238E27FC236}">
                  <a16:creationId xmlns:a16="http://schemas.microsoft.com/office/drawing/2014/main" id="{459037CF-785F-EF8B-A5D0-4A856BD92CEF}"/>
                </a:ext>
              </a:extLst>
            </p:cNvPr>
            <p:cNvPicPr>
              <a:picLocks noChangeAspect="1"/>
            </p:cNvPicPr>
            <p:nvPr/>
          </p:nvPicPr>
          <p:blipFill>
            <a:blip r:embed="rId4"/>
            <a:stretch>
              <a:fillRect/>
            </a:stretch>
          </p:blipFill>
          <p:spPr>
            <a:xfrm>
              <a:off x="4035274" y="1988974"/>
              <a:ext cx="1102878" cy="1103797"/>
            </a:xfrm>
            <a:prstGeom prst="rect">
              <a:avLst/>
            </a:prstGeom>
          </p:spPr>
        </p:pic>
      </p:grpSp>
      <p:grpSp>
        <p:nvGrpSpPr>
          <p:cNvPr id="80" name="Group 79">
            <a:extLst>
              <a:ext uri="{FF2B5EF4-FFF2-40B4-BE49-F238E27FC236}">
                <a16:creationId xmlns:a16="http://schemas.microsoft.com/office/drawing/2014/main" id="{EA93E2AA-8FEA-8709-F918-514660DB8CA1}"/>
              </a:ext>
            </a:extLst>
          </p:cNvPr>
          <p:cNvGrpSpPr/>
          <p:nvPr/>
        </p:nvGrpSpPr>
        <p:grpSpPr>
          <a:xfrm>
            <a:off x="4205116" y="3476888"/>
            <a:ext cx="5674878" cy="1103797"/>
            <a:chOff x="4118853" y="3442382"/>
            <a:chExt cx="5674878" cy="1103797"/>
          </a:xfrm>
        </p:grpSpPr>
        <p:sp>
          <p:nvSpPr>
            <p:cNvPr id="75" name="TextBox 74">
              <a:extLst>
                <a:ext uri="{FF2B5EF4-FFF2-40B4-BE49-F238E27FC236}">
                  <a16:creationId xmlns:a16="http://schemas.microsoft.com/office/drawing/2014/main" id="{9209B1AC-4AB4-D9DA-6090-D39107D8948F}"/>
                </a:ext>
              </a:extLst>
            </p:cNvPr>
            <p:cNvSpPr txBox="1"/>
            <p:nvPr/>
          </p:nvSpPr>
          <p:spPr>
            <a:xfrm>
              <a:off x="5221731" y="3701895"/>
              <a:ext cx="4572000" cy="584775"/>
            </a:xfrm>
            <a:prstGeom prst="rect">
              <a:avLst/>
            </a:prstGeom>
            <a:noFill/>
          </p:spPr>
          <p:txBody>
            <a:bodyPr wrap="square">
              <a:spAutoFit/>
            </a:bodyPr>
            <a:lstStyle/>
            <a:p>
              <a:pPr algn="just"/>
              <a:r>
                <a:rPr lang="en-US" sz="3200" dirty="0">
                  <a:solidFill>
                    <a:schemeClr val="accent3"/>
                  </a:solidFill>
                  <a:latin typeface="#9Slide05 Braxton Regular" panose="03060000000000000000" pitchFamily="66" charset="0"/>
                </a:rPr>
                <a:t>Chia </a:t>
              </a:r>
              <a:r>
                <a:rPr lang="en-US" sz="3200" dirty="0" err="1">
                  <a:solidFill>
                    <a:schemeClr val="accent3"/>
                  </a:solidFill>
                  <a:latin typeface="#9Slide05 Braxton Regular" panose="03060000000000000000" pitchFamily="66" charset="0"/>
                </a:rPr>
                <a:t>sẻ</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với</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cả</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lớp</a:t>
              </a:r>
              <a:endParaRPr lang="en-US" sz="3200" dirty="0">
                <a:solidFill>
                  <a:schemeClr val="accent3"/>
                </a:solidFill>
                <a:latin typeface="#9Slide05 Braxton Regular" panose="03060000000000000000" pitchFamily="66" charset="0"/>
              </a:endParaRPr>
            </a:p>
          </p:txBody>
        </p:sp>
        <p:pic>
          <p:nvPicPr>
            <p:cNvPr id="77" name="Picture 76">
              <a:extLst>
                <a:ext uri="{FF2B5EF4-FFF2-40B4-BE49-F238E27FC236}">
                  <a16:creationId xmlns:a16="http://schemas.microsoft.com/office/drawing/2014/main" id="{1685BC18-BA63-A717-1928-856130363C2B}"/>
                </a:ext>
              </a:extLst>
            </p:cNvPr>
            <p:cNvPicPr>
              <a:picLocks noChangeAspect="1"/>
            </p:cNvPicPr>
            <p:nvPr/>
          </p:nvPicPr>
          <p:blipFill>
            <a:blip r:embed="rId4"/>
            <a:stretch>
              <a:fillRect/>
            </a:stretch>
          </p:blipFill>
          <p:spPr>
            <a:xfrm>
              <a:off x="4118853" y="3442382"/>
              <a:ext cx="1102878" cy="1103797"/>
            </a:xfrm>
            <a:prstGeom prst="rect">
              <a:avLst/>
            </a:prstGeom>
          </p:spPr>
        </p:pic>
      </p:grpSp>
    </p:spTree>
    <p:extLst>
      <p:ext uri="{BB962C8B-B14F-4D97-AF65-F5344CB8AC3E}">
        <p14:creationId xmlns:p14="http://schemas.microsoft.com/office/powerpoint/2010/main" val="112749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down)">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down)">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3" name="Group 2">
            <a:extLst>
              <a:ext uri="{FF2B5EF4-FFF2-40B4-BE49-F238E27FC236}">
                <a16:creationId xmlns:a16="http://schemas.microsoft.com/office/drawing/2014/main" id="{AF2EB54E-9FE4-24C0-902F-61BC28DF5144}"/>
              </a:ext>
            </a:extLst>
          </p:cNvPr>
          <p:cNvGrpSpPr/>
          <p:nvPr/>
        </p:nvGrpSpPr>
        <p:grpSpPr>
          <a:xfrm>
            <a:off x="375488" y="1640062"/>
            <a:ext cx="2928367" cy="2932927"/>
            <a:chOff x="448102" y="1401923"/>
            <a:chExt cx="3266236" cy="3353095"/>
          </a:xfrm>
        </p:grpSpPr>
        <p:sp>
          <p:nvSpPr>
            <p:cNvPr id="4" name="Google Shape;1252;p26">
              <a:extLst>
                <a:ext uri="{FF2B5EF4-FFF2-40B4-BE49-F238E27FC236}">
                  <a16:creationId xmlns:a16="http://schemas.microsoft.com/office/drawing/2014/main" id="{AC8C4C85-A311-11AA-8A38-D9F3F617EC08}"/>
                </a:ext>
              </a:extLst>
            </p:cNvPr>
            <p:cNvSpPr/>
            <p:nvPr/>
          </p:nvSpPr>
          <p:spPr>
            <a:xfrm rot="3599984">
              <a:off x="404672" y="1445353"/>
              <a:ext cx="3353095" cy="3266236"/>
            </a:xfrm>
            <a:prstGeom prst="arc">
              <a:avLst>
                <a:gd name="adj1" fmla="val 19400989"/>
                <a:gd name="adj2" fmla="val 13616308"/>
              </a:avLst>
            </a:prstGeom>
            <a:noFill/>
            <a:ln w="114300" cap="flat" cmpd="sng">
              <a:solidFill>
                <a:schemeClr val="accent6">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253;p26">
              <a:extLst>
                <a:ext uri="{FF2B5EF4-FFF2-40B4-BE49-F238E27FC236}">
                  <a16:creationId xmlns:a16="http://schemas.microsoft.com/office/drawing/2014/main" id="{DF4FE783-4B34-CA5D-FE31-D3AFBADAAD15}"/>
                </a:ext>
              </a:extLst>
            </p:cNvPr>
            <p:cNvSpPr/>
            <p:nvPr/>
          </p:nvSpPr>
          <p:spPr>
            <a:xfrm>
              <a:off x="848149" y="1985041"/>
              <a:ext cx="2412300" cy="2471345"/>
            </a:xfrm>
            <a:prstGeom prst="arc">
              <a:avLst>
                <a:gd name="adj1" fmla="val 16200000"/>
                <a:gd name="adj2" fmla="val 10110725"/>
              </a:avLst>
            </a:prstGeom>
            <a:noFill/>
            <a:ln w="11430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1254;p26">
              <a:extLst>
                <a:ext uri="{FF2B5EF4-FFF2-40B4-BE49-F238E27FC236}">
                  <a16:creationId xmlns:a16="http://schemas.microsoft.com/office/drawing/2014/main" id="{05FEB2E6-5F5F-D0F7-6A94-A6E9E5F3CB23}"/>
                </a:ext>
              </a:extLst>
            </p:cNvPr>
            <p:cNvSpPr/>
            <p:nvPr/>
          </p:nvSpPr>
          <p:spPr>
            <a:xfrm>
              <a:off x="739044" y="1672167"/>
              <a:ext cx="2812502" cy="2812500"/>
            </a:xfrm>
            <a:prstGeom prst="arc">
              <a:avLst>
                <a:gd name="adj1" fmla="val 10307741"/>
                <a:gd name="adj2" fmla="val 20009587"/>
              </a:avLst>
            </a:prstGeom>
            <a:noFill/>
            <a:ln w="114300" cap="flat" cmpd="sng">
              <a:solidFill>
                <a:schemeClr val="accent2">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 name="Google Shape;1255;p26">
              <a:extLst>
                <a:ext uri="{FF2B5EF4-FFF2-40B4-BE49-F238E27FC236}">
                  <a16:creationId xmlns:a16="http://schemas.microsoft.com/office/drawing/2014/main" id="{63B5BD4C-C791-6CBD-8D22-97361EFF2B84}"/>
                </a:ext>
              </a:extLst>
            </p:cNvPr>
            <p:cNvGrpSpPr/>
            <p:nvPr/>
          </p:nvGrpSpPr>
          <p:grpSpPr>
            <a:xfrm>
              <a:off x="1035725" y="2278491"/>
              <a:ext cx="1940569" cy="1825341"/>
              <a:chOff x="3416488" y="1619075"/>
              <a:chExt cx="2311027" cy="2173802"/>
            </a:xfrm>
          </p:grpSpPr>
          <p:sp>
            <p:nvSpPr>
              <p:cNvPr id="8" name="Google Shape;1256;p26">
                <a:extLst>
                  <a:ext uri="{FF2B5EF4-FFF2-40B4-BE49-F238E27FC236}">
                    <a16:creationId xmlns:a16="http://schemas.microsoft.com/office/drawing/2014/main" id="{A8EAC9B8-CFF3-F066-B4E1-7F3EF3C292A6}"/>
                  </a:ext>
                </a:extLst>
              </p:cNvPr>
              <p:cNvSpPr/>
              <p:nvPr/>
            </p:nvSpPr>
            <p:spPr>
              <a:xfrm>
                <a:off x="3442696" y="2304327"/>
                <a:ext cx="410691" cy="695318"/>
              </a:xfrm>
              <a:custGeom>
                <a:avLst/>
                <a:gdLst/>
                <a:ahLst/>
                <a:cxnLst/>
                <a:rect l="l" t="t" r="r" b="b"/>
                <a:pathLst>
                  <a:path w="7835" h="13265" extrusionOk="0">
                    <a:moveTo>
                      <a:pt x="2119" y="1"/>
                    </a:moveTo>
                    <a:cubicBezTo>
                      <a:pt x="953" y="1"/>
                      <a:pt x="0" y="953"/>
                      <a:pt x="0" y="2120"/>
                    </a:cubicBezTo>
                    <a:lnTo>
                      <a:pt x="0" y="11145"/>
                    </a:lnTo>
                    <a:cubicBezTo>
                      <a:pt x="0" y="12312"/>
                      <a:pt x="953" y="13264"/>
                      <a:pt x="2119" y="13264"/>
                    </a:cubicBezTo>
                    <a:lnTo>
                      <a:pt x="7834" y="13264"/>
                    </a:lnTo>
                    <a:lnTo>
                      <a:pt x="78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7;p26">
                <a:extLst>
                  <a:ext uri="{FF2B5EF4-FFF2-40B4-BE49-F238E27FC236}">
                    <a16:creationId xmlns:a16="http://schemas.microsoft.com/office/drawing/2014/main" id="{5E2A486B-7F26-0504-BF01-DC987874F08D}"/>
                  </a:ext>
                </a:extLst>
              </p:cNvPr>
              <p:cNvSpPr/>
              <p:nvPr/>
            </p:nvSpPr>
            <p:spPr>
              <a:xfrm>
                <a:off x="3416488" y="2278118"/>
                <a:ext cx="462480" cy="747736"/>
              </a:xfrm>
              <a:custGeom>
                <a:avLst/>
                <a:gdLst/>
                <a:ahLst/>
                <a:cxnLst/>
                <a:rect l="l" t="t" r="r" b="b"/>
                <a:pathLst>
                  <a:path w="8823" h="14265" extrusionOk="0">
                    <a:moveTo>
                      <a:pt x="7822" y="1001"/>
                    </a:moveTo>
                    <a:lnTo>
                      <a:pt x="7822" y="13264"/>
                    </a:lnTo>
                    <a:lnTo>
                      <a:pt x="5548" y="13264"/>
                    </a:lnTo>
                    <a:cubicBezTo>
                      <a:pt x="3036" y="13252"/>
                      <a:pt x="1012" y="11228"/>
                      <a:pt x="1012" y="8716"/>
                    </a:cubicBezTo>
                    <a:lnTo>
                      <a:pt x="1012" y="5549"/>
                    </a:lnTo>
                    <a:cubicBezTo>
                      <a:pt x="1012" y="3037"/>
                      <a:pt x="3036" y="1001"/>
                      <a:pt x="5548" y="1001"/>
                    </a:cubicBezTo>
                    <a:close/>
                    <a:moveTo>
                      <a:pt x="5548" y="1"/>
                    </a:moveTo>
                    <a:cubicBezTo>
                      <a:pt x="2477" y="1"/>
                      <a:pt x="0" y="2477"/>
                      <a:pt x="0" y="5549"/>
                    </a:cubicBezTo>
                    <a:lnTo>
                      <a:pt x="0" y="8716"/>
                    </a:lnTo>
                    <a:cubicBezTo>
                      <a:pt x="0" y="11788"/>
                      <a:pt x="2488" y="14264"/>
                      <a:pt x="5548" y="14264"/>
                    </a:cubicBezTo>
                    <a:lnTo>
                      <a:pt x="8823" y="14264"/>
                    </a:lnTo>
                    <a:lnTo>
                      <a:pt x="88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8;p26">
                <a:extLst>
                  <a:ext uri="{FF2B5EF4-FFF2-40B4-BE49-F238E27FC236}">
                    <a16:creationId xmlns:a16="http://schemas.microsoft.com/office/drawing/2014/main" id="{B1B07BEE-A946-8135-18B8-FF2187A27D95}"/>
                  </a:ext>
                </a:extLst>
              </p:cNvPr>
              <p:cNvSpPr/>
              <p:nvPr/>
            </p:nvSpPr>
            <p:spPr>
              <a:xfrm>
                <a:off x="5291244" y="2304327"/>
                <a:ext cx="410062" cy="695318"/>
              </a:xfrm>
              <a:custGeom>
                <a:avLst/>
                <a:gdLst/>
                <a:ahLst/>
                <a:cxnLst/>
                <a:rect l="l" t="t" r="r" b="b"/>
                <a:pathLst>
                  <a:path w="7823" h="13265" extrusionOk="0">
                    <a:moveTo>
                      <a:pt x="0" y="1"/>
                    </a:moveTo>
                    <a:lnTo>
                      <a:pt x="0" y="13264"/>
                    </a:lnTo>
                    <a:lnTo>
                      <a:pt x="5704" y="13264"/>
                    </a:lnTo>
                    <a:cubicBezTo>
                      <a:pt x="6870" y="13264"/>
                      <a:pt x="7823" y="12312"/>
                      <a:pt x="7823" y="11145"/>
                    </a:cubicBezTo>
                    <a:lnTo>
                      <a:pt x="7823" y="2120"/>
                    </a:lnTo>
                    <a:cubicBezTo>
                      <a:pt x="7823" y="953"/>
                      <a:pt x="6870" y="1"/>
                      <a:pt x="57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9;p26">
                <a:extLst>
                  <a:ext uri="{FF2B5EF4-FFF2-40B4-BE49-F238E27FC236}">
                    <a16:creationId xmlns:a16="http://schemas.microsoft.com/office/drawing/2014/main" id="{8C25BAF2-B26F-D87A-7F9F-1651EB8EE99B}"/>
                  </a:ext>
                </a:extLst>
              </p:cNvPr>
              <p:cNvSpPr/>
              <p:nvPr/>
            </p:nvSpPr>
            <p:spPr>
              <a:xfrm>
                <a:off x="5265035" y="2278118"/>
                <a:ext cx="462480" cy="747736"/>
              </a:xfrm>
              <a:custGeom>
                <a:avLst/>
                <a:gdLst/>
                <a:ahLst/>
                <a:cxnLst/>
                <a:rect l="l" t="t" r="r" b="b"/>
                <a:pathLst>
                  <a:path w="8823" h="14265" extrusionOk="0">
                    <a:moveTo>
                      <a:pt x="3275" y="1001"/>
                    </a:moveTo>
                    <a:cubicBezTo>
                      <a:pt x="5787" y="1001"/>
                      <a:pt x="7811" y="3037"/>
                      <a:pt x="7823" y="5549"/>
                    </a:cubicBezTo>
                    <a:lnTo>
                      <a:pt x="7823" y="8716"/>
                    </a:lnTo>
                    <a:cubicBezTo>
                      <a:pt x="7811" y="11228"/>
                      <a:pt x="5787" y="13252"/>
                      <a:pt x="3275" y="13264"/>
                    </a:cubicBezTo>
                    <a:lnTo>
                      <a:pt x="1001" y="13264"/>
                    </a:lnTo>
                    <a:lnTo>
                      <a:pt x="1001" y="1001"/>
                    </a:lnTo>
                    <a:close/>
                    <a:moveTo>
                      <a:pt x="0" y="1"/>
                    </a:moveTo>
                    <a:lnTo>
                      <a:pt x="0" y="14264"/>
                    </a:lnTo>
                    <a:lnTo>
                      <a:pt x="3275" y="14264"/>
                    </a:lnTo>
                    <a:cubicBezTo>
                      <a:pt x="6335" y="14264"/>
                      <a:pt x="8823" y="11776"/>
                      <a:pt x="8823" y="8716"/>
                    </a:cubicBezTo>
                    <a:lnTo>
                      <a:pt x="8823" y="5549"/>
                    </a:lnTo>
                    <a:cubicBezTo>
                      <a:pt x="8823" y="2477"/>
                      <a:pt x="6335" y="1"/>
                      <a:pt x="3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60;p26">
                <a:extLst>
                  <a:ext uri="{FF2B5EF4-FFF2-40B4-BE49-F238E27FC236}">
                    <a16:creationId xmlns:a16="http://schemas.microsoft.com/office/drawing/2014/main" id="{3C51AEDB-579E-E29F-DDE4-EA23542646B8}"/>
                  </a:ext>
                </a:extLst>
              </p:cNvPr>
              <p:cNvSpPr/>
              <p:nvPr/>
            </p:nvSpPr>
            <p:spPr>
              <a:xfrm>
                <a:off x="3840858" y="3185568"/>
                <a:ext cx="1462291" cy="581834"/>
              </a:xfrm>
              <a:custGeom>
                <a:avLst/>
                <a:gdLst/>
                <a:ahLst/>
                <a:cxnLst/>
                <a:rect l="l" t="t" r="r" b="b"/>
                <a:pathLst>
                  <a:path w="27897" h="11100" extrusionOk="0">
                    <a:moveTo>
                      <a:pt x="3584" y="0"/>
                    </a:moveTo>
                    <a:lnTo>
                      <a:pt x="858" y="5084"/>
                    </a:lnTo>
                    <a:cubicBezTo>
                      <a:pt x="0" y="6692"/>
                      <a:pt x="798" y="8680"/>
                      <a:pt x="2524" y="9251"/>
                    </a:cubicBezTo>
                    <a:cubicBezTo>
                      <a:pt x="6233" y="10484"/>
                      <a:pt x="10091" y="11100"/>
                      <a:pt x="13948" y="11100"/>
                    </a:cubicBezTo>
                    <a:cubicBezTo>
                      <a:pt x="17806" y="11100"/>
                      <a:pt x="21664" y="10484"/>
                      <a:pt x="25373" y="9251"/>
                    </a:cubicBezTo>
                    <a:cubicBezTo>
                      <a:pt x="27099" y="8680"/>
                      <a:pt x="27897" y="6692"/>
                      <a:pt x="27028" y="5084"/>
                    </a:cubicBezTo>
                    <a:lnTo>
                      <a:pt x="24313"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61;p26">
                <a:extLst>
                  <a:ext uri="{FF2B5EF4-FFF2-40B4-BE49-F238E27FC236}">
                    <a16:creationId xmlns:a16="http://schemas.microsoft.com/office/drawing/2014/main" id="{32BC764D-EE77-B201-8821-83294CD7AACB}"/>
                  </a:ext>
                </a:extLst>
              </p:cNvPr>
              <p:cNvSpPr/>
              <p:nvPr/>
            </p:nvSpPr>
            <p:spPr>
              <a:xfrm>
                <a:off x="3809669" y="3159359"/>
                <a:ext cx="1524091" cy="633518"/>
              </a:xfrm>
              <a:custGeom>
                <a:avLst/>
                <a:gdLst/>
                <a:ahLst/>
                <a:cxnLst/>
                <a:rect l="l" t="t" r="r" b="b"/>
                <a:pathLst>
                  <a:path w="29076" h="12086" extrusionOk="0">
                    <a:moveTo>
                      <a:pt x="24598" y="1000"/>
                    </a:moveTo>
                    <a:lnTo>
                      <a:pt x="27182" y="5834"/>
                    </a:lnTo>
                    <a:cubicBezTo>
                      <a:pt x="27896" y="7156"/>
                      <a:pt x="27242" y="8811"/>
                      <a:pt x="25813" y="9275"/>
                    </a:cubicBezTo>
                    <a:cubicBezTo>
                      <a:pt x="22152" y="10478"/>
                      <a:pt x="18348" y="11079"/>
                      <a:pt x="14543" y="11079"/>
                    </a:cubicBezTo>
                    <a:cubicBezTo>
                      <a:pt x="10739" y="11079"/>
                      <a:pt x="6935" y="10478"/>
                      <a:pt x="3274" y="9275"/>
                    </a:cubicBezTo>
                    <a:cubicBezTo>
                      <a:pt x="1845" y="8811"/>
                      <a:pt x="1191" y="7156"/>
                      <a:pt x="1905" y="5834"/>
                    </a:cubicBezTo>
                    <a:lnTo>
                      <a:pt x="4477" y="1000"/>
                    </a:lnTo>
                    <a:close/>
                    <a:moveTo>
                      <a:pt x="3881" y="0"/>
                    </a:moveTo>
                    <a:lnTo>
                      <a:pt x="1012" y="5358"/>
                    </a:lnTo>
                    <a:cubicBezTo>
                      <a:pt x="0" y="7227"/>
                      <a:pt x="941" y="9561"/>
                      <a:pt x="2965" y="10240"/>
                    </a:cubicBezTo>
                    <a:cubicBezTo>
                      <a:pt x="6657" y="11455"/>
                      <a:pt x="10536" y="12085"/>
                      <a:pt x="14428" y="12085"/>
                    </a:cubicBezTo>
                    <a:cubicBezTo>
                      <a:pt x="14465" y="12085"/>
                      <a:pt x="14501" y="12085"/>
                      <a:pt x="14538" y="12085"/>
                    </a:cubicBezTo>
                    <a:cubicBezTo>
                      <a:pt x="14574" y="12085"/>
                      <a:pt x="14611" y="12085"/>
                      <a:pt x="14647" y="12085"/>
                    </a:cubicBezTo>
                    <a:cubicBezTo>
                      <a:pt x="18551" y="12085"/>
                      <a:pt x="22418" y="11455"/>
                      <a:pt x="26134" y="10240"/>
                    </a:cubicBezTo>
                    <a:cubicBezTo>
                      <a:pt x="28146" y="9561"/>
                      <a:pt x="29075" y="7227"/>
                      <a:pt x="28063" y="5358"/>
                    </a:cubicBezTo>
                    <a:lnTo>
                      <a:pt x="25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62;p26">
                <a:extLst>
                  <a:ext uri="{FF2B5EF4-FFF2-40B4-BE49-F238E27FC236}">
                    <a16:creationId xmlns:a16="http://schemas.microsoft.com/office/drawing/2014/main" id="{803F4F9D-6A9E-C0BC-DDDC-64EE78009B28}"/>
                  </a:ext>
                </a:extLst>
              </p:cNvPr>
              <p:cNvSpPr/>
              <p:nvPr/>
            </p:nvSpPr>
            <p:spPr>
              <a:xfrm>
                <a:off x="3618032" y="1645284"/>
                <a:ext cx="1907945" cy="1789953"/>
              </a:xfrm>
              <a:custGeom>
                <a:avLst/>
                <a:gdLst/>
                <a:ahLst/>
                <a:cxnLst/>
                <a:rect l="l" t="t" r="r" b="b"/>
                <a:pathLst>
                  <a:path w="36399" h="34148" extrusionOk="0">
                    <a:moveTo>
                      <a:pt x="18194" y="1"/>
                    </a:moveTo>
                    <a:cubicBezTo>
                      <a:pt x="8145" y="1"/>
                      <a:pt x="1" y="8680"/>
                      <a:pt x="1" y="19384"/>
                    </a:cubicBezTo>
                    <a:cubicBezTo>
                      <a:pt x="1" y="31695"/>
                      <a:pt x="8145" y="34148"/>
                      <a:pt x="18194" y="34148"/>
                    </a:cubicBezTo>
                    <a:cubicBezTo>
                      <a:pt x="28242" y="34148"/>
                      <a:pt x="36398" y="31695"/>
                      <a:pt x="36398" y="19384"/>
                    </a:cubicBezTo>
                    <a:cubicBezTo>
                      <a:pt x="36398" y="8680"/>
                      <a:pt x="28242" y="1"/>
                      <a:pt x="18194"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3;p26">
                <a:extLst>
                  <a:ext uri="{FF2B5EF4-FFF2-40B4-BE49-F238E27FC236}">
                    <a16:creationId xmlns:a16="http://schemas.microsoft.com/office/drawing/2014/main" id="{4494D94B-397E-AFE0-F7B2-5ED9D410F4CC}"/>
                  </a:ext>
                </a:extLst>
              </p:cNvPr>
              <p:cNvSpPr/>
              <p:nvPr/>
            </p:nvSpPr>
            <p:spPr>
              <a:xfrm>
                <a:off x="3591823" y="1619075"/>
                <a:ext cx="1960362" cy="1842370"/>
              </a:xfrm>
              <a:custGeom>
                <a:avLst/>
                <a:gdLst/>
                <a:ahLst/>
                <a:cxnLst/>
                <a:rect l="l" t="t" r="r" b="b"/>
                <a:pathLst>
                  <a:path w="37399" h="35148" extrusionOk="0">
                    <a:moveTo>
                      <a:pt x="18694" y="1001"/>
                    </a:moveTo>
                    <a:cubicBezTo>
                      <a:pt x="28457" y="1001"/>
                      <a:pt x="36386" y="9466"/>
                      <a:pt x="36386" y="19884"/>
                    </a:cubicBezTo>
                    <a:cubicBezTo>
                      <a:pt x="36386" y="25432"/>
                      <a:pt x="34719" y="29219"/>
                      <a:pt x="31290" y="31469"/>
                    </a:cubicBezTo>
                    <a:cubicBezTo>
                      <a:pt x="28492" y="33290"/>
                      <a:pt x="24492" y="34148"/>
                      <a:pt x="18694" y="34148"/>
                    </a:cubicBezTo>
                    <a:cubicBezTo>
                      <a:pt x="9954" y="34148"/>
                      <a:pt x="1001" y="32457"/>
                      <a:pt x="1001" y="19884"/>
                    </a:cubicBezTo>
                    <a:cubicBezTo>
                      <a:pt x="1001" y="9466"/>
                      <a:pt x="8942" y="1001"/>
                      <a:pt x="18694" y="1001"/>
                    </a:cubicBezTo>
                    <a:close/>
                    <a:moveTo>
                      <a:pt x="18694" y="1"/>
                    </a:moveTo>
                    <a:cubicBezTo>
                      <a:pt x="8383" y="1"/>
                      <a:pt x="1" y="8918"/>
                      <a:pt x="1" y="19884"/>
                    </a:cubicBezTo>
                    <a:cubicBezTo>
                      <a:pt x="1" y="25790"/>
                      <a:pt x="1822" y="29861"/>
                      <a:pt x="5561" y="32302"/>
                    </a:cubicBezTo>
                    <a:cubicBezTo>
                      <a:pt x="8526" y="34243"/>
                      <a:pt x="12705" y="35148"/>
                      <a:pt x="18694" y="35148"/>
                    </a:cubicBezTo>
                    <a:cubicBezTo>
                      <a:pt x="24694" y="35148"/>
                      <a:pt x="28861" y="34243"/>
                      <a:pt x="31838" y="32302"/>
                    </a:cubicBezTo>
                    <a:cubicBezTo>
                      <a:pt x="35577" y="29861"/>
                      <a:pt x="37398" y="25790"/>
                      <a:pt x="37398" y="19884"/>
                    </a:cubicBezTo>
                    <a:cubicBezTo>
                      <a:pt x="37398" y="8918"/>
                      <a:pt x="29004" y="1"/>
                      <a:pt x="18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4;p26">
                <a:extLst>
                  <a:ext uri="{FF2B5EF4-FFF2-40B4-BE49-F238E27FC236}">
                    <a16:creationId xmlns:a16="http://schemas.microsoft.com/office/drawing/2014/main" id="{17B03323-A948-24DF-D6D7-60F7FCFDF07F}"/>
                  </a:ext>
                </a:extLst>
              </p:cNvPr>
              <p:cNvSpPr/>
              <p:nvPr/>
            </p:nvSpPr>
            <p:spPr>
              <a:xfrm>
                <a:off x="3788440" y="1993545"/>
                <a:ext cx="1566497" cy="1254456"/>
              </a:xfrm>
              <a:custGeom>
                <a:avLst/>
                <a:gdLst/>
                <a:ahLst/>
                <a:cxnLst/>
                <a:rect l="l" t="t" r="r" b="b"/>
                <a:pathLst>
                  <a:path w="29885" h="23932" extrusionOk="0">
                    <a:moveTo>
                      <a:pt x="12049" y="0"/>
                    </a:moveTo>
                    <a:cubicBezTo>
                      <a:pt x="5799" y="12"/>
                      <a:pt x="655" y="4941"/>
                      <a:pt x="381" y="11192"/>
                    </a:cubicBezTo>
                    <a:lnTo>
                      <a:pt x="250" y="14097"/>
                    </a:lnTo>
                    <a:cubicBezTo>
                      <a:pt x="0" y="19443"/>
                      <a:pt x="4263" y="23920"/>
                      <a:pt x="9620" y="23932"/>
                    </a:cubicBezTo>
                    <a:lnTo>
                      <a:pt x="20277" y="23932"/>
                    </a:lnTo>
                    <a:cubicBezTo>
                      <a:pt x="25622" y="23920"/>
                      <a:pt x="29885" y="19443"/>
                      <a:pt x="29635" y="14097"/>
                    </a:cubicBezTo>
                    <a:lnTo>
                      <a:pt x="29528" y="11859"/>
                    </a:lnTo>
                    <a:cubicBezTo>
                      <a:pt x="29242" y="5239"/>
                      <a:pt x="23801" y="24"/>
                      <a:pt x="171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5;p26">
                <a:extLst>
                  <a:ext uri="{FF2B5EF4-FFF2-40B4-BE49-F238E27FC236}">
                    <a16:creationId xmlns:a16="http://schemas.microsoft.com/office/drawing/2014/main" id="{E6446B59-81BF-1A14-B2A2-1187EDEF63CE}"/>
                  </a:ext>
                </a:extLst>
              </p:cNvPr>
              <p:cNvSpPr/>
              <p:nvPr/>
            </p:nvSpPr>
            <p:spPr>
              <a:xfrm>
                <a:off x="3761603" y="1967336"/>
                <a:ext cx="1620173" cy="1306873"/>
              </a:xfrm>
              <a:custGeom>
                <a:avLst/>
                <a:gdLst/>
                <a:ahLst/>
                <a:cxnLst/>
                <a:rect l="l" t="t" r="r" b="b"/>
                <a:pathLst>
                  <a:path w="30909" h="24932" extrusionOk="0">
                    <a:moveTo>
                      <a:pt x="17693" y="1012"/>
                    </a:moveTo>
                    <a:cubicBezTo>
                      <a:pt x="24051" y="1012"/>
                      <a:pt x="29290" y="6025"/>
                      <a:pt x="29552" y="12383"/>
                    </a:cubicBezTo>
                    <a:lnTo>
                      <a:pt x="29647" y="14621"/>
                    </a:lnTo>
                    <a:cubicBezTo>
                      <a:pt x="29885" y="19681"/>
                      <a:pt x="25849" y="23920"/>
                      <a:pt x="20789" y="23932"/>
                    </a:cubicBezTo>
                    <a:lnTo>
                      <a:pt x="10132" y="23932"/>
                    </a:lnTo>
                    <a:cubicBezTo>
                      <a:pt x="5072" y="23920"/>
                      <a:pt x="1036" y="19681"/>
                      <a:pt x="1274" y="14621"/>
                    </a:cubicBezTo>
                    <a:lnTo>
                      <a:pt x="1405" y="11728"/>
                    </a:lnTo>
                    <a:cubicBezTo>
                      <a:pt x="1643" y="5739"/>
                      <a:pt x="6572" y="1012"/>
                      <a:pt x="12561" y="1012"/>
                    </a:cubicBezTo>
                    <a:close/>
                    <a:moveTo>
                      <a:pt x="12561" y="0"/>
                    </a:moveTo>
                    <a:cubicBezTo>
                      <a:pt x="6037" y="0"/>
                      <a:pt x="667" y="5156"/>
                      <a:pt x="393" y="11680"/>
                    </a:cubicBezTo>
                    <a:lnTo>
                      <a:pt x="262" y="14574"/>
                    </a:lnTo>
                    <a:cubicBezTo>
                      <a:pt x="0" y="20217"/>
                      <a:pt x="4489" y="24932"/>
                      <a:pt x="10132" y="24932"/>
                    </a:cubicBezTo>
                    <a:lnTo>
                      <a:pt x="20789" y="24932"/>
                    </a:lnTo>
                    <a:cubicBezTo>
                      <a:pt x="26420" y="24920"/>
                      <a:pt x="30909" y="20205"/>
                      <a:pt x="30647" y="14574"/>
                    </a:cubicBezTo>
                    <a:lnTo>
                      <a:pt x="30552" y="12335"/>
                    </a:lnTo>
                    <a:cubicBezTo>
                      <a:pt x="30266" y="5441"/>
                      <a:pt x="24587" y="0"/>
                      <a:pt x="17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6;p26">
                <a:extLst>
                  <a:ext uri="{FF2B5EF4-FFF2-40B4-BE49-F238E27FC236}">
                    <a16:creationId xmlns:a16="http://schemas.microsoft.com/office/drawing/2014/main" id="{87CBC945-B13B-7983-9B71-20E37C859F8D}"/>
                  </a:ext>
                </a:extLst>
              </p:cNvPr>
              <p:cNvSpPr/>
              <p:nvPr/>
            </p:nvSpPr>
            <p:spPr>
              <a:xfrm>
                <a:off x="3912617" y="2094029"/>
                <a:ext cx="1319401" cy="1053487"/>
              </a:xfrm>
              <a:custGeom>
                <a:avLst/>
                <a:gdLst/>
                <a:ahLst/>
                <a:cxnLst/>
                <a:rect l="l" t="t" r="r" b="b"/>
                <a:pathLst>
                  <a:path w="25171" h="20098" extrusionOk="0">
                    <a:moveTo>
                      <a:pt x="10145" y="0"/>
                    </a:moveTo>
                    <a:cubicBezTo>
                      <a:pt x="4882" y="0"/>
                      <a:pt x="548" y="4144"/>
                      <a:pt x="310" y="9406"/>
                    </a:cubicBezTo>
                    <a:lnTo>
                      <a:pt x="203" y="11847"/>
                    </a:lnTo>
                    <a:cubicBezTo>
                      <a:pt x="1" y="16336"/>
                      <a:pt x="3584" y="20098"/>
                      <a:pt x="8097" y="20098"/>
                    </a:cubicBezTo>
                    <a:lnTo>
                      <a:pt x="17062" y="20098"/>
                    </a:lnTo>
                    <a:cubicBezTo>
                      <a:pt x="21575" y="20098"/>
                      <a:pt x="25170" y="16336"/>
                      <a:pt x="24968" y="11847"/>
                    </a:cubicBezTo>
                    <a:lnTo>
                      <a:pt x="24885" y="9966"/>
                    </a:lnTo>
                    <a:cubicBezTo>
                      <a:pt x="24623" y="4394"/>
                      <a:pt x="20039" y="0"/>
                      <a:pt x="14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7;p26">
                <a:extLst>
                  <a:ext uri="{FF2B5EF4-FFF2-40B4-BE49-F238E27FC236}">
                    <a16:creationId xmlns:a16="http://schemas.microsoft.com/office/drawing/2014/main" id="{0BA739F3-D796-24D3-4FA4-ED6E64CAFE8A}"/>
                  </a:ext>
                </a:extLst>
              </p:cNvPr>
              <p:cNvSpPr/>
              <p:nvPr/>
            </p:nvSpPr>
            <p:spPr>
              <a:xfrm>
                <a:off x="3885150" y="2067820"/>
                <a:ext cx="1373076" cy="1105957"/>
              </a:xfrm>
              <a:custGeom>
                <a:avLst/>
                <a:gdLst/>
                <a:ahLst/>
                <a:cxnLst/>
                <a:rect l="l" t="t" r="r" b="b"/>
                <a:pathLst>
                  <a:path w="26195" h="21099" extrusionOk="0">
                    <a:moveTo>
                      <a:pt x="10634" y="1012"/>
                    </a:moveTo>
                    <a:cubicBezTo>
                      <a:pt x="10642" y="1012"/>
                      <a:pt x="10649" y="1012"/>
                      <a:pt x="10657" y="1012"/>
                    </a:cubicBezTo>
                    <a:lnTo>
                      <a:pt x="14991" y="1012"/>
                    </a:lnTo>
                    <a:cubicBezTo>
                      <a:pt x="14998" y="1012"/>
                      <a:pt x="15006" y="1012"/>
                      <a:pt x="15013" y="1012"/>
                    </a:cubicBezTo>
                    <a:cubicBezTo>
                      <a:pt x="20313" y="1012"/>
                      <a:pt x="24671" y="5187"/>
                      <a:pt x="24897" y="10490"/>
                    </a:cubicBezTo>
                    <a:lnTo>
                      <a:pt x="24992" y="12371"/>
                    </a:lnTo>
                    <a:cubicBezTo>
                      <a:pt x="25182" y="16574"/>
                      <a:pt x="21813" y="20098"/>
                      <a:pt x="17598" y="20098"/>
                    </a:cubicBezTo>
                    <a:lnTo>
                      <a:pt x="8621" y="20098"/>
                    </a:lnTo>
                    <a:cubicBezTo>
                      <a:pt x="4394" y="20098"/>
                      <a:pt x="1037" y="16586"/>
                      <a:pt x="1227" y="12371"/>
                    </a:cubicBezTo>
                    <a:lnTo>
                      <a:pt x="1334" y="9930"/>
                    </a:lnTo>
                    <a:cubicBezTo>
                      <a:pt x="1548" y="4949"/>
                      <a:pt x="5656" y="1012"/>
                      <a:pt x="10634" y="1012"/>
                    </a:cubicBezTo>
                    <a:close/>
                    <a:moveTo>
                      <a:pt x="10669" y="0"/>
                    </a:moveTo>
                    <a:cubicBezTo>
                      <a:pt x="5132" y="0"/>
                      <a:pt x="572" y="4358"/>
                      <a:pt x="334" y="9882"/>
                    </a:cubicBezTo>
                    <a:lnTo>
                      <a:pt x="215" y="12323"/>
                    </a:lnTo>
                    <a:cubicBezTo>
                      <a:pt x="1" y="17109"/>
                      <a:pt x="3823" y="21098"/>
                      <a:pt x="8621" y="21098"/>
                    </a:cubicBezTo>
                    <a:lnTo>
                      <a:pt x="17586" y="21098"/>
                    </a:lnTo>
                    <a:cubicBezTo>
                      <a:pt x="22373" y="21098"/>
                      <a:pt x="26194" y="17109"/>
                      <a:pt x="25980" y="12323"/>
                    </a:cubicBezTo>
                    <a:lnTo>
                      <a:pt x="25897" y="10442"/>
                    </a:lnTo>
                    <a:cubicBezTo>
                      <a:pt x="25647" y="4596"/>
                      <a:pt x="20825" y="0"/>
                      <a:pt x="14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8;p26">
                <a:extLst>
                  <a:ext uri="{FF2B5EF4-FFF2-40B4-BE49-F238E27FC236}">
                    <a16:creationId xmlns:a16="http://schemas.microsoft.com/office/drawing/2014/main" id="{36D231F7-2601-CA0B-F3B0-0691CCDC1148}"/>
                  </a:ext>
                </a:extLst>
              </p:cNvPr>
              <p:cNvSpPr/>
              <p:nvPr/>
            </p:nvSpPr>
            <p:spPr>
              <a:xfrm>
                <a:off x="4009379" y="3476379"/>
                <a:ext cx="131725" cy="113379"/>
              </a:xfrm>
              <a:custGeom>
                <a:avLst/>
                <a:gdLst/>
                <a:ahLst/>
                <a:cxnLst/>
                <a:rect l="l" t="t" r="r" b="b"/>
                <a:pathLst>
                  <a:path w="2513" h="2163" extrusionOk="0">
                    <a:moveTo>
                      <a:pt x="1441" y="1"/>
                    </a:moveTo>
                    <a:cubicBezTo>
                      <a:pt x="476" y="1"/>
                      <a:pt x="0" y="1167"/>
                      <a:pt x="679" y="1846"/>
                    </a:cubicBezTo>
                    <a:cubicBezTo>
                      <a:pt x="897" y="2065"/>
                      <a:pt x="1165" y="2162"/>
                      <a:pt x="1428" y="2162"/>
                    </a:cubicBezTo>
                    <a:cubicBezTo>
                      <a:pt x="1981" y="2162"/>
                      <a:pt x="2512" y="1730"/>
                      <a:pt x="2512" y="1084"/>
                    </a:cubicBezTo>
                    <a:cubicBezTo>
                      <a:pt x="2512" y="489"/>
                      <a:pt x="2024" y="1"/>
                      <a:pt x="1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9;p26">
                <a:extLst>
                  <a:ext uri="{FF2B5EF4-FFF2-40B4-BE49-F238E27FC236}">
                    <a16:creationId xmlns:a16="http://schemas.microsoft.com/office/drawing/2014/main" id="{4A6EA16E-E84D-10C3-9C63-DF01D367AA90}"/>
                  </a:ext>
                </a:extLst>
              </p:cNvPr>
              <p:cNvSpPr/>
              <p:nvPr/>
            </p:nvSpPr>
            <p:spPr>
              <a:xfrm>
                <a:off x="3973788" y="3449908"/>
                <a:ext cx="193525" cy="165692"/>
              </a:xfrm>
              <a:custGeom>
                <a:avLst/>
                <a:gdLst/>
                <a:ahLst/>
                <a:cxnLst/>
                <a:rect l="l" t="t" r="r" b="b"/>
                <a:pathLst>
                  <a:path w="3692" h="3161" extrusionOk="0">
                    <a:moveTo>
                      <a:pt x="2120" y="1006"/>
                    </a:moveTo>
                    <a:cubicBezTo>
                      <a:pt x="2429" y="1006"/>
                      <a:pt x="2691" y="1268"/>
                      <a:pt x="2691" y="1589"/>
                    </a:cubicBezTo>
                    <a:cubicBezTo>
                      <a:pt x="2691" y="1935"/>
                      <a:pt x="2408" y="2162"/>
                      <a:pt x="2111" y="2162"/>
                    </a:cubicBezTo>
                    <a:cubicBezTo>
                      <a:pt x="1968" y="2162"/>
                      <a:pt x="1823" y="2110"/>
                      <a:pt x="1703" y="1994"/>
                    </a:cubicBezTo>
                    <a:cubicBezTo>
                      <a:pt x="1346" y="1625"/>
                      <a:pt x="1608" y="1006"/>
                      <a:pt x="2120" y="1006"/>
                    </a:cubicBezTo>
                    <a:close/>
                    <a:moveTo>
                      <a:pt x="2105" y="0"/>
                    </a:moveTo>
                    <a:cubicBezTo>
                      <a:pt x="1716" y="0"/>
                      <a:pt x="1321" y="146"/>
                      <a:pt x="1000" y="470"/>
                    </a:cubicBezTo>
                    <a:cubicBezTo>
                      <a:pt x="0" y="1458"/>
                      <a:pt x="703" y="3161"/>
                      <a:pt x="2120" y="3161"/>
                    </a:cubicBezTo>
                    <a:cubicBezTo>
                      <a:pt x="2989" y="3161"/>
                      <a:pt x="3691" y="2458"/>
                      <a:pt x="3691" y="1589"/>
                    </a:cubicBezTo>
                    <a:cubicBezTo>
                      <a:pt x="3691" y="632"/>
                      <a:pt x="2914" y="0"/>
                      <a:pt x="2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0;p26">
                <a:extLst>
                  <a:ext uri="{FF2B5EF4-FFF2-40B4-BE49-F238E27FC236}">
                    <a16:creationId xmlns:a16="http://schemas.microsoft.com/office/drawing/2014/main" id="{54E438AD-376F-9092-365B-E536978B2BF9}"/>
                  </a:ext>
                </a:extLst>
              </p:cNvPr>
              <p:cNvSpPr/>
              <p:nvPr/>
            </p:nvSpPr>
            <p:spPr>
              <a:xfrm>
                <a:off x="4237761" y="3533199"/>
                <a:ext cx="132354" cy="112855"/>
              </a:xfrm>
              <a:custGeom>
                <a:avLst/>
                <a:gdLst/>
                <a:ahLst/>
                <a:cxnLst/>
                <a:rect l="l" t="t" r="r" b="b"/>
                <a:pathLst>
                  <a:path w="2525" h="2153" extrusionOk="0">
                    <a:moveTo>
                      <a:pt x="1441" y="0"/>
                    </a:moveTo>
                    <a:cubicBezTo>
                      <a:pt x="477" y="0"/>
                      <a:pt x="1" y="1155"/>
                      <a:pt x="679" y="1834"/>
                    </a:cubicBezTo>
                    <a:cubicBezTo>
                      <a:pt x="899" y="2054"/>
                      <a:pt x="1171" y="2152"/>
                      <a:pt x="1437" y="2152"/>
                    </a:cubicBezTo>
                    <a:cubicBezTo>
                      <a:pt x="1992" y="2152"/>
                      <a:pt x="2525" y="1723"/>
                      <a:pt x="2525" y="1072"/>
                    </a:cubicBezTo>
                    <a:cubicBezTo>
                      <a:pt x="2525" y="476"/>
                      <a:pt x="2037" y="0"/>
                      <a:pt x="14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1;p26">
                <a:extLst>
                  <a:ext uri="{FF2B5EF4-FFF2-40B4-BE49-F238E27FC236}">
                    <a16:creationId xmlns:a16="http://schemas.microsoft.com/office/drawing/2014/main" id="{FF683D5B-91AE-3503-9B3C-CDB4390368F5}"/>
                  </a:ext>
                </a:extLst>
              </p:cNvPr>
              <p:cNvSpPr/>
              <p:nvPr/>
            </p:nvSpPr>
            <p:spPr>
              <a:xfrm>
                <a:off x="4202222" y="3506205"/>
                <a:ext cx="194102" cy="166216"/>
              </a:xfrm>
              <a:custGeom>
                <a:avLst/>
                <a:gdLst/>
                <a:ahLst/>
                <a:cxnLst/>
                <a:rect l="l" t="t" r="r" b="b"/>
                <a:pathLst>
                  <a:path w="3703" h="3171" extrusionOk="0">
                    <a:moveTo>
                      <a:pt x="2119" y="1015"/>
                    </a:moveTo>
                    <a:cubicBezTo>
                      <a:pt x="2441" y="1015"/>
                      <a:pt x="2691" y="1265"/>
                      <a:pt x="2691" y="1587"/>
                    </a:cubicBezTo>
                    <a:cubicBezTo>
                      <a:pt x="2691" y="1933"/>
                      <a:pt x="2408" y="2164"/>
                      <a:pt x="2114" y="2164"/>
                    </a:cubicBezTo>
                    <a:cubicBezTo>
                      <a:pt x="1974" y="2164"/>
                      <a:pt x="1830" y="2111"/>
                      <a:pt x="1715" y="1991"/>
                    </a:cubicBezTo>
                    <a:cubicBezTo>
                      <a:pt x="1345" y="1634"/>
                      <a:pt x="1607" y="1015"/>
                      <a:pt x="2119" y="1015"/>
                    </a:cubicBezTo>
                    <a:close/>
                    <a:moveTo>
                      <a:pt x="2107" y="0"/>
                    </a:moveTo>
                    <a:cubicBezTo>
                      <a:pt x="1719" y="0"/>
                      <a:pt x="1323" y="145"/>
                      <a:pt x="1000" y="467"/>
                    </a:cubicBezTo>
                    <a:cubicBezTo>
                      <a:pt x="0" y="1468"/>
                      <a:pt x="714" y="3170"/>
                      <a:pt x="2119" y="3170"/>
                    </a:cubicBezTo>
                    <a:cubicBezTo>
                      <a:pt x="2989" y="3170"/>
                      <a:pt x="3703" y="2456"/>
                      <a:pt x="3703" y="1587"/>
                    </a:cubicBezTo>
                    <a:cubicBezTo>
                      <a:pt x="3703" y="635"/>
                      <a:pt x="2922" y="0"/>
                      <a:pt x="2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2;p26">
                <a:extLst>
                  <a:ext uri="{FF2B5EF4-FFF2-40B4-BE49-F238E27FC236}">
                    <a16:creationId xmlns:a16="http://schemas.microsoft.com/office/drawing/2014/main" id="{3415247D-2E46-5EEE-DDE8-15CA1D377BE3}"/>
                  </a:ext>
                </a:extLst>
              </p:cNvPr>
              <p:cNvSpPr/>
              <p:nvPr/>
            </p:nvSpPr>
            <p:spPr>
              <a:xfrm>
                <a:off x="4981091" y="3488854"/>
                <a:ext cx="131725" cy="112855"/>
              </a:xfrm>
              <a:custGeom>
                <a:avLst/>
                <a:gdLst/>
                <a:ahLst/>
                <a:cxnLst/>
                <a:rect l="l" t="t" r="r" b="b"/>
                <a:pathLst>
                  <a:path w="2513" h="2153" extrusionOk="0">
                    <a:moveTo>
                      <a:pt x="1441" y="1"/>
                    </a:moveTo>
                    <a:cubicBezTo>
                      <a:pt x="476" y="1"/>
                      <a:pt x="0" y="1156"/>
                      <a:pt x="679" y="1834"/>
                    </a:cubicBezTo>
                    <a:cubicBezTo>
                      <a:pt x="899" y="2054"/>
                      <a:pt x="1169" y="2153"/>
                      <a:pt x="1433" y="2153"/>
                    </a:cubicBezTo>
                    <a:cubicBezTo>
                      <a:pt x="1985" y="2153"/>
                      <a:pt x="2512" y="1724"/>
                      <a:pt x="2512" y="1072"/>
                    </a:cubicBezTo>
                    <a:cubicBezTo>
                      <a:pt x="2512" y="477"/>
                      <a:pt x="2024" y="1"/>
                      <a:pt x="1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3;p26">
                <a:extLst>
                  <a:ext uri="{FF2B5EF4-FFF2-40B4-BE49-F238E27FC236}">
                    <a16:creationId xmlns:a16="http://schemas.microsoft.com/office/drawing/2014/main" id="{CC82EA49-94EC-3595-B0E7-6D1D9D7E7854}"/>
                  </a:ext>
                </a:extLst>
              </p:cNvPr>
              <p:cNvSpPr/>
              <p:nvPr/>
            </p:nvSpPr>
            <p:spPr>
              <a:xfrm>
                <a:off x="4945499" y="3462174"/>
                <a:ext cx="193525" cy="165901"/>
              </a:xfrm>
              <a:custGeom>
                <a:avLst/>
                <a:gdLst/>
                <a:ahLst/>
                <a:cxnLst/>
                <a:rect l="l" t="t" r="r" b="b"/>
                <a:pathLst>
                  <a:path w="3692" h="3165" extrusionOk="0">
                    <a:moveTo>
                      <a:pt x="2120" y="1010"/>
                    </a:moveTo>
                    <a:cubicBezTo>
                      <a:pt x="2429" y="1010"/>
                      <a:pt x="2691" y="1272"/>
                      <a:pt x="2691" y="1581"/>
                    </a:cubicBezTo>
                    <a:cubicBezTo>
                      <a:pt x="2691" y="1927"/>
                      <a:pt x="2408" y="2159"/>
                      <a:pt x="2111" y="2159"/>
                    </a:cubicBezTo>
                    <a:cubicBezTo>
                      <a:pt x="1969" y="2159"/>
                      <a:pt x="1823" y="2106"/>
                      <a:pt x="1703" y="1986"/>
                    </a:cubicBezTo>
                    <a:cubicBezTo>
                      <a:pt x="1346" y="1629"/>
                      <a:pt x="1608" y="1010"/>
                      <a:pt x="2120" y="1010"/>
                    </a:cubicBezTo>
                    <a:close/>
                    <a:moveTo>
                      <a:pt x="2099" y="0"/>
                    </a:moveTo>
                    <a:cubicBezTo>
                      <a:pt x="1713" y="0"/>
                      <a:pt x="1319" y="143"/>
                      <a:pt x="1001" y="462"/>
                    </a:cubicBezTo>
                    <a:cubicBezTo>
                      <a:pt x="0" y="1462"/>
                      <a:pt x="703" y="3165"/>
                      <a:pt x="2120" y="3165"/>
                    </a:cubicBezTo>
                    <a:cubicBezTo>
                      <a:pt x="2989" y="3165"/>
                      <a:pt x="3691" y="2450"/>
                      <a:pt x="3691" y="1581"/>
                    </a:cubicBezTo>
                    <a:cubicBezTo>
                      <a:pt x="3691" y="630"/>
                      <a:pt x="2910" y="0"/>
                      <a:pt x="2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4;p26">
                <a:extLst>
                  <a:ext uri="{FF2B5EF4-FFF2-40B4-BE49-F238E27FC236}">
                    <a16:creationId xmlns:a16="http://schemas.microsoft.com/office/drawing/2014/main" id="{193EF77B-8677-65EB-2CC9-1B95FB469602}"/>
                  </a:ext>
                </a:extLst>
              </p:cNvPr>
              <p:cNvSpPr/>
              <p:nvPr/>
            </p:nvSpPr>
            <p:spPr>
              <a:xfrm>
                <a:off x="4773256" y="2254845"/>
                <a:ext cx="323940" cy="316864"/>
              </a:xfrm>
              <a:custGeom>
                <a:avLst/>
                <a:gdLst/>
                <a:ahLst/>
                <a:cxnLst/>
                <a:rect l="l" t="t" r="r" b="b"/>
                <a:pathLst>
                  <a:path w="6180" h="6045" extrusionOk="0">
                    <a:moveTo>
                      <a:pt x="1748" y="0"/>
                    </a:moveTo>
                    <a:cubicBezTo>
                      <a:pt x="1410" y="0"/>
                      <a:pt x="1108" y="93"/>
                      <a:pt x="869" y="290"/>
                    </a:cubicBezTo>
                    <a:cubicBezTo>
                      <a:pt x="0" y="992"/>
                      <a:pt x="286" y="2790"/>
                      <a:pt x="1512" y="4302"/>
                    </a:cubicBezTo>
                    <a:cubicBezTo>
                      <a:pt x="2401" y="5398"/>
                      <a:pt x="3535" y="6044"/>
                      <a:pt x="4426" y="6044"/>
                    </a:cubicBezTo>
                    <a:cubicBezTo>
                      <a:pt x="4765" y="6044"/>
                      <a:pt x="5068" y="5951"/>
                      <a:pt x="5310" y="5755"/>
                    </a:cubicBezTo>
                    <a:cubicBezTo>
                      <a:pt x="6180" y="5052"/>
                      <a:pt x="5894" y="3254"/>
                      <a:pt x="4668" y="1742"/>
                    </a:cubicBezTo>
                    <a:cubicBezTo>
                      <a:pt x="3778" y="646"/>
                      <a:pt x="2639" y="0"/>
                      <a:pt x="17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5;p26">
                <a:extLst>
                  <a:ext uri="{FF2B5EF4-FFF2-40B4-BE49-F238E27FC236}">
                    <a16:creationId xmlns:a16="http://schemas.microsoft.com/office/drawing/2014/main" id="{E63199DC-37BF-B8EE-007F-E89A6569C3F2}"/>
                  </a:ext>
                </a:extLst>
              </p:cNvPr>
              <p:cNvSpPr/>
              <p:nvPr/>
            </p:nvSpPr>
            <p:spPr>
              <a:xfrm>
                <a:off x="4976688" y="2633875"/>
                <a:ext cx="161708" cy="139011"/>
              </a:xfrm>
              <a:custGeom>
                <a:avLst/>
                <a:gdLst/>
                <a:ahLst/>
                <a:cxnLst/>
                <a:rect l="l" t="t" r="r" b="b"/>
                <a:pathLst>
                  <a:path w="3085" h="2652" extrusionOk="0">
                    <a:moveTo>
                      <a:pt x="1763" y="0"/>
                    </a:moveTo>
                    <a:cubicBezTo>
                      <a:pt x="584" y="0"/>
                      <a:pt x="1" y="1429"/>
                      <a:pt x="834" y="2262"/>
                    </a:cubicBezTo>
                    <a:cubicBezTo>
                      <a:pt x="1099" y="2531"/>
                      <a:pt x="1427" y="2651"/>
                      <a:pt x="1750" y="2651"/>
                    </a:cubicBezTo>
                    <a:cubicBezTo>
                      <a:pt x="2428" y="2651"/>
                      <a:pt x="3084" y="2120"/>
                      <a:pt x="3084" y="1322"/>
                    </a:cubicBezTo>
                    <a:cubicBezTo>
                      <a:pt x="3084" y="595"/>
                      <a:pt x="2489" y="0"/>
                      <a:pt x="17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 name="Group 27">
            <a:extLst>
              <a:ext uri="{FF2B5EF4-FFF2-40B4-BE49-F238E27FC236}">
                <a16:creationId xmlns:a16="http://schemas.microsoft.com/office/drawing/2014/main" id="{5680E892-8B05-6EC8-8420-89C0C4A87E20}"/>
              </a:ext>
            </a:extLst>
          </p:cNvPr>
          <p:cNvGrpSpPr/>
          <p:nvPr/>
        </p:nvGrpSpPr>
        <p:grpSpPr>
          <a:xfrm>
            <a:off x="2757275" y="1318617"/>
            <a:ext cx="2493759" cy="851229"/>
            <a:chOff x="3106218" y="1166928"/>
            <a:chExt cx="2493759" cy="851229"/>
          </a:xfrm>
        </p:grpSpPr>
        <p:sp>
          <p:nvSpPr>
            <p:cNvPr id="29" name="Google Shape;1279;p26">
              <a:extLst>
                <a:ext uri="{FF2B5EF4-FFF2-40B4-BE49-F238E27FC236}">
                  <a16:creationId xmlns:a16="http://schemas.microsoft.com/office/drawing/2014/main" id="{360A9B6B-3954-3674-F0C1-35B6500A6749}"/>
                </a:ext>
              </a:extLst>
            </p:cNvPr>
            <p:cNvSpPr/>
            <p:nvPr/>
          </p:nvSpPr>
          <p:spPr>
            <a:xfrm rot="-5400000">
              <a:off x="3468486" y="1244249"/>
              <a:ext cx="411640" cy="1136176"/>
            </a:xfrm>
            <a:custGeom>
              <a:avLst/>
              <a:gdLst/>
              <a:ahLst/>
              <a:cxnLst/>
              <a:rect l="l" t="t" r="r" b="b"/>
              <a:pathLst>
                <a:path w="34628" h="28784" extrusionOk="0">
                  <a:moveTo>
                    <a:pt x="0" y="0"/>
                  </a:moveTo>
                  <a:lnTo>
                    <a:pt x="34628" y="0"/>
                  </a:lnTo>
                  <a:lnTo>
                    <a:pt x="34628" y="28784"/>
                  </a:lnTo>
                </a:path>
              </a:pathLst>
            </a:custGeom>
            <a:noFill/>
            <a:ln w="38100" cap="flat" cmpd="sng">
              <a:solidFill>
                <a:schemeClr val="accent2"/>
              </a:solidFill>
              <a:prstDash val="solid"/>
              <a:round/>
              <a:headEnd type="none" w="med" len="med"/>
              <a:tailEnd type="none" w="med" len="med"/>
            </a:ln>
          </p:spPr>
        </p:sp>
        <p:sp>
          <p:nvSpPr>
            <p:cNvPr id="30" name="Google Shape;1285;p26">
              <a:extLst>
                <a:ext uri="{FF2B5EF4-FFF2-40B4-BE49-F238E27FC236}">
                  <a16:creationId xmlns:a16="http://schemas.microsoft.com/office/drawing/2014/main" id="{4D5FF052-A366-C712-36E0-2C8B0F9448CE}"/>
                </a:ext>
              </a:extLst>
            </p:cNvPr>
            <p:cNvSpPr/>
            <p:nvPr/>
          </p:nvSpPr>
          <p:spPr>
            <a:xfrm>
              <a:off x="4211212" y="1166928"/>
              <a:ext cx="1388765" cy="840901"/>
            </a:xfrm>
            <a:custGeom>
              <a:avLst/>
              <a:gdLst/>
              <a:ahLst/>
              <a:cxnLst/>
              <a:rect l="l" t="t" r="r" b="b"/>
              <a:pathLst>
                <a:path w="26195" h="21099" extrusionOk="0">
                  <a:moveTo>
                    <a:pt x="10634" y="1012"/>
                  </a:moveTo>
                  <a:cubicBezTo>
                    <a:pt x="10642" y="1012"/>
                    <a:pt x="10649" y="1012"/>
                    <a:pt x="10657" y="1012"/>
                  </a:cubicBezTo>
                  <a:lnTo>
                    <a:pt x="14991" y="1012"/>
                  </a:lnTo>
                  <a:cubicBezTo>
                    <a:pt x="14998" y="1012"/>
                    <a:pt x="15006" y="1012"/>
                    <a:pt x="15013" y="1012"/>
                  </a:cubicBezTo>
                  <a:cubicBezTo>
                    <a:pt x="20313" y="1012"/>
                    <a:pt x="24671" y="5187"/>
                    <a:pt x="24897" y="10490"/>
                  </a:cubicBezTo>
                  <a:lnTo>
                    <a:pt x="24992" y="12371"/>
                  </a:lnTo>
                  <a:cubicBezTo>
                    <a:pt x="25182" y="16574"/>
                    <a:pt x="21813" y="20098"/>
                    <a:pt x="17598" y="20098"/>
                  </a:cubicBezTo>
                  <a:lnTo>
                    <a:pt x="8621" y="20098"/>
                  </a:lnTo>
                  <a:cubicBezTo>
                    <a:pt x="4394" y="20098"/>
                    <a:pt x="1037" y="16586"/>
                    <a:pt x="1227" y="12371"/>
                  </a:cubicBezTo>
                  <a:lnTo>
                    <a:pt x="1334" y="9930"/>
                  </a:lnTo>
                  <a:cubicBezTo>
                    <a:pt x="1548" y="4949"/>
                    <a:pt x="5656" y="1012"/>
                    <a:pt x="10634" y="1012"/>
                  </a:cubicBezTo>
                  <a:close/>
                  <a:moveTo>
                    <a:pt x="10669" y="0"/>
                  </a:moveTo>
                  <a:cubicBezTo>
                    <a:pt x="5132" y="0"/>
                    <a:pt x="572" y="4358"/>
                    <a:pt x="334" y="9882"/>
                  </a:cubicBezTo>
                  <a:lnTo>
                    <a:pt x="215" y="12323"/>
                  </a:lnTo>
                  <a:cubicBezTo>
                    <a:pt x="1" y="17109"/>
                    <a:pt x="3823" y="21098"/>
                    <a:pt x="8621" y="21098"/>
                  </a:cubicBezTo>
                  <a:lnTo>
                    <a:pt x="17586" y="21098"/>
                  </a:lnTo>
                  <a:cubicBezTo>
                    <a:pt x="22373" y="21098"/>
                    <a:pt x="26194" y="17109"/>
                    <a:pt x="25980" y="12323"/>
                  </a:cubicBezTo>
                  <a:lnTo>
                    <a:pt x="25897" y="10442"/>
                  </a:lnTo>
                  <a:cubicBezTo>
                    <a:pt x="25647" y="4596"/>
                    <a:pt x="20825" y="0"/>
                    <a:pt x="14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287;p26">
              <a:extLst>
                <a:ext uri="{FF2B5EF4-FFF2-40B4-BE49-F238E27FC236}">
                  <a16:creationId xmlns:a16="http://schemas.microsoft.com/office/drawing/2014/main" id="{E2840629-8CAD-9FDF-6F0E-6E3CBFCADB21}"/>
                </a:ext>
              </a:extLst>
            </p:cNvPr>
            <p:cNvSpPr txBox="1"/>
            <p:nvPr/>
          </p:nvSpPr>
          <p:spPr>
            <a:xfrm>
              <a:off x="4259850" y="1383027"/>
              <a:ext cx="1328553" cy="42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rgbClr val="00B050"/>
                  </a:solidFill>
                  <a:latin typeface="#9Slide03 Ample" panose="02000000000000000000" pitchFamily="2" charset="0"/>
                  <a:ea typeface="Fira Sans Extra Condensed Medium"/>
                  <a:cs typeface="Fira Sans Extra Condensed Medium"/>
                  <a:sym typeface="Fira Sans Extra Condensed Medium"/>
                </a:rPr>
                <a:t>N</a:t>
              </a:r>
              <a:r>
                <a:rPr lang="en" sz="2000" dirty="0">
                  <a:solidFill>
                    <a:srgbClr val="00B050"/>
                  </a:solidFill>
                  <a:latin typeface="#9Slide03 Ample" panose="02000000000000000000" pitchFamily="2" charset="0"/>
                  <a:ea typeface="Fira Sans Extra Condensed Medium"/>
                  <a:cs typeface="Fira Sans Extra Condensed Medium"/>
                  <a:sym typeface="Fira Sans Extra Condensed Medium"/>
                </a:rPr>
                <a:t>gôi kể</a:t>
              </a:r>
              <a:endParaRPr sz="2000" dirty="0">
                <a:solidFill>
                  <a:srgbClr val="00B050"/>
                </a:solidFill>
                <a:latin typeface="#9Slide03 Ample" panose="02000000000000000000" pitchFamily="2" charset="0"/>
                <a:ea typeface="Fira Sans Extra Condensed Medium"/>
                <a:cs typeface="Fira Sans Extra Condensed Medium"/>
                <a:sym typeface="Fira Sans Extra Condensed Medium"/>
              </a:endParaRPr>
            </a:p>
          </p:txBody>
        </p:sp>
      </p:grpSp>
      <p:grpSp>
        <p:nvGrpSpPr>
          <p:cNvPr id="32" name="Group 31">
            <a:extLst>
              <a:ext uri="{FF2B5EF4-FFF2-40B4-BE49-F238E27FC236}">
                <a16:creationId xmlns:a16="http://schemas.microsoft.com/office/drawing/2014/main" id="{94F845CB-482B-E462-65EB-FFEEDADC0E92}"/>
              </a:ext>
            </a:extLst>
          </p:cNvPr>
          <p:cNvGrpSpPr/>
          <p:nvPr/>
        </p:nvGrpSpPr>
        <p:grpSpPr>
          <a:xfrm>
            <a:off x="3069693" y="3816897"/>
            <a:ext cx="2181341" cy="840901"/>
            <a:chOff x="3424141" y="3821673"/>
            <a:chExt cx="2181341" cy="840901"/>
          </a:xfrm>
        </p:grpSpPr>
        <p:sp>
          <p:nvSpPr>
            <p:cNvPr id="33" name="Google Shape;1291;p26">
              <a:extLst>
                <a:ext uri="{FF2B5EF4-FFF2-40B4-BE49-F238E27FC236}">
                  <a16:creationId xmlns:a16="http://schemas.microsoft.com/office/drawing/2014/main" id="{74206649-68E1-32B7-FD64-6E789DC7DEAA}"/>
                </a:ext>
              </a:extLst>
            </p:cNvPr>
            <p:cNvSpPr/>
            <p:nvPr/>
          </p:nvSpPr>
          <p:spPr>
            <a:xfrm>
              <a:off x="4217178" y="3821673"/>
              <a:ext cx="1371225" cy="840901"/>
            </a:xfrm>
            <a:custGeom>
              <a:avLst/>
              <a:gdLst/>
              <a:ahLst/>
              <a:cxnLst/>
              <a:rect l="l" t="t" r="r" b="b"/>
              <a:pathLst>
                <a:path w="26195" h="21099" extrusionOk="0">
                  <a:moveTo>
                    <a:pt x="10634" y="1012"/>
                  </a:moveTo>
                  <a:cubicBezTo>
                    <a:pt x="10642" y="1012"/>
                    <a:pt x="10649" y="1012"/>
                    <a:pt x="10657" y="1012"/>
                  </a:cubicBezTo>
                  <a:lnTo>
                    <a:pt x="14991" y="1012"/>
                  </a:lnTo>
                  <a:cubicBezTo>
                    <a:pt x="14998" y="1012"/>
                    <a:pt x="15006" y="1012"/>
                    <a:pt x="15013" y="1012"/>
                  </a:cubicBezTo>
                  <a:cubicBezTo>
                    <a:pt x="20313" y="1012"/>
                    <a:pt x="24671" y="5187"/>
                    <a:pt x="24897" y="10490"/>
                  </a:cubicBezTo>
                  <a:lnTo>
                    <a:pt x="24992" y="12371"/>
                  </a:lnTo>
                  <a:cubicBezTo>
                    <a:pt x="25182" y="16574"/>
                    <a:pt x="21813" y="20098"/>
                    <a:pt x="17598" y="20098"/>
                  </a:cubicBezTo>
                  <a:lnTo>
                    <a:pt x="8621" y="20098"/>
                  </a:lnTo>
                  <a:cubicBezTo>
                    <a:pt x="4394" y="20098"/>
                    <a:pt x="1037" y="16586"/>
                    <a:pt x="1227" y="12371"/>
                  </a:cubicBezTo>
                  <a:lnTo>
                    <a:pt x="1334" y="9930"/>
                  </a:lnTo>
                  <a:cubicBezTo>
                    <a:pt x="1548" y="4949"/>
                    <a:pt x="5656" y="1012"/>
                    <a:pt x="10634" y="1012"/>
                  </a:cubicBezTo>
                  <a:close/>
                  <a:moveTo>
                    <a:pt x="10669" y="0"/>
                  </a:moveTo>
                  <a:cubicBezTo>
                    <a:pt x="5132" y="0"/>
                    <a:pt x="572" y="4358"/>
                    <a:pt x="334" y="9882"/>
                  </a:cubicBezTo>
                  <a:lnTo>
                    <a:pt x="215" y="12323"/>
                  </a:lnTo>
                  <a:cubicBezTo>
                    <a:pt x="1" y="17109"/>
                    <a:pt x="3823" y="21098"/>
                    <a:pt x="8621" y="21098"/>
                  </a:cubicBezTo>
                  <a:lnTo>
                    <a:pt x="17586" y="21098"/>
                  </a:lnTo>
                  <a:cubicBezTo>
                    <a:pt x="22373" y="21098"/>
                    <a:pt x="26194" y="17109"/>
                    <a:pt x="25980" y="12323"/>
                  </a:cubicBezTo>
                  <a:lnTo>
                    <a:pt x="25897" y="10442"/>
                  </a:lnTo>
                  <a:cubicBezTo>
                    <a:pt x="25647" y="4596"/>
                    <a:pt x="20825" y="0"/>
                    <a:pt x="14979" y="0"/>
                  </a:cubicBez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3;p26">
              <a:extLst>
                <a:ext uri="{FF2B5EF4-FFF2-40B4-BE49-F238E27FC236}">
                  <a16:creationId xmlns:a16="http://schemas.microsoft.com/office/drawing/2014/main" id="{F00E9D47-0450-F965-657A-EBC375B85501}"/>
                </a:ext>
              </a:extLst>
            </p:cNvPr>
            <p:cNvSpPr txBox="1"/>
            <p:nvPr/>
          </p:nvSpPr>
          <p:spPr>
            <a:xfrm>
              <a:off x="4223575" y="4054620"/>
              <a:ext cx="1381907" cy="42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err="1">
                  <a:solidFill>
                    <a:schemeClr val="accent6"/>
                  </a:solidFill>
                  <a:latin typeface="#9Slide03 Ample" panose="02000000000000000000" pitchFamily="2" charset="0"/>
                  <a:ea typeface="Fira Sans Extra Condensed Medium"/>
                  <a:cs typeface="Fira Sans Extra Condensed Medium"/>
                  <a:sym typeface="Fira Sans Extra Condensed Medium"/>
                </a:rPr>
                <a:t>Tác</a:t>
              </a:r>
              <a:r>
                <a:rPr lang="en-US" sz="2000" dirty="0">
                  <a:solidFill>
                    <a:schemeClr val="accent6"/>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chemeClr val="accent6"/>
                  </a:solidFill>
                  <a:latin typeface="#9Slide03 Ample" panose="02000000000000000000" pitchFamily="2" charset="0"/>
                  <a:ea typeface="Fira Sans Extra Condensed Medium"/>
                  <a:cs typeface="Fira Sans Extra Condensed Medium"/>
                  <a:sym typeface="Fira Sans Extra Condensed Medium"/>
                </a:rPr>
                <a:t>dụng</a:t>
              </a:r>
              <a:endParaRPr lang="en-US" sz="2000" dirty="0">
                <a:solidFill>
                  <a:schemeClr val="accent6"/>
                </a:solidFill>
                <a:latin typeface="#9Slide03 Ample" panose="02000000000000000000" pitchFamily="2" charset="0"/>
                <a:ea typeface="Fira Sans Extra Condensed Medium"/>
                <a:cs typeface="Fira Sans Extra Condensed Medium"/>
                <a:sym typeface="Fira Sans Extra Condensed Medium"/>
              </a:endParaRPr>
            </a:p>
          </p:txBody>
        </p:sp>
        <p:sp>
          <p:nvSpPr>
            <p:cNvPr id="35" name="Google Shape;1297;p26">
              <a:extLst>
                <a:ext uri="{FF2B5EF4-FFF2-40B4-BE49-F238E27FC236}">
                  <a16:creationId xmlns:a16="http://schemas.microsoft.com/office/drawing/2014/main" id="{E16F055D-7D5B-207D-2C7C-9654C9221CAF}"/>
                </a:ext>
              </a:extLst>
            </p:cNvPr>
            <p:cNvSpPr/>
            <p:nvPr/>
          </p:nvSpPr>
          <p:spPr>
            <a:xfrm>
              <a:off x="3424141" y="3857719"/>
              <a:ext cx="842832" cy="454483"/>
            </a:xfrm>
            <a:custGeom>
              <a:avLst/>
              <a:gdLst/>
              <a:ahLst/>
              <a:cxnLst/>
              <a:rect l="l" t="t" r="r" b="b"/>
              <a:pathLst>
                <a:path w="39821" h="18613" extrusionOk="0">
                  <a:moveTo>
                    <a:pt x="0" y="0"/>
                  </a:moveTo>
                  <a:lnTo>
                    <a:pt x="20344" y="18613"/>
                  </a:lnTo>
                  <a:lnTo>
                    <a:pt x="39821" y="18587"/>
                  </a:lnTo>
                </a:path>
              </a:pathLst>
            </a:custGeom>
            <a:noFill/>
            <a:ln w="38100" cap="flat" cmpd="sng">
              <a:solidFill>
                <a:schemeClr val="accent6"/>
              </a:solidFill>
              <a:prstDash val="solid"/>
              <a:round/>
              <a:headEnd type="none" w="med" len="med"/>
              <a:tailEnd type="none" w="med" len="med"/>
            </a:ln>
          </p:spPr>
        </p:sp>
      </p:grpSp>
      <p:grpSp>
        <p:nvGrpSpPr>
          <p:cNvPr id="36" name="Group 35">
            <a:extLst>
              <a:ext uri="{FF2B5EF4-FFF2-40B4-BE49-F238E27FC236}">
                <a16:creationId xmlns:a16="http://schemas.microsoft.com/office/drawing/2014/main" id="{FA7DD8A0-82B4-C4C6-7B40-1F1E296209F6}"/>
              </a:ext>
            </a:extLst>
          </p:cNvPr>
          <p:cNvGrpSpPr/>
          <p:nvPr/>
        </p:nvGrpSpPr>
        <p:grpSpPr>
          <a:xfrm>
            <a:off x="2896918" y="2495136"/>
            <a:ext cx="2354116" cy="840901"/>
            <a:chOff x="3252489" y="2449057"/>
            <a:chExt cx="2354116" cy="840901"/>
          </a:xfrm>
        </p:grpSpPr>
        <p:sp>
          <p:nvSpPr>
            <p:cNvPr id="37" name="Google Shape;1291;p26">
              <a:extLst>
                <a:ext uri="{FF2B5EF4-FFF2-40B4-BE49-F238E27FC236}">
                  <a16:creationId xmlns:a16="http://schemas.microsoft.com/office/drawing/2014/main" id="{4BDC9A97-5DFE-7ACF-AEC2-982172BED7FC}"/>
                </a:ext>
              </a:extLst>
            </p:cNvPr>
            <p:cNvSpPr/>
            <p:nvPr/>
          </p:nvSpPr>
          <p:spPr>
            <a:xfrm>
              <a:off x="4224697" y="2449057"/>
              <a:ext cx="1381908" cy="840901"/>
            </a:xfrm>
            <a:custGeom>
              <a:avLst/>
              <a:gdLst/>
              <a:ahLst/>
              <a:cxnLst/>
              <a:rect l="l" t="t" r="r" b="b"/>
              <a:pathLst>
                <a:path w="26195" h="21099" extrusionOk="0">
                  <a:moveTo>
                    <a:pt x="10634" y="1012"/>
                  </a:moveTo>
                  <a:cubicBezTo>
                    <a:pt x="10642" y="1012"/>
                    <a:pt x="10649" y="1012"/>
                    <a:pt x="10657" y="1012"/>
                  </a:cubicBezTo>
                  <a:lnTo>
                    <a:pt x="14991" y="1012"/>
                  </a:lnTo>
                  <a:cubicBezTo>
                    <a:pt x="14998" y="1012"/>
                    <a:pt x="15006" y="1012"/>
                    <a:pt x="15013" y="1012"/>
                  </a:cubicBezTo>
                  <a:cubicBezTo>
                    <a:pt x="20313" y="1012"/>
                    <a:pt x="24671" y="5187"/>
                    <a:pt x="24897" y="10490"/>
                  </a:cubicBezTo>
                  <a:lnTo>
                    <a:pt x="24992" y="12371"/>
                  </a:lnTo>
                  <a:cubicBezTo>
                    <a:pt x="25182" y="16574"/>
                    <a:pt x="21813" y="20098"/>
                    <a:pt x="17598" y="20098"/>
                  </a:cubicBezTo>
                  <a:lnTo>
                    <a:pt x="8621" y="20098"/>
                  </a:lnTo>
                  <a:cubicBezTo>
                    <a:pt x="4394" y="20098"/>
                    <a:pt x="1037" y="16586"/>
                    <a:pt x="1227" y="12371"/>
                  </a:cubicBezTo>
                  <a:lnTo>
                    <a:pt x="1334" y="9930"/>
                  </a:lnTo>
                  <a:cubicBezTo>
                    <a:pt x="1548" y="4949"/>
                    <a:pt x="5656" y="1012"/>
                    <a:pt x="10634" y="1012"/>
                  </a:cubicBezTo>
                  <a:close/>
                  <a:moveTo>
                    <a:pt x="10669" y="0"/>
                  </a:moveTo>
                  <a:cubicBezTo>
                    <a:pt x="5132" y="0"/>
                    <a:pt x="572" y="4358"/>
                    <a:pt x="334" y="9882"/>
                  </a:cubicBezTo>
                  <a:lnTo>
                    <a:pt x="215" y="12323"/>
                  </a:lnTo>
                  <a:cubicBezTo>
                    <a:pt x="1" y="17109"/>
                    <a:pt x="3823" y="21098"/>
                    <a:pt x="8621" y="21098"/>
                  </a:cubicBezTo>
                  <a:lnTo>
                    <a:pt x="17586" y="21098"/>
                  </a:lnTo>
                  <a:cubicBezTo>
                    <a:pt x="22373" y="21098"/>
                    <a:pt x="26194" y="17109"/>
                    <a:pt x="25980" y="12323"/>
                  </a:cubicBezTo>
                  <a:lnTo>
                    <a:pt x="25897" y="10442"/>
                  </a:lnTo>
                  <a:cubicBezTo>
                    <a:pt x="25647" y="4596"/>
                    <a:pt x="20825" y="0"/>
                    <a:pt x="149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3;p26">
              <a:extLst>
                <a:ext uri="{FF2B5EF4-FFF2-40B4-BE49-F238E27FC236}">
                  <a16:creationId xmlns:a16="http://schemas.microsoft.com/office/drawing/2014/main" id="{480E0C9A-6E59-85D3-E22A-E577810CF550}"/>
                </a:ext>
              </a:extLst>
            </p:cNvPr>
            <p:cNvSpPr txBox="1"/>
            <p:nvPr/>
          </p:nvSpPr>
          <p:spPr>
            <a:xfrm>
              <a:off x="4194823" y="2688390"/>
              <a:ext cx="1381907" cy="42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err="1">
                  <a:solidFill>
                    <a:srgbClr val="0070C0"/>
                  </a:solidFill>
                  <a:latin typeface="#9Slide03 Ample" panose="02000000000000000000" pitchFamily="2" charset="0"/>
                  <a:ea typeface="Fira Sans Extra Condensed Medium"/>
                  <a:cs typeface="Fira Sans Extra Condensed Medium"/>
                  <a:sym typeface="Fira Sans Extra Condensed Medium"/>
                </a:rPr>
                <a:t>Người</a:t>
              </a:r>
              <a:r>
                <a:rPr lang="en-US" sz="2000" dirty="0">
                  <a:solidFill>
                    <a:srgbClr val="0070C0"/>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rgbClr val="0070C0"/>
                  </a:solidFill>
                  <a:latin typeface="#9Slide03 Ample" panose="02000000000000000000" pitchFamily="2" charset="0"/>
                  <a:ea typeface="Fira Sans Extra Condensed Medium"/>
                  <a:cs typeface="Fira Sans Extra Condensed Medium"/>
                  <a:sym typeface="Fira Sans Extra Condensed Medium"/>
                </a:rPr>
                <a:t>kể</a:t>
              </a:r>
              <a:r>
                <a:rPr lang="en-US" sz="2000" dirty="0">
                  <a:solidFill>
                    <a:srgbClr val="0070C0"/>
                  </a:solidFill>
                  <a:latin typeface="#9Slide03 Ample" panose="02000000000000000000" pitchFamily="2" charset="0"/>
                  <a:ea typeface="Fira Sans Extra Condensed Medium"/>
                  <a:cs typeface="Fira Sans Extra Condensed Medium"/>
                  <a:sym typeface="Fira Sans Extra Condensed Medium"/>
                </a:rPr>
                <a:t> </a:t>
              </a:r>
              <a:r>
                <a:rPr lang="en-US" sz="2000" dirty="0" err="1">
                  <a:solidFill>
                    <a:srgbClr val="0070C0"/>
                  </a:solidFill>
                  <a:latin typeface="#9Slide03 Ample" panose="02000000000000000000" pitchFamily="2" charset="0"/>
                  <a:ea typeface="Fira Sans Extra Condensed Medium"/>
                  <a:cs typeface="Fira Sans Extra Condensed Medium"/>
                  <a:sym typeface="Fira Sans Extra Condensed Medium"/>
                </a:rPr>
                <a:t>chuyện</a:t>
              </a:r>
              <a:endParaRPr lang="en-US" sz="2000" dirty="0">
                <a:solidFill>
                  <a:srgbClr val="0070C0"/>
                </a:solidFill>
                <a:latin typeface="#9Slide03 Ample" panose="02000000000000000000" pitchFamily="2" charset="0"/>
                <a:ea typeface="Fira Sans Extra Condensed Medium"/>
                <a:cs typeface="Fira Sans Extra Condensed Medium"/>
                <a:sym typeface="Fira Sans Extra Condensed Medium"/>
              </a:endParaRPr>
            </a:p>
          </p:txBody>
        </p:sp>
        <p:cxnSp>
          <p:nvCxnSpPr>
            <p:cNvPr id="39" name="Straight Connector 38">
              <a:extLst>
                <a:ext uri="{FF2B5EF4-FFF2-40B4-BE49-F238E27FC236}">
                  <a16:creationId xmlns:a16="http://schemas.microsoft.com/office/drawing/2014/main" id="{838AD078-E5B2-6C22-8E9C-C7718A61D01D}"/>
                </a:ext>
              </a:extLst>
            </p:cNvPr>
            <p:cNvCxnSpPr>
              <a:cxnSpLocks/>
            </p:cNvCxnSpPr>
            <p:nvPr/>
          </p:nvCxnSpPr>
          <p:spPr>
            <a:xfrm>
              <a:off x="3252489" y="2892441"/>
              <a:ext cx="986822"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0" name="Google Shape;3611;p42">
            <a:extLst>
              <a:ext uri="{FF2B5EF4-FFF2-40B4-BE49-F238E27FC236}">
                <a16:creationId xmlns:a16="http://schemas.microsoft.com/office/drawing/2014/main" id="{61A1BD8E-ECCB-980A-7427-7A2972991F16}"/>
              </a:ext>
            </a:extLst>
          </p:cNvPr>
          <p:cNvSpPr txBox="1">
            <a:spLocks/>
          </p:cNvSpPr>
          <p:nvPr/>
        </p:nvSpPr>
        <p:spPr>
          <a:xfrm>
            <a:off x="5398472" y="1428132"/>
            <a:ext cx="2722623" cy="5307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r>
              <a:rPr lang="en-US" sz="2000" dirty="0" err="1">
                <a:latin typeface="#9Slide03 Ample" panose="02000000000000000000" pitchFamily="2" charset="0"/>
              </a:rPr>
              <a:t>Thứ</a:t>
            </a:r>
            <a:r>
              <a:rPr lang="en-US" sz="2000" dirty="0">
                <a:latin typeface="#9Slide03 Ample" panose="02000000000000000000" pitchFamily="2" charset="0"/>
              </a:rPr>
              <a:t> </a:t>
            </a:r>
            <a:r>
              <a:rPr lang="en-US" sz="2000" dirty="0" err="1">
                <a:latin typeface="#9Slide03 Ample" panose="02000000000000000000" pitchFamily="2" charset="0"/>
              </a:rPr>
              <a:t>nhất</a:t>
            </a:r>
            <a:r>
              <a:rPr lang="en-US" sz="2000" dirty="0">
                <a:latin typeface="#9Slide03 Ample" panose="02000000000000000000" pitchFamily="2" charset="0"/>
              </a:rPr>
              <a:t>, </a:t>
            </a:r>
            <a:r>
              <a:rPr lang="en-US" sz="2000" dirty="0" err="1">
                <a:latin typeface="#9Slide03 Ample" panose="02000000000000000000" pitchFamily="2" charset="0"/>
              </a:rPr>
              <a:t>xưng</a:t>
            </a:r>
            <a:r>
              <a:rPr lang="en-US" sz="2000" dirty="0">
                <a:latin typeface="#9Slide03 Ample" panose="02000000000000000000" pitchFamily="2" charset="0"/>
              </a:rPr>
              <a:t> “</a:t>
            </a:r>
            <a:r>
              <a:rPr lang="en-US" sz="2000" dirty="0" err="1">
                <a:latin typeface="#9Slide03 Ample" panose="02000000000000000000" pitchFamily="2" charset="0"/>
              </a:rPr>
              <a:t>tôi</a:t>
            </a:r>
            <a:r>
              <a:rPr lang="en-US" sz="2000" dirty="0">
                <a:latin typeface="#9Slide03 Ample" panose="02000000000000000000" pitchFamily="2" charset="0"/>
              </a:rPr>
              <a:t>”</a:t>
            </a:r>
          </a:p>
        </p:txBody>
      </p:sp>
      <p:sp>
        <p:nvSpPr>
          <p:cNvPr id="41" name="Google Shape;3611;p42">
            <a:extLst>
              <a:ext uri="{FF2B5EF4-FFF2-40B4-BE49-F238E27FC236}">
                <a16:creationId xmlns:a16="http://schemas.microsoft.com/office/drawing/2014/main" id="{A614E237-8821-A200-31C8-BE56890516E3}"/>
              </a:ext>
            </a:extLst>
          </p:cNvPr>
          <p:cNvSpPr txBox="1">
            <a:spLocks/>
          </p:cNvSpPr>
          <p:nvPr/>
        </p:nvSpPr>
        <p:spPr>
          <a:xfrm>
            <a:off x="5437338" y="2554776"/>
            <a:ext cx="3424722" cy="7674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just"/>
            <a:r>
              <a:rPr lang="en-US" sz="2000" dirty="0" err="1">
                <a:latin typeface="#9Slide03 Ample" panose="02000000000000000000" pitchFamily="2" charset="0"/>
              </a:rPr>
              <a:t>Mác</a:t>
            </a:r>
            <a:r>
              <a:rPr lang="en-US" sz="2000" dirty="0">
                <a:latin typeface="#9Slide03 Ample" panose="02000000000000000000" pitchFamily="2" charset="0"/>
              </a:rPr>
              <a:t> </a:t>
            </a:r>
            <a:r>
              <a:rPr lang="en-US" sz="2000" dirty="0" err="1">
                <a:latin typeface="#9Slide03 Ample" panose="02000000000000000000" pitchFamily="2" charset="0"/>
              </a:rPr>
              <a:t>Oát-ni</a:t>
            </a:r>
            <a:r>
              <a:rPr lang="en-US" sz="2000" dirty="0">
                <a:latin typeface="#9Slide03 Ample" panose="02000000000000000000" pitchFamily="2" charset="0"/>
              </a:rPr>
              <a:t>, </a:t>
            </a:r>
            <a:r>
              <a:rPr lang="en-US" sz="2000" dirty="0" err="1">
                <a:latin typeface="#9Slide03 Ample" panose="02000000000000000000" pitchFamily="2" charset="0"/>
              </a:rPr>
              <a:t>nhà</a:t>
            </a:r>
            <a:r>
              <a:rPr lang="en-US" sz="2000" dirty="0">
                <a:latin typeface="#9Slide03 Ample" panose="02000000000000000000" pitchFamily="2" charset="0"/>
              </a:rPr>
              <a:t> </a:t>
            </a:r>
            <a:r>
              <a:rPr lang="en-US" sz="2000" dirty="0" err="1">
                <a:latin typeface="#9Slide03 Ample" panose="02000000000000000000" pitchFamily="2" charset="0"/>
              </a:rPr>
              <a:t>thực</a:t>
            </a:r>
            <a:r>
              <a:rPr lang="en-US" sz="2000" dirty="0">
                <a:latin typeface="#9Slide03 Ample" panose="02000000000000000000" pitchFamily="2" charset="0"/>
              </a:rPr>
              <a:t> </a:t>
            </a:r>
            <a:r>
              <a:rPr lang="en-US" sz="2000" dirty="0" err="1">
                <a:latin typeface="#9Slide03 Ample" panose="02000000000000000000" pitchFamily="2" charset="0"/>
              </a:rPr>
              <a:t>vật</a:t>
            </a:r>
            <a:r>
              <a:rPr lang="en-US" sz="2000" dirty="0">
                <a:latin typeface="#9Slide03 Ample" panose="02000000000000000000" pitchFamily="2" charset="0"/>
              </a:rPr>
              <a:t> </a:t>
            </a:r>
            <a:r>
              <a:rPr lang="en-US" sz="2000" dirty="0" err="1">
                <a:latin typeface="#9Slide03 Ample" panose="02000000000000000000" pitchFamily="2" charset="0"/>
              </a:rPr>
              <a:t>học</a:t>
            </a:r>
            <a:r>
              <a:rPr lang="en-US" sz="2000" dirty="0">
                <a:latin typeface="#9Slide03 Ample" panose="02000000000000000000" pitchFamily="2" charset="0"/>
              </a:rPr>
              <a:t>, </a:t>
            </a:r>
            <a:r>
              <a:rPr lang="en-US" sz="2000" dirty="0" err="1">
                <a:latin typeface="#9Slide03 Ample" panose="02000000000000000000" pitchFamily="2" charset="0"/>
              </a:rPr>
              <a:t>kĩ</a:t>
            </a:r>
            <a:r>
              <a:rPr lang="en-US" sz="2000" dirty="0">
                <a:latin typeface="#9Slide03 Ample" panose="02000000000000000000" pitchFamily="2" charset="0"/>
              </a:rPr>
              <a:t> </a:t>
            </a:r>
            <a:r>
              <a:rPr lang="en-US" sz="2000" dirty="0" err="1">
                <a:latin typeface="#9Slide03 Ample" panose="02000000000000000000" pitchFamily="2" charset="0"/>
              </a:rPr>
              <a:t>sư</a:t>
            </a:r>
            <a:r>
              <a:rPr lang="en-US" sz="2000" dirty="0">
                <a:latin typeface="#9Slide03 Ample" panose="02000000000000000000" pitchFamily="2" charset="0"/>
              </a:rPr>
              <a:t> </a:t>
            </a:r>
            <a:r>
              <a:rPr lang="en-US" sz="2000" dirty="0" err="1">
                <a:latin typeface="#9Slide03 Ample" panose="02000000000000000000" pitchFamily="2" charset="0"/>
              </a:rPr>
              <a:t>cơ</a:t>
            </a:r>
            <a:r>
              <a:rPr lang="en-US" sz="2000" dirty="0">
                <a:latin typeface="#9Slide03 Ample" panose="02000000000000000000" pitchFamily="2" charset="0"/>
              </a:rPr>
              <a:t> </a:t>
            </a:r>
            <a:r>
              <a:rPr lang="en-US" sz="2000" dirty="0" err="1">
                <a:latin typeface="#9Slide03 Ample" panose="02000000000000000000" pitchFamily="2" charset="0"/>
              </a:rPr>
              <a:t>khí</a:t>
            </a:r>
            <a:r>
              <a:rPr lang="en-US" sz="2000" dirty="0">
                <a:latin typeface="#9Slide03 Ample" panose="02000000000000000000" pitchFamily="2" charset="0"/>
              </a:rPr>
              <a:t> </a:t>
            </a:r>
            <a:r>
              <a:rPr lang="en-US" sz="2000" dirty="0" err="1">
                <a:latin typeface="#9Slide03 Ample" panose="02000000000000000000" pitchFamily="2" charset="0"/>
              </a:rPr>
              <a:t>và</a:t>
            </a:r>
            <a:r>
              <a:rPr lang="en-US" sz="2000" dirty="0">
                <a:latin typeface="#9Slide03 Ample" panose="02000000000000000000" pitchFamily="2" charset="0"/>
              </a:rPr>
              <a:t> phi </a:t>
            </a:r>
            <a:r>
              <a:rPr lang="en-US" sz="2000" dirty="0" err="1">
                <a:latin typeface="#9Slide03 Ample" panose="02000000000000000000" pitchFamily="2" charset="0"/>
              </a:rPr>
              <a:t>hành</a:t>
            </a:r>
            <a:r>
              <a:rPr lang="en-US" sz="2000" dirty="0">
                <a:latin typeface="#9Slide03 Ample" panose="02000000000000000000" pitchFamily="2" charset="0"/>
              </a:rPr>
              <a:t> </a:t>
            </a:r>
            <a:r>
              <a:rPr lang="en-US" sz="2000" dirty="0" err="1">
                <a:latin typeface="#9Slide03 Ample" panose="02000000000000000000" pitchFamily="2" charset="0"/>
              </a:rPr>
              <a:t>gia</a:t>
            </a:r>
            <a:endParaRPr lang="vi-VN" sz="2000" dirty="0">
              <a:latin typeface="#9Slide03 Ample" panose="02000000000000000000" pitchFamily="2" charset="0"/>
            </a:endParaRPr>
          </a:p>
        </p:txBody>
      </p:sp>
      <p:sp>
        <p:nvSpPr>
          <p:cNvPr id="42" name="Google Shape;3611;p42">
            <a:extLst>
              <a:ext uri="{FF2B5EF4-FFF2-40B4-BE49-F238E27FC236}">
                <a16:creationId xmlns:a16="http://schemas.microsoft.com/office/drawing/2014/main" id="{9B900485-93F4-7E62-A0B3-976AE25967C3}"/>
              </a:ext>
            </a:extLst>
          </p:cNvPr>
          <p:cNvSpPr txBox="1">
            <a:spLocks/>
          </p:cNvSpPr>
          <p:nvPr/>
        </p:nvSpPr>
        <p:spPr>
          <a:xfrm>
            <a:off x="5437338" y="3603201"/>
            <a:ext cx="3424722" cy="13929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1pPr>
            <a:lvl2pPr marL="914400" marR="0" lvl="1"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marL="0" indent="0" algn="just"/>
            <a:r>
              <a:rPr lang="en-US" sz="2000" dirty="0" err="1">
                <a:latin typeface="#9Slide03 Ample" panose="02000000000000000000" pitchFamily="2" charset="0"/>
              </a:rPr>
              <a:t>Giúp</a:t>
            </a:r>
            <a:r>
              <a:rPr lang="en-US" sz="2000" dirty="0">
                <a:latin typeface="#9Slide03 Ample" panose="02000000000000000000" pitchFamily="2" charset="0"/>
              </a:rPr>
              <a:t> </a:t>
            </a:r>
            <a:r>
              <a:rPr lang="en-US" sz="2000" dirty="0" err="1">
                <a:latin typeface="#9Slide03 Ample" panose="02000000000000000000" pitchFamily="2" charset="0"/>
              </a:rPr>
              <a:t>câu</a:t>
            </a:r>
            <a:r>
              <a:rPr lang="en-US" sz="2000" dirty="0">
                <a:latin typeface="#9Slide03 Ample" panose="02000000000000000000" pitchFamily="2" charset="0"/>
              </a:rPr>
              <a:t> </a:t>
            </a:r>
            <a:r>
              <a:rPr lang="en-US" sz="2000" dirty="0" err="1">
                <a:latin typeface="#9Slide03 Ample" panose="02000000000000000000" pitchFamily="2" charset="0"/>
              </a:rPr>
              <a:t>chuyện</a:t>
            </a:r>
            <a:r>
              <a:rPr lang="en-US" sz="2000" dirty="0">
                <a:latin typeface="#9Slide03 Ample" panose="02000000000000000000" pitchFamily="2" charset="0"/>
              </a:rPr>
              <a:t> </a:t>
            </a:r>
            <a:r>
              <a:rPr lang="en-US" sz="2000" dirty="0" err="1">
                <a:latin typeface="#9Slide03 Ample" panose="02000000000000000000" pitchFamily="2" charset="0"/>
              </a:rPr>
              <a:t>trở</a:t>
            </a:r>
            <a:r>
              <a:rPr lang="en-US" sz="2000" dirty="0">
                <a:latin typeface="#9Slide03 Ample" panose="02000000000000000000" pitchFamily="2" charset="0"/>
              </a:rPr>
              <a:t> </a:t>
            </a:r>
            <a:r>
              <a:rPr lang="en-US" sz="2000" dirty="0" err="1">
                <a:latin typeface="#9Slide03 Ample" panose="02000000000000000000" pitchFamily="2" charset="0"/>
              </a:rPr>
              <a:t>nên</a:t>
            </a:r>
            <a:r>
              <a:rPr lang="en-US" sz="2000" dirty="0">
                <a:latin typeface="#9Slide03 Ample" panose="02000000000000000000" pitchFamily="2" charset="0"/>
              </a:rPr>
              <a:t> </a:t>
            </a:r>
            <a:r>
              <a:rPr lang="en-US" sz="2000" dirty="0" err="1">
                <a:latin typeface="#9Slide03 Ample" panose="02000000000000000000" pitchFamily="2" charset="0"/>
              </a:rPr>
              <a:t>đáng</a:t>
            </a:r>
            <a:r>
              <a:rPr lang="en-US" sz="2000" dirty="0">
                <a:latin typeface="#9Slide03 Ample" panose="02000000000000000000" pitchFamily="2" charset="0"/>
              </a:rPr>
              <a:t> tin </a:t>
            </a:r>
            <a:r>
              <a:rPr lang="en-US" sz="2000" dirty="0" err="1">
                <a:latin typeface="#9Slide03 Ample" panose="02000000000000000000" pitchFamily="2" charset="0"/>
              </a:rPr>
              <a:t>cậy</a:t>
            </a:r>
            <a:r>
              <a:rPr lang="en-US" sz="2000" dirty="0">
                <a:latin typeface="#9Slide03 Ample" panose="02000000000000000000" pitchFamily="2" charset="0"/>
              </a:rPr>
              <a:t> </a:t>
            </a:r>
            <a:r>
              <a:rPr lang="en-US" sz="2000" dirty="0" err="1">
                <a:latin typeface="#9Slide03 Ample" panose="02000000000000000000" pitchFamily="2" charset="0"/>
              </a:rPr>
              <a:t>và</a:t>
            </a:r>
            <a:r>
              <a:rPr lang="en-US" sz="2000" dirty="0">
                <a:latin typeface="#9Slide03 Ample" panose="02000000000000000000" pitchFamily="2" charset="0"/>
              </a:rPr>
              <a:t> </a:t>
            </a:r>
            <a:r>
              <a:rPr lang="en-US" sz="2000" dirty="0" err="1">
                <a:latin typeface="#9Slide03 Ample" panose="02000000000000000000" pitchFamily="2" charset="0"/>
              </a:rPr>
              <a:t>hấp</a:t>
            </a:r>
            <a:r>
              <a:rPr lang="en-US" sz="2000" dirty="0">
                <a:latin typeface="#9Slide03 Ample" panose="02000000000000000000" pitchFamily="2" charset="0"/>
              </a:rPr>
              <a:t> </a:t>
            </a:r>
            <a:r>
              <a:rPr lang="en-US" sz="2000" dirty="0" err="1">
                <a:latin typeface="#9Slide03 Ample" panose="02000000000000000000" pitchFamily="2" charset="0"/>
              </a:rPr>
              <a:t>dẫn</a:t>
            </a:r>
            <a:r>
              <a:rPr lang="en-US" sz="2000" dirty="0">
                <a:latin typeface="#9Slide03 Ample" panose="02000000000000000000" pitchFamily="2" charset="0"/>
              </a:rPr>
              <a:t> </a:t>
            </a:r>
            <a:r>
              <a:rPr lang="en-US" sz="2000" dirty="0" err="1">
                <a:latin typeface="#9Slide03 Ample" panose="02000000000000000000" pitchFamily="2" charset="0"/>
              </a:rPr>
              <a:t>hơn</a:t>
            </a:r>
            <a:r>
              <a:rPr lang="en-US" sz="2000" dirty="0">
                <a:latin typeface="#9Slide03 Ample" panose="02000000000000000000" pitchFamily="2" charset="0"/>
              </a:rPr>
              <a:t> </a:t>
            </a:r>
            <a:r>
              <a:rPr lang="en-US" sz="2000" dirty="0" err="1">
                <a:latin typeface="#9Slide03 Ample" panose="02000000000000000000" pitchFamily="2" charset="0"/>
              </a:rPr>
              <a:t>nhờ</a:t>
            </a:r>
            <a:r>
              <a:rPr lang="en-US" sz="2000" dirty="0">
                <a:latin typeface="#9Slide03 Ample" panose="02000000000000000000" pitchFamily="2" charset="0"/>
              </a:rPr>
              <a:t> </a:t>
            </a:r>
            <a:r>
              <a:rPr lang="en-US" sz="2000" dirty="0" err="1">
                <a:latin typeface="#9Slide03 Ample" panose="02000000000000000000" pitchFamily="2" charset="0"/>
              </a:rPr>
              <a:t>những</a:t>
            </a:r>
            <a:r>
              <a:rPr lang="en-US" sz="2000" dirty="0">
                <a:latin typeface="#9Slide03 Ample" panose="02000000000000000000" pitchFamily="2" charset="0"/>
              </a:rPr>
              <a:t> </a:t>
            </a:r>
            <a:r>
              <a:rPr lang="en-US" sz="2000" dirty="0" err="1">
                <a:latin typeface="#9Slide03 Ample" panose="02000000000000000000" pitchFamily="2" charset="0"/>
              </a:rPr>
              <a:t>thông</a:t>
            </a:r>
            <a:r>
              <a:rPr lang="en-US" sz="2000" dirty="0">
                <a:latin typeface="#9Slide03 Ample" panose="02000000000000000000" pitchFamily="2" charset="0"/>
              </a:rPr>
              <a:t> tin </a:t>
            </a:r>
            <a:r>
              <a:rPr lang="en-US" sz="2000" dirty="0" err="1">
                <a:latin typeface="#9Slide03 Ample" panose="02000000000000000000" pitchFamily="2" charset="0"/>
              </a:rPr>
              <a:t>chân</a:t>
            </a:r>
            <a:r>
              <a:rPr lang="en-US" sz="2000" dirty="0">
                <a:latin typeface="#9Slide03 Ample" panose="02000000000000000000" pitchFamily="2" charset="0"/>
              </a:rPr>
              <a:t> </a:t>
            </a:r>
            <a:r>
              <a:rPr lang="en-US" sz="2000" dirty="0" err="1">
                <a:latin typeface="#9Slide03 Ample" panose="02000000000000000000" pitchFamily="2" charset="0"/>
              </a:rPr>
              <a:t>thực</a:t>
            </a:r>
            <a:r>
              <a:rPr lang="en-US" sz="2000" dirty="0">
                <a:latin typeface="#9Slide03 Ample" panose="02000000000000000000" pitchFamily="2" charset="0"/>
              </a:rPr>
              <a:t> </a:t>
            </a:r>
            <a:r>
              <a:rPr lang="en-US" sz="2000" dirty="0" err="1">
                <a:latin typeface="#9Slide03 Ample" panose="02000000000000000000" pitchFamily="2" charset="0"/>
              </a:rPr>
              <a:t>về</a:t>
            </a:r>
            <a:r>
              <a:rPr lang="en-US" sz="2000" dirty="0">
                <a:latin typeface="#9Slide03 Ample" panose="02000000000000000000" pitchFamily="2" charset="0"/>
              </a:rPr>
              <a:t> </a:t>
            </a:r>
            <a:r>
              <a:rPr lang="en-US" sz="2000" dirty="0" err="1">
                <a:latin typeface="#9Slide03 Ample" panose="02000000000000000000" pitchFamily="2" charset="0"/>
              </a:rPr>
              <a:t>ngành</a:t>
            </a:r>
            <a:r>
              <a:rPr lang="en-US" sz="2000" dirty="0">
                <a:latin typeface="#9Slide03 Ample" panose="02000000000000000000" pitchFamily="2" charset="0"/>
              </a:rPr>
              <a:t> khoa </a:t>
            </a:r>
            <a:r>
              <a:rPr lang="en-US" sz="2000" dirty="0" err="1">
                <a:latin typeface="#9Slide03 Ample" panose="02000000000000000000" pitchFamily="2" charset="0"/>
              </a:rPr>
              <a:t>học</a:t>
            </a:r>
            <a:r>
              <a:rPr lang="en-US" sz="2000" dirty="0">
                <a:latin typeface="#9Slide03 Ample" panose="02000000000000000000" pitchFamily="2" charset="0"/>
              </a:rPr>
              <a:t> </a:t>
            </a:r>
            <a:r>
              <a:rPr lang="en-US" sz="2000" dirty="0" err="1">
                <a:latin typeface="#9Slide03 Ample" panose="02000000000000000000" pitchFamily="2" charset="0"/>
              </a:rPr>
              <a:t>vũ</a:t>
            </a:r>
            <a:r>
              <a:rPr lang="en-US" sz="2000" dirty="0">
                <a:latin typeface="#9Slide03 Ample" panose="02000000000000000000" pitchFamily="2" charset="0"/>
              </a:rPr>
              <a:t> </a:t>
            </a:r>
            <a:r>
              <a:rPr lang="en-US" sz="2000" dirty="0" err="1">
                <a:latin typeface="#9Slide03 Ample" panose="02000000000000000000" pitchFamily="2" charset="0"/>
              </a:rPr>
              <a:t>trụ</a:t>
            </a:r>
            <a:endParaRPr lang="vi-VN" sz="2000" dirty="0">
              <a:latin typeface="#9Slide03 Ampl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randombar(horizontal)">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EEBBA7-2CEA-AA01-D1D0-130314296088}"/>
              </a:ext>
            </a:extLst>
          </p:cNvPr>
          <p:cNvPicPr>
            <a:picLocks noChangeAspect="1"/>
          </p:cNvPicPr>
          <p:nvPr/>
        </p:nvPicPr>
        <p:blipFill>
          <a:blip r:embed="rId3"/>
          <a:stretch>
            <a:fillRect/>
          </a:stretch>
        </p:blipFill>
        <p:spPr>
          <a:xfrm>
            <a:off x="-609600" y="0"/>
            <a:ext cx="5143500" cy="5143500"/>
          </a:xfrm>
          <a:prstGeom prst="rect">
            <a:avLst/>
          </a:prstGeom>
        </p:spPr>
      </p:pic>
      <p:grpSp>
        <p:nvGrpSpPr>
          <p:cNvPr id="9" name="Group 8">
            <a:extLst>
              <a:ext uri="{FF2B5EF4-FFF2-40B4-BE49-F238E27FC236}">
                <a16:creationId xmlns:a16="http://schemas.microsoft.com/office/drawing/2014/main" id="{D0DE752F-0703-C3C3-475B-4A3E35D69ABD}"/>
              </a:ext>
            </a:extLst>
          </p:cNvPr>
          <p:cNvGrpSpPr/>
          <p:nvPr/>
        </p:nvGrpSpPr>
        <p:grpSpPr>
          <a:xfrm>
            <a:off x="3536950" y="-317500"/>
            <a:ext cx="5143500" cy="4470400"/>
            <a:chOff x="3409950" y="-342900"/>
            <a:chExt cx="5143500" cy="4470400"/>
          </a:xfrm>
        </p:grpSpPr>
        <p:pic>
          <p:nvPicPr>
            <p:cNvPr id="6" name="Picture 5">
              <a:extLst>
                <a:ext uri="{FF2B5EF4-FFF2-40B4-BE49-F238E27FC236}">
                  <a16:creationId xmlns:a16="http://schemas.microsoft.com/office/drawing/2014/main" id="{5A0D77AB-5E46-4C7D-EA49-55EC9B85E7C5}"/>
                </a:ext>
              </a:extLst>
            </p:cNvPr>
            <p:cNvPicPr>
              <a:picLocks noChangeAspect="1"/>
            </p:cNvPicPr>
            <p:nvPr/>
          </p:nvPicPr>
          <p:blipFill>
            <a:blip r:embed="rId4"/>
            <a:stretch>
              <a:fillRect/>
            </a:stretch>
          </p:blipFill>
          <p:spPr>
            <a:xfrm>
              <a:off x="3409950" y="-342900"/>
              <a:ext cx="5143500" cy="4470400"/>
            </a:xfrm>
            <a:prstGeom prst="rect">
              <a:avLst/>
            </a:prstGeom>
          </p:spPr>
        </p:pic>
        <p:sp>
          <p:nvSpPr>
            <p:cNvPr id="8" name="TextBox 7">
              <a:extLst>
                <a:ext uri="{FF2B5EF4-FFF2-40B4-BE49-F238E27FC236}">
                  <a16:creationId xmlns:a16="http://schemas.microsoft.com/office/drawing/2014/main" id="{5B8FDC81-E214-1620-1456-0AD4DED549A9}"/>
                </a:ext>
              </a:extLst>
            </p:cNvPr>
            <p:cNvSpPr txBox="1"/>
            <p:nvPr/>
          </p:nvSpPr>
          <p:spPr>
            <a:xfrm>
              <a:off x="3949700" y="850900"/>
              <a:ext cx="4064000" cy="1815882"/>
            </a:xfrm>
            <a:prstGeom prst="rect">
              <a:avLst/>
            </a:prstGeom>
            <a:noFill/>
          </p:spPr>
          <p:txBody>
            <a:bodyPr wrap="square">
              <a:spAutoFit/>
            </a:bodyPr>
            <a:lstStyle/>
            <a:p>
              <a:pPr marL="0" lvl="0" indent="0" algn="ctr" rtl="0">
                <a:spcBef>
                  <a:spcPts val="0"/>
                </a:spcBef>
                <a:spcAft>
                  <a:spcPts val="0"/>
                </a:spcAft>
                <a:buNone/>
              </a:pPr>
              <a:r>
                <a:rPr lang="vi-VN" sz="2800" dirty="0">
                  <a:solidFill>
                    <a:srgbClr val="FF0000"/>
                  </a:solidFill>
                  <a:latin typeface="#9Slide03 Ample" panose="02000000000000000000" pitchFamily="2" charset="0"/>
                  <a:ea typeface="Roboto"/>
                  <a:cs typeface="Roboto"/>
                  <a:sym typeface="Roboto"/>
                </a:rPr>
                <a:t>Nêu và nhận xét về </a:t>
              </a:r>
              <a:endParaRPr lang="en-US" sz="2800" dirty="0">
                <a:solidFill>
                  <a:srgbClr val="FF0000"/>
                </a:solidFill>
                <a:latin typeface="#9Slide03 Ample" panose="02000000000000000000" pitchFamily="2" charset="0"/>
                <a:ea typeface="Roboto"/>
                <a:cs typeface="Roboto"/>
                <a:sym typeface="Roboto"/>
              </a:endParaRPr>
            </a:p>
            <a:p>
              <a:pPr marL="0" lvl="0" indent="0" algn="ctr" rtl="0">
                <a:spcBef>
                  <a:spcPts val="0"/>
                </a:spcBef>
                <a:spcAft>
                  <a:spcPts val="0"/>
                </a:spcAft>
                <a:buNone/>
              </a:pPr>
              <a:r>
                <a:rPr lang="vi-VN" sz="2800" dirty="0">
                  <a:solidFill>
                    <a:srgbClr val="FF0000"/>
                  </a:solidFill>
                  <a:latin typeface="#9Slide03 Ample" panose="02000000000000000000" pitchFamily="2" charset="0"/>
                  <a:ea typeface="Roboto"/>
                  <a:cs typeface="Roboto"/>
                  <a:sym typeface="Roboto"/>
                </a:rPr>
                <a:t>bối cảnh xảy ra</a:t>
              </a:r>
              <a:r>
                <a:rPr lang="en-US" sz="2800" dirty="0">
                  <a:solidFill>
                    <a:srgbClr val="FF0000"/>
                  </a:solidFill>
                  <a:latin typeface="#9Slide03 Ample" panose="02000000000000000000" pitchFamily="2" charset="0"/>
                  <a:ea typeface="Roboto"/>
                  <a:cs typeface="Roboto"/>
                  <a:sym typeface="Roboto"/>
                </a:rPr>
                <a:t> </a:t>
              </a:r>
              <a:r>
                <a:rPr lang="en-US" sz="2800" dirty="0" err="1">
                  <a:solidFill>
                    <a:srgbClr val="FF0000"/>
                  </a:solidFill>
                  <a:latin typeface="#9Slide03 Ample" panose="02000000000000000000" pitchFamily="2" charset="0"/>
                  <a:ea typeface="Roboto"/>
                  <a:cs typeface="Roboto"/>
                  <a:sym typeface="Roboto"/>
                </a:rPr>
                <a:t>chuyện</a:t>
              </a:r>
              <a:r>
                <a:rPr lang="en-US" sz="2800" dirty="0">
                  <a:solidFill>
                    <a:srgbClr val="FF0000"/>
                  </a:solidFill>
                  <a:latin typeface="#9Slide03 Ample" panose="02000000000000000000" pitchFamily="2" charset="0"/>
                  <a:ea typeface="Roboto"/>
                  <a:cs typeface="Roboto"/>
                  <a:sym typeface="Roboto"/>
                </a:rPr>
                <a:t> </a:t>
              </a:r>
              <a:r>
                <a:rPr lang="en-US" sz="2800" dirty="0" err="1">
                  <a:solidFill>
                    <a:srgbClr val="FF0000"/>
                  </a:solidFill>
                  <a:latin typeface="#9Slide03 Ample" panose="02000000000000000000" pitchFamily="2" charset="0"/>
                  <a:ea typeface="Roboto"/>
                  <a:cs typeface="Roboto"/>
                  <a:sym typeface="Roboto"/>
                </a:rPr>
                <a:t>sinh</a:t>
              </a:r>
              <a:r>
                <a:rPr lang="en-US" sz="2800" dirty="0">
                  <a:solidFill>
                    <a:srgbClr val="FF0000"/>
                  </a:solidFill>
                  <a:latin typeface="#9Slide03 Ample" panose="02000000000000000000" pitchFamily="2" charset="0"/>
                  <a:ea typeface="Roboto"/>
                  <a:cs typeface="Roboto"/>
                  <a:sym typeface="Roboto"/>
                </a:rPr>
                <a:t> </a:t>
              </a:r>
              <a:r>
                <a:rPr lang="en-US" sz="2800" dirty="0" err="1">
                  <a:solidFill>
                    <a:srgbClr val="FF0000"/>
                  </a:solidFill>
                  <a:latin typeface="#9Slide03 Ample" panose="02000000000000000000" pitchFamily="2" charset="0"/>
                  <a:ea typeface="Roboto"/>
                  <a:cs typeface="Roboto"/>
                  <a:sym typeface="Roboto"/>
                </a:rPr>
                <a:t>tồn</a:t>
              </a:r>
              <a:r>
                <a:rPr lang="en-US" sz="2800" dirty="0">
                  <a:solidFill>
                    <a:srgbClr val="FF0000"/>
                  </a:solidFill>
                  <a:latin typeface="#9Slide03 Ample" panose="02000000000000000000" pitchFamily="2" charset="0"/>
                  <a:ea typeface="Roboto"/>
                  <a:cs typeface="Roboto"/>
                  <a:sym typeface="Roboto"/>
                </a:rPr>
                <a:t> </a:t>
              </a:r>
              <a:r>
                <a:rPr lang="en-US" sz="2800" dirty="0" err="1">
                  <a:solidFill>
                    <a:srgbClr val="FF0000"/>
                  </a:solidFill>
                  <a:latin typeface="#9Slide03 Ample" panose="02000000000000000000" pitchFamily="2" charset="0"/>
                  <a:ea typeface="Roboto"/>
                  <a:cs typeface="Roboto"/>
                  <a:sym typeface="Roboto"/>
                </a:rPr>
                <a:t>trên</a:t>
              </a:r>
              <a:r>
                <a:rPr lang="en-US" sz="2800" dirty="0">
                  <a:solidFill>
                    <a:srgbClr val="FF0000"/>
                  </a:solidFill>
                  <a:latin typeface="#9Slide03 Ample" panose="02000000000000000000" pitchFamily="2" charset="0"/>
                  <a:ea typeface="Roboto"/>
                  <a:cs typeface="Roboto"/>
                  <a:sym typeface="Roboto"/>
                </a:rPr>
                <a:t> Sao </a:t>
              </a:r>
              <a:r>
                <a:rPr lang="en-US" sz="2800" dirty="0" err="1">
                  <a:solidFill>
                    <a:srgbClr val="FF0000"/>
                  </a:solidFill>
                  <a:latin typeface="#9Slide03 Ample" panose="02000000000000000000" pitchFamily="2" charset="0"/>
                  <a:ea typeface="Roboto"/>
                  <a:cs typeface="Roboto"/>
                  <a:sym typeface="Roboto"/>
                </a:rPr>
                <a:t>Hỏa</a:t>
              </a:r>
              <a:r>
                <a:rPr lang="en-US" sz="2800" dirty="0">
                  <a:solidFill>
                    <a:srgbClr val="FF0000"/>
                  </a:solidFill>
                  <a:latin typeface="#9Slide03 Ample" panose="02000000000000000000" pitchFamily="2" charset="0"/>
                  <a:ea typeface="Roboto"/>
                  <a:cs typeface="Roboto"/>
                  <a:sym typeface="Roboto"/>
                </a:rPr>
                <a:t> </a:t>
              </a:r>
              <a:r>
                <a:rPr lang="en-US" sz="2800" dirty="0" err="1">
                  <a:solidFill>
                    <a:srgbClr val="FF0000"/>
                  </a:solidFill>
                  <a:latin typeface="#9Slide03 Ample" panose="02000000000000000000" pitchFamily="2" charset="0"/>
                  <a:ea typeface="Roboto"/>
                  <a:cs typeface="Roboto"/>
                  <a:sym typeface="Roboto"/>
                </a:rPr>
                <a:t>của</a:t>
              </a:r>
              <a:r>
                <a:rPr lang="en-US" sz="2800" dirty="0">
                  <a:solidFill>
                    <a:srgbClr val="FF0000"/>
                  </a:solidFill>
                  <a:latin typeface="#9Slide03 Ample" panose="02000000000000000000" pitchFamily="2" charset="0"/>
                  <a:ea typeface="Roboto"/>
                  <a:cs typeface="Roboto"/>
                  <a:sym typeface="Roboto"/>
                </a:rPr>
                <a:t> </a:t>
              </a:r>
              <a:r>
                <a:rPr lang="en-US" sz="2800" dirty="0" err="1">
                  <a:solidFill>
                    <a:srgbClr val="FF0000"/>
                  </a:solidFill>
                  <a:latin typeface="#9Slide03 Ample" panose="02000000000000000000" pitchFamily="2" charset="0"/>
                  <a:ea typeface="Roboto"/>
                  <a:cs typeface="Roboto"/>
                  <a:sym typeface="Roboto"/>
                </a:rPr>
                <a:t>Mác</a:t>
              </a:r>
              <a:r>
                <a:rPr lang="en-US" sz="2800" dirty="0">
                  <a:solidFill>
                    <a:srgbClr val="FF0000"/>
                  </a:solidFill>
                  <a:latin typeface="#9Slide03 Ample" panose="02000000000000000000" pitchFamily="2" charset="0"/>
                  <a:ea typeface="Roboto"/>
                  <a:cs typeface="Roboto"/>
                  <a:sym typeface="Roboto"/>
                </a:rPr>
                <a:t> </a:t>
              </a:r>
              <a:r>
                <a:rPr lang="en-US" sz="2800" dirty="0" err="1">
                  <a:solidFill>
                    <a:srgbClr val="FF0000"/>
                  </a:solidFill>
                  <a:latin typeface="#9Slide03 Ample" panose="02000000000000000000" pitchFamily="2" charset="0"/>
                  <a:ea typeface="Roboto"/>
                  <a:cs typeface="Roboto"/>
                  <a:sym typeface="Roboto"/>
                </a:rPr>
                <a:t>Oát-ni</a:t>
              </a:r>
              <a:endParaRPr lang="vi-VN" sz="2800" dirty="0">
                <a:solidFill>
                  <a:srgbClr val="FF0000"/>
                </a:solidFill>
                <a:latin typeface="#9Slide03 Ample" panose="02000000000000000000" pitchFamily="2" charset="0"/>
                <a:ea typeface="Roboto"/>
                <a:cs typeface="Roboto"/>
                <a:sym typeface="Roboto"/>
              </a:endParaRPr>
            </a:p>
          </p:txBody>
        </p:sp>
      </p:grpSp>
    </p:spTree>
    <p:extLst>
      <p:ext uri="{BB962C8B-B14F-4D97-AF65-F5344CB8AC3E}">
        <p14:creationId xmlns:p14="http://schemas.microsoft.com/office/powerpoint/2010/main" val="289791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850;p51">
            <a:extLst>
              <a:ext uri="{FF2B5EF4-FFF2-40B4-BE49-F238E27FC236}">
                <a16:creationId xmlns:a16="http://schemas.microsoft.com/office/drawing/2014/main" id="{0E88BA3E-A6F5-0A4C-A7E2-29459A0D476C}"/>
              </a:ext>
            </a:extLst>
          </p:cNvPr>
          <p:cNvGrpSpPr/>
          <p:nvPr/>
        </p:nvGrpSpPr>
        <p:grpSpPr>
          <a:xfrm>
            <a:off x="2012289" y="777013"/>
            <a:ext cx="895650" cy="844920"/>
            <a:chOff x="7808436" y="1413011"/>
            <a:chExt cx="277164" cy="291070"/>
          </a:xfrm>
        </p:grpSpPr>
        <p:sp>
          <p:nvSpPr>
            <p:cNvPr id="4" name="Google Shape;1851;p51">
              <a:extLst>
                <a:ext uri="{FF2B5EF4-FFF2-40B4-BE49-F238E27FC236}">
                  <a16:creationId xmlns:a16="http://schemas.microsoft.com/office/drawing/2014/main" id="{E413C11C-F664-7038-15EF-2D674D090E59}"/>
                </a:ext>
              </a:extLst>
            </p:cNvPr>
            <p:cNvSpPr/>
            <p:nvPr/>
          </p:nvSpPr>
          <p:spPr>
            <a:xfrm>
              <a:off x="8015996" y="1509690"/>
              <a:ext cx="25231" cy="20104"/>
            </a:xfrm>
            <a:custGeom>
              <a:avLst/>
              <a:gdLst/>
              <a:ahLst/>
              <a:cxnLst/>
              <a:rect l="l" t="t" r="r" b="b"/>
              <a:pathLst>
                <a:path w="684" h="545" extrusionOk="0">
                  <a:moveTo>
                    <a:pt x="498" y="1"/>
                  </a:moveTo>
                  <a:lnTo>
                    <a:pt x="1" y="302"/>
                  </a:lnTo>
                  <a:lnTo>
                    <a:pt x="163" y="544"/>
                  </a:lnTo>
                  <a:lnTo>
                    <a:pt x="683" y="382"/>
                  </a:lnTo>
                  <a:lnTo>
                    <a:pt x="498" y="1"/>
                  </a:lnTo>
                  <a:close/>
                </a:path>
              </a:pathLst>
            </a:custGeom>
            <a:solidFill>
              <a:srgbClr val="FFD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852;p51">
              <a:extLst>
                <a:ext uri="{FF2B5EF4-FFF2-40B4-BE49-F238E27FC236}">
                  <a16:creationId xmlns:a16="http://schemas.microsoft.com/office/drawing/2014/main" id="{D6870882-149A-A44F-E789-C7E7BB00AAA8}"/>
                </a:ext>
              </a:extLst>
            </p:cNvPr>
            <p:cNvSpPr/>
            <p:nvPr/>
          </p:nvSpPr>
          <p:spPr>
            <a:xfrm>
              <a:off x="8018983" y="1485382"/>
              <a:ext cx="64074" cy="64037"/>
            </a:xfrm>
            <a:custGeom>
              <a:avLst/>
              <a:gdLst/>
              <a:ahLst/>
              <a:cxnLst/>
              <a:rect l="l" t="t" r="r" b="b"/>
              <a:pathLst>
                <a:path w="1737" h="1736" extrusionOk="0">
                  <a:moveTo>
                    <a:pt x="478" y="1"/>
                  </a:moveTo>
                  <a:cubicBezTo>
                    <a:pt x="212" y="1"/>
                    <a:pt x="0" y="81"/>
                    <a:pt x="0" y="81"/>
                  </a:cubicBezTo>
                  <a:cubicBezTo>
                    <a:pt x="0" y="81"/>
                    <a:pt x="244" y="370"/>
                    <a:pt x="533" y="995"/>
                  </a:cubicBezTo>
                  <a:cubicBezTo>
                    <a:pt x="834" y="1632"/>
                    <a:pt x="869" y="1736"/>
                    <a:pt x="869" y="1736"/>
                  </a:cubicBezTo>
                  <a:cubicBezTo>
                    <a:pt x="869" y="1736"/>
                    <a:pt x="1736" y="1157"/>
                    <a:pt x="1309" y="451"/>
                  </a:cubicBezTo>
                  <a:cubicBezTo>
                    <a:pt x="1095" y="89"/>
                    <a:pt x="757" y="1"/>
                    <a:pt x="478" y="1"/>
                  </a:cubicBezTo>
                  <a:close/>
                </a:path>
              </a:pathLst>
            </a:custGeom>
            <a:solidFill>
              <a:srgbClr val="00A2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53;p51">
              <a:extLst>
                <a:ext uri="{FF2B5EF4-FFF2-40B4-BE49-F238E27FC236}">
                  <a16:creationId xmlns:a16="http://schemas.microsoft.com/office/drawing/2014/main" id="{4022294B-9F28-3F56-5213-1B09050D4A34}"/>
                </a:ext>
              </a:extLst>
            </p:cNvPr>
            <p:cNvSpPr/>
            <p:nvPr/>
          </p:nvSpPr>
          <p:spPr>
            <a:xfrm>
              <a:off x="8033480" y="1492243"/>
              <a:ext cx="22686" cy="10513"/>
            </a:xfrm>
            <a:custGeom>
              <a:avLst/>
              <a:gdLst/>
              <a:ahLst/>
              <a:cxnLst/>
              <a:rect l="l" t="t" r="r" b="b"/>
              <a:pathLst>
                <a:path w="615" h="285" extrusionOk="0">
                  <a:moveTo>
                    <a:pt x="152" y="0"/>
                  </a:moveTo>
                  <a:cubicBezTo>
                    <a:pt x="83" y="0"/>
                    <a:pt x="47" y="11"/>
                    <a:pt x="47" y="11"/>
                  </a:cubicBezTo>
                  <a:cubicBezTo>
                    <a:pt x="13" y="22"/>
                    <a:pt x="1" y="45"/>
                    <a:pt x="13" y="68"/>
                  </a:cubicBezTo>
                  <a:lnTo>
                    <a:pt x="13" y="80"/>
                  </a:lnTo>
                  <a:cubicBezTo>
                    <a:pt x="13" y="97"/>
                    <a:pt x="31" y="108"/>
                    <a:pt x="50" y="108"/>
                  </a:cubicBezTo>
                  <a:cubicBezTo>
                    <a:pt x="57" y="108"/>
                    <a:pt x="64" y="106"/>
                    <a:pt x="70" y="103"/>
                  </a:cubicBezTo>
                  <a:cubicBezTo>
                    <a:pt x="70" y="103"/>
                    <a:pt x="85" y="100"/>
                    <a:pt x="119" y="100"/>
                  </a:cubicBezTo>
                  <a:cubicBezTo>
                    <a:pt x="151" y="100"/>
                    <a:pt x="199" y="103"/>
                    <a:pt x="267" y="114"/>
                  </a:cubicBezTo>
                  <a:cubicBezTo>
                    <a:pt x="394" y="138"/>
                    <a:pt x="510" y="265"/>
                    <a:pt x="510" y="265"/>
                  </a:cubicBezTo>
                  <a:cubicBezTo>
                    <a:pt x="523" y="279"/>
                    <a:pt x="541" y="284"/>
                    <a:pt x="558" y="284"/>
                  </a:cubicBezTo>
                  <a:cubicBezTo>
                    <a:pt x="570" y="284"/>
                    <a:pt x="582" y="281"/>
                    <a:pt x="592" y="276"/>
                  </a:cubicBezTo>
                  <a:cubicBezTo>
                    <a:pt x="603" y="253"/>
                    <a:pt x="615" y="219"/>
                    <a:pt x="592" y="196"/>
                  </a:cubicBezTo>
                  <a:cubicBezTo>
                    <a:pt x="579" y="196"/>
                    <a:pt x="453" y="45"/>
                    <a:pt x="279" y="11"/>
                  </a:cubicBezTo>
                  <a:cubicBezTo>
                    <a:pt x="229" y="3"/>
                    <a:pt x="186" y="0"/>
                    <a:pt x="152" y="0"/>
                  </a:cubicBezTo>
                  <a:close/>
                </a:path>
              </a:pathLst>
            </a:custGeom>
            <a:solidFill>
              <a:srgbClr val="EEE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54;p51">
              <a:extLst>
                <a:ext uri="{FF2B5EF4-FFF2-40B4-BE49-F238E27FC236}">
                  <a16:creationId xmlns:a16="http://schemas.microsoft.com/office/drawing/2014/main" id="{E09D47FB-F429-03F5-6C9A-6B5E38CD938C}"/>
                </a:ext>
              </a:extLst>
            </p:cNvPr>
            <p:cNvSpPr/>
            <p:nvPr/>
          </p:nvSpPr>
          <p:spPr>
            <a:xfrm>
              <a:off x="8067231" y="1493977"/>
              <a:ext cx="18370" cy="10624"/>
            </a:xfrm>
            <a:custGeom>
              <a:avLst/>
              <a:gdLst/>
              <a:ahLst/>
              <a:cxnLst/>
              <a:rect l="l" t="t" r="r" b="b"/>
              <a:pathLst>
                <a:path w="498" h="288" extrusionOk="0">
                  <a:moveTo>
                    <a:pt x="316" y="0"/>
                  </a:moveTo>
                  <a:cubicBezTo>
                    <a:pt x="188" y="0"/>
                    <a:pt x="1" y="218"/>
                    <a:pt x="1" y="218"/>
                  </a:cubicBezTo>
                  <a:lnTo>
                    <a:pt x="47" y="288"/>
                  </a:lnTo>
                  <a:cubicBezTo>
                    <a:pt x="47" y="288"/>
                    <a:pt x="498" y="206"/>
                    <a:pt x="394" y="44"/>
                  </a:cubicBezTo>
                  <a:cubicBezTo>
                    <a:pt x="374" y="13"/>
                    <a:pt x="347" y="0"/>
                    <a:pt x="316" y="0"/>
                  </a:cubicBezTo>
                  <a:close/>
                </a:path>
              </a:pathLst>
            </a:custGeom>
            <a:solidFill>
              <a:srgbClr val="FFD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55;p51">
              <a:extLst>
                <a:ext uri="{FF2B5EF4-FFF2-40B4-BE49-F238E27FC236}">
                  <a16:creationId xmlns:a16="http://schemas.microsoft.com/office/drawing/2014/main" id="{D818CBA6-9AB9-F2FF-2AF6-0AD3B1E3C1F5}"/>
                </a:ext>
              </a:extLst>
            </p:cNvPr>
            <p:cNvSpPr/>
            <p:nvPr/>
          </p:nvSpPr>
          <p:spPr>
            <a:xfrm>
              <a:off x="7815740" y="1594640"/>
              <a:ext cx="40613" cy="24899"/>
            </a:xfrm>
            <a:custGeom>
              <a:avLst/>
              <a:gdLst/>
              <a:ahLst/>
              <a:cxnLst/>
              <a:rect l="l" t="t" r="r" b="b"/>
              <a:pathLst>
                <a:path w="1101" h="675" extrusionOk="0">
                  <a:moveTo>
                    <a:pt x="823" y="1"/>
                  </a:moveTo>
                  <a:cubicBezTo>
                    <a:pt x="823" y="1"/>
                    <a:pt x="0" y="394"/>
                    <a:pt x="139" y="602"/>
                  </a:cubicBezTo>
                  <a:cubicBezTo>
                    <a:pt x="174" y="655"/>
                    <a:pt x="252" y="674"/>
                    <a:pt x="348" y="674"/>
                  </a:cubicBezTo>
                  <a:cubicBezTo>
                    <a:pt x="638" y="674"/>
                    <a:pt x="1101" y="499"/>
                    <a:pt x="1101" y="499"/>
                  </a:cubicBezTo>
                  <a:lnTo>
                    <a:pt x="823" y="1"/>
                  </a:lnTo>
                  <a:close/>
                </a:path>
              </a:pathLst>
            </a:custGeom>
            <a:solidFill>
              <a:srgbClr val="FFD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56;p51">
              <a:extLst>
                <a:ext uri="{FF2B5EF4-FFF2-40B4-BE49-F238E27FC236}">
                  <a16:creationId xmlns:a16="http://schemas.microsoft.com/office/drawing/2014/main" id="{A5D17A76-60D0-89D8-D8D1-3E7BDD60D0FF}"/>
                </a:ext>
              </a:extLst>
            </p:cNvPr>
            <p:cNvSpPr/>
            <p:nvPr/>
          </p:nvSpPr>
          <p:spPr>
            <a:xfrm>
              <a:off x="7808436" y="1609431"/>
              <a:ext cx="17190" cy="17854"/>
            </a:xfrm>
            <a:custGeom>
              <a:avLst/>
              <a:gdLst/>
              <a:ahLst/>
              <a:cxnLst/>
              <a:rect l="l" t="t" r="r" b="b"/>
              <a:pathLst>
                <a:path w="466" h="484" extrusionOk="0">
                  <a:moveTo>
                    <a:pt x="73" y="1"/>
                  </a:moveTo>
                  <a:cubicBezTo>
                    <a:pt x="28" y="1"/>
                    <a:pt x="0" y="26"/>
                    <a:pt x="13" y="75"/>
                  </a:cubicBezTo>
                  <a:cubicBezTo>
                    <a:pt x="46" y="193"/>
                    <a:pt x="250" y="484"/>
                    <a:pt x="362" y="484"/>
                  </a:cubicBezTo>
                  <a:cubicBezTo>
                    <a:pt x="369" y="484"/>
                    <a:pt x="377" y="482"/>
                    <a:pt x="384" y="479"/>
                  </a:cubicBezTo>
                  <a:cubicBezTo>
                    <a:pt x="384" y="479"/>
                    <a:pt x="465" y="422"/>
                    <a:pt x="337" y="201"/>
                  </a:cubicBezTo>
                  <a:cubicBezTo>
                    <a:pt x="266" y="66"/>
                    <a:pt x="146" y="1"/>
                    <a:pt x="73" y="1"/>
                  </a:cubicBezTo>
                  <a:close/>
                </a:path>
              </a:pathLst>
            </a:custGeom>
            <a:solidFill>
              <a:srgbClr val="E2B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57;p51">
              <a:extLst>
                <a:ext uri="{FF2B5EF4-FFF2-40B4-BE49-F238E27FC236}">
                  <a16:creationId xmlns:a16="http://schemas.microsoft.com/office/drawing/2014/main" id="{7217F88F-CE9D-E081-1467-36163C14970C}"/>
                </a:ext>
              </a:extLst>
            </p:cNvPr>
            <p:cNvSpPr/>
            <p:nvPr/>
          </p:nvSpPr>
          <p:spPr>
            <a:xfrm>
              <a:off x="7944289" y="1464837"/>
              <a:ext cx="16230" cy="21837"/>
            </a:xfrm>
            <a:custGeom>
              <a:avLst/>
              <a:gdLst/>
              <a:ahLst/>
              <a:cxnLst/>
              <a:rect l="l" t="t" r="r" b="b"/>
              <a:pathLst>
                <a:path w="440" h="592" extrusionOk="0">
                  <a:moveTo>
                    <a:pt x="23" y="1"/>
                  </a:moveTo>
                  <a:lnTo>
                    <a:pt x="0" y="592"/>
                  </a:lnTo>
                  <a:lnTo>
                    <a:pt x="289" y="592"/>
                  </a:lnTo>
                  <a:lnTo>
                    <a:pt x="440" y="70"/>
                  </a:lnTo>
                  <a:lnTo>
                    <a:pt x="23" y="1"/>
                  </a:lnTo>
                  <a:close/>
                </a:path>
              </a:pathLst>
            </a:custGeom>
            <a:solidFill>
              <a:srgbClr val="FFD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58;p51">
              <a:extLst>
                <a:ext uri="{FF2B5EF4-FFF2-40B4-BE49-F238E27FC236}">
                  <a16:creationId xmlns:a16="http://schemas.microsoft.com/office/drawing/2014/main" id="{A5CAA6E7-BA16-4F71-8830-57E7F68DDDF0}"/>
                </a:ext>
              </a:extLst>
            </p:cNvPr>
            <p:cNvSpPr/>
            <p:nvPr/>
          </p:nvSpPr>
          <p:spPr>
            <a:xfrm>
              <a:off x="7918653" y="1433225"/>
              <a:ext cx="68758" cy="40207"/>
            </a:xfrm>
            <a:custGeom>
              <a:avLst/>
              <a:gdLst/>
              <a:ahLst/>
              <a:cxnLst/>
              <a:rect l="l" t="t" r="r" b="b"/>
              <a:pathLst>
                <a:path w="1864" h="1090" extrusionOk="0">
                  <a:moveTo>
                    <a:pt x="986" y="0"/>
                  </a:moveTo>
                  <a:cubicBezTo>
                    <a:pt x="201" y="0"/>
                    <a:pt x="1" y="893"/>
                    <a:pt x="1" y="893"/>
                  </a:cubicBezTo>
                  <a:cubicBezTo>
                    <a:pt x="1" y="893"/>
                    <a:pt x="83" y="883"/>
                    <a:pt x="243" y="883"/>
                  </a:cubicBezTo>
                  <a:cubicBezTo>
                    <a:pt x="422" y="883"/>
                    <a:pt x="699" y="896"/>
                    <a:pt x="1065" y="950"/>
                  </a:cubicBezTo>
                  <a:cubicBezTo>
                    <a:pt x="1760" y="1055"/>
                    <a:pt x="1864" y="1089"/>
                    <a:pt x="1864" y="1089"/>
                  </a:cubicBezTo>
                  <a:cubicBezTo>
                    <a:pt x="1864" y="1089"/>
                    <a:pt x="1853" y="48"/>
                    <a:pt x="1030" y="1"/>
                  </a:cubicBezTo>
                  <a:cubicBezTo>
                    <a:pt x="1015" y="1"/>
                    <a:pt x="1001" y="0"/>
                    <a:pt x="986" y="0"/>
                  </a:cubicBezTo>
                  <a:close/>
                </a:path>
              </a:pathLst>
            </a:custGeom>
            <a:solidFill>
              <a:srgbClr val="00A2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59;p51">
              <a:extLst>
                <a:ext uri="{FF2B5EF4-FFF2-40B4-BE49-F238E27FC236}">
                  <a16:creationId xmlns:a16="http://schemas.microsoft.com/office/drawing/2014/main" id="{0E54A32A-5818-852E-A297-4EDDA3979535}"/>
                </a:ext>
              </a:extLst>
            </p:cNvPr>
            <p:cNvSpPr/>
            <p:nvPr/>
          </p:nvSpPr>
          <p:spPr>
            <a:xfrm>
              <a:off x="7820867" y="1481915"/>
              <a:ext cx="212656" cy="182778"/>
            </a:xfrm>
            <a:custGeom>
              <a:avLst/>
              <a:gdLst/>
              <a:ahLst/>
              <a:cxnLst/>
              <a:rect l="l" t="t" r="r" b="b"/>
              <a:pathLst>
                <a:path w="5765" h="4955" extrusionOk="0">
                  <a:moveTo>
                    <a:pt x="3392" y="1"/>
                  </a:moveTo>
                  <a:cubicBezTo>
                    <a:pt x="2825" y="1"/>
                    <a:pt x="1644" y="47"/>
                    <a:pt x="823" y="1575"/>
                  </a:cubicBezTo>
                  <a:cubicBezTo>
                    <a:pt x="0" y="3092"/>
                    <a:pt x="1320" y="4677"/>
                    <a:pt x="2767" y="4921"/>
                  </a:cubicBezTo>
                  <a:cubicBezTo>
                    <a:pt x="2903" y="4943"/>
                    <a:pt x="3040" y="4955"/>
                    <a:pt x="3175" y="4955"/>
                  </a:cubicBezTo>
                  <a:cubicBezTo>
                    <a:pt x="4485" y="4955"/>
                    <a:pt x="5733" y="3907"/>
                    <a:pt x="5754" y="2061"/>
                  </a:cubicBezTo>
                  <a:cubicBezTo>
                    <a:pt x="5765" y="24"/>
                    <a:pt x="3392" y="1"/>
                    <a:pt x="3392" y="1"/>
                  </a:cubicBezTo>
                  <a:close/>
                </a:path>
              </a:pathLst>
            </a:custGeom>
            <a:solidFill>
              <a:srgbClr val="00A2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60;p51">
              <a:extLst>
                <a:ext uri="{FF2B5EF4-FFF2-40B4-BE49-F238E27FC236}">
                  <a16:creationId xmlns:a16="http://schemas.microsoft.com/office/drawing/2014/main" id="{5256827D-2513-8285-F227-5DDEC6C6D9F2}"/>
                </a:ext>
              </a:extLst>
            </p:cNvPr>
            <p:cNvSpPr/>
            <p:nvPr/>
          </p:nvSpPr>
          <p:spPr>
            <a:xfrm>
              <a:off x="7855024" y="1499436"/>
              <a:ext cx="162711" cy="148251"/>
            </a:xfrm>
            <a:custGeom>
              <a:avLst/>
              <a:gdLst/>
              <a:ahLst/>
              <a:cxnLst/>
              <a:rect l="l" t="t" r="r" b="b"/>
              <a:pathLst>
                <a:path w="4411" h="4019" extrusionOk="0">
                  <a:moveTo>
                    <a:pt x="2258" y="1"/>
                  </a:moveTo>
                  <a:cubicBezTo>
                    <a:pt x="1749" y="1"/>
                    <a:pt x="568" y="359"/>
                    <a:pt x="267" y="1563"/>
                  </a:cubicBezTo>
                  <a:cubicBezTo>
                    <a:pt x="0" y="2674"/>
                    <a:pt x="522" y="3589"/>
                    <a:pt x="1749" y="3924"/>
                  </a:cubicBezTo>
                  <a:cubicBezTo>
                    <a:pt x="1972" y="3988"/>
                    <a:pt x="2184" y="4018"/>
                    <a:pt x="2383" y="4018"/>
                  </a:cubicBezTo>
                  <a:cubicBezTo>
                    <a:pt x="3276" y="4018"/>
                    <a:pt x="3906" y="3401"/>
                    <a:pt x="4133" y="2350"/>
                  </a:cubicBezTo>
                  <a:cubicBezTo>
                    <a:pt x="4411" y="1054"/>
                    <a:pt x="3635" y="12"/>
                    <a:pt x="2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61;p51">
              <a:extLst>
                <a:ext uri="{FF2B5EF4-FFF2-40B4-BE49-F238E27FC236}">
                  <a16:creationId xmlns:a16="http://schemas.microsoft.com/office/drawing/2014/main" id="{E4B97FDA-8C36-822E-02BA-83A7CD2C4BB5}"/>
                </a:ext>
              </a:extLst>
            </p:cNvPr>
            <p:cNvSpPr/>
            <p:nvPr/>
          </p:nvSpPr>
          <p:spPr>
            <a:xfrm>
              <a:off x="7931010" y="1442225"/>
              <a:ext cx="19698" cy="15419"/>
            </a:xfrm>
            <a:custGeom>
              <a:avLst/>
              <a:gdLst/>
              <a:ahLst/>
              <a:cxnLst/>
              <a:rect l="l" t="t" r="r" b="b"/>
              <a:pathLst>
                <a:path w="534" h="418" extrusionOk="0">
                  <a:moveTo>
                    <a:pt x="464" y="1"/>
                  </a:moveTo>
                  <a:cubicBezTo>
                    <a:pt x="464" y="1"/>
                    <a:pt x="255" y="35"/>
                    <a:pt x="140" y="151"/>
                  </a:cubicBezTo>
                  <a:cubicBezTo>
                    <a:pt x="24" y="267"/>
                    <a:pt x="1" y="348"/>
                    <a:pt x="1" y="348"/>
                  </a:cubicBezTo>
                  <a:lnTo>
                    <a:pt x="1" y="382"/>
                  </a:lnTo>
                  <a:lnTo>
                    <a:pt x="36" y="417"/>
                  </a:lnTo>
                  <a:cubicBezTo>
                    <a:pt x="59" y="417"/>
                    <a:pt x="93" y="405"/>
                    <a:pt x="105" y="382"/>
                  </a:cubicBezTo>
                  <a:cubicBezTo>
                    <a:pt x="105" y="382"/>
                    <a:pt x="116" y="325"/>
                    <a:pt x="209" y="220"/>
                  </a:cubicBezTo>
                  <a:cubicBezTo>
                    <a:pt x="302" y="128"/>
                    <a:pt x="476" y="105"/>
                    <a:pt x="487" y="105"/>
                  </a:cubicBezTo>
                  <a:cubicBezTo>
                    <a:pt x="510" y="93"/>
                    <a:pt x="533" y="70"/>
                    <a:pt x="522" y="47"/>
                  </a:cubicBezTo>
                  <a:cubicBezTo>
                    <a:pt x="522" y="12"/>
                    <a:pt x="499" y="1"/>
                    <a:pt x="464" y="1"/>
                  </a:cubicBezTo>
                  <a:close/>
                </a:path>
              </a:pathLst>
            </a:custGeom>
            <a:solidFill>
              <a:srgbClr val="EEE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62;p51">
              <a:extLst>
                <a:ext uri="{FF2B5EF4-FFF2-40B4-BE49-F238E27FC236}">
                  <a16:creationId xmlns:a16="http://schemas.microsoft.com/office/drawing/2014/main" id="{9BCCDB81-7D2B-15DD-D514-1774FB04F32E}"/>
                </a:ext>
              </a:extLst>
            </p:cNvPr>
            <p:cNvSpPr/>
            <p:nvPr/>
          </p:nvSpPr>
          <p:spPr>
            <a:xfrm>
              <a:off x="7952367" y="1417880"/>
              <a:ext cx="14128" cy="15862"/>
            </a:xfrm>
            <a:custGeom>
              <a:avLst/>
              <a:gdLst/>
              <a:ahLst/>
              <a:cxnLst/>
              <a:rect l="l" t="t" r="r" b="b"/>
              <a:pathLst>
                <a:path w="383" h="430" extrusionOk="0">
                  <a:moveTo>
                    <a:pt x="198" y="1"/>
                  </a:moveTo>
                  <a:cubicBezTo>
                    <a:pt x="0" y="1"/>
                    <a:pt x="116" y="417"/>
                    <a:pt x="116" y="417"/>
                  </a:cubicBezTo>
                  <a:lnTo>
                    <a:pt x="209" y="429"/>
                  </a:lnTo>
                  <a:cubicBezTo>
                    <a:pt x="209" y="429"/>
                    <a:pt x="383" y="1"/>
                    <a:pt x="198" y="1"/>
                  </a:cubicBezTo>
                  <a:close/>
                </a:path>
              </a:pathLst>
            </a:custGeom>
            <a:solidFill>
              <a:srgbClr val="FFD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63;p51">
              <a:extLst>
                <a:ext uri="{FF2B5EF4-FFF2-40B4-BE49-F238E27FC236}">
                  <a16:creationId xmlns:a16="http://schemas.microsoft.com/office/drawing/2014/main" id="{4880DA44-7EFA-A9E8-674F-209FE07DDB21}"/>
                </a:ext>
              </a:extLst>
            </p:cNvPr>
            <p:cNvSpPr/>
            <p:nvPr/>
          </p:nvSpPr>
          <p:spPr>
            <a:xfrm>
              <a:off x="7960887" y="1413011"/>
              <a:ext cx="115347" cy="86538"/>
            </a:xfrm>
            <a:custGeom>
              <a:avLst/>
              <a:gdLst/>
              <a:ahLst/>
              <a:cxnLst/>
              <a:rect l="l" t="t" r="r" b="b"/>
              <a:pathLst>
                <a:path w="3127" h="2346" extrusionOk="0">
                  <a:moveTo>
                    <a:pt x="921" y="1"/>
                  </a:moveTo>
                  <a:cubicBezTo>
                    <a:pt x="904" y="1"/>
                    <a:pt x="889" y="12"/>
                    <a:pt x="881" y="29"/>
                  </a:cubicBezTo>
                  <a:cubicBezTo>
                    <a:pt x="881" y="29"/>
                    <a:pt x="754" y="330"/>
                    <a:pt x="487" y="330"/>
                  </a:cubicBezTo>
                  <a:cubicBezTo>
                    <a:pt x="209" y="330"/>
                    <a:pt x="94" y="214"/>
                    <a:pt x="94" y="202"/>
                  </a:cubicBezTo>
                  <a:cubicBezTo>
                    <a:pt x="82" y="190"/>
                    <a:pt x="68" y="185"/>
                    <a:pt x="53" y="185"/>
                  </a:cubicBezTo>
                  <a:cubicBezTo>
                    <a:pt x="39" y="185"/>
                    <a:pt x="25" y="190"/>
                    <a:pt x="13" y="202"/>
                  </a:cubicBezTo>
                  <a:cubicBezTo>
                    <a:pt x="1" y="214"/>
                    <a:pt x="1" y="237"/>
                    <a:pt x="1" y="260"/>
                  </a:cubicBezTo>
                  <a:lnTo>
                    <a:pt x="13" y="271"/>
                  </a:lnTo>
                  <a:cubicBezTo>
                    <a:pt x="24" y="283"/>
                    <a:pt x="163" y="434"/>
                    <a:pt x="487" y="434"/>
                  </a:cubicBezTo>
                  <a:cubicBezTo>
                    <a:pt x="754" y="434"/>
                    <a:pt x="904" y="214"/>
                    <a:pt x="950" y="109"/>
                  </a:cubicBezTo>
                  <a:cubicBezTo>
                    <a:pt x="1089" y="156"/>
                    <a:pt x="1541" y="318"/>
                    <a:pt x="1934" y="538"/>
                  </a:cubicBezTo>
                  <a:cubicBezTo>
                    <a:pt x="2467" y="839"/>
                    <a:pt x="2860" y="1221"/>
                    <a:pt x="2964" y="1336"/>
                  </a:cubicBezTo>
                  <a:cubicBezTo>
                    <a:pt x="2930" y="1395"/>
                    <a:pt x="2860" y="1545"/>
                    <a:pt x="2837" y="1788"/>
                  </a:cubicBezTo>
                  <a:cubicBezTo>
                    <a:pt x="2802" y="2135"/>
                    <a:pt x="3023" y="2321"/>
                    <a:pt x="3034" y="2332"/>
                  </a:cubicBezTo>
                  <a:cubicBezTo>
                    <a:pt x="3043" y="2342"/>
                    <a:pt x="3053" y="2345"/>
                    <a:pt x="3063" y="2345"/>
                  </a:cubicBezTo>
                  <a:cubicBezTo>
                    <a:pt x="3076" y="2345"/>
                    <a:pt x="3090" y="2339"/>
                    <a:pt x="3103" y="2332"/>
                  </a:cubicBezTo>
                  <a:cubicBezTo>
                    <a:pt x="3126" y="2309"/>
                    <a:pt x="3115" y="2274"/>
                    <a:pt x="3092" y="2251"/>
                  </a:cubicBezTo>
                  <a:cubicBezTo>
                    <a:pt x="3092" y="2251"/>
                    <a:pt x="2907" y="2089"/>
                    <a:pt x="2941" y="1799"/>
                  </a:cubicBezTo>
                  <a:cubicBezTo>
                    <a:pt x="2964" y="1498"/>
                    <a:pt x="3069" y="1360"/>
                    <a:pt x="3069" y="1360"/>
                  </a:cubicBezTo>
                  <a:cubicBezTo>
                    <a:pt x="3080" y="1336"/>
                    <a:pt x="3080" y="1313"/>
                    <a:pt x="3069" y="1290"/>
                  </a:cubicBezTo>
                  <a:cubicBezTo>
                    <a:pt x="3057" y="1290"/>
                    <a:pt x="2617" y="804"/>
                    <a:pt x="1992" y="446"/>
                  </a:cubicBezTo>
                  <a:cubicBezTo>
                    <a:pt x="1506" y="179"/>
                    <a:pt x="950" y="6"/>
                    <a:pt x="939" y="6"/>
                  </a:cubicBezTo>
                  <a:cubicBezTo>
                    <a:pt x="933" y="2"/>
                    <a:pt x="927" y="1"/>
                    <a:pt x="921" y="1"/>
                  </a:cubicBezTo>
                  <a:close/>
                </a:path>
              </a:pathLst>
            </a:custGeom>
            <a:solidFill>
              <a:srgbClr val="FF39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64;p51">
              <a:extLst>
                <a:ext uri="{FF2B5EF4-FFF2-40B4-BE49-F238E27FC236}">
                  <a16:creationId xmlns:a16="http://schemas.microsoft.com/office/drawing/2014/main" id="{03771873-0B5A-41C3-23FC-3E0F8BB0A9D6}"/>
                </a:ext>
              </a:extLst>
            </p:cNvPr>
            <p:cNvSpPr/>
            <p:nvPr/>
          </p:nvSpPr>
          <p:spPr>
            <a:xfrm>
              <a:off x="7949711" y="1519023"/>
              <a:ext cx="25821" cy="24788"/>
            </a:xfrm>
            <a:custGeom>
              <a:avLst/>
              <a:gdLst/>
              <a:ahLst/>
              <a:cxnLst/>
              <a:rect l="l" t="t" r="r" b="b"/>
              <a:pathLst>
                <a:path w="700" h="672" extrusionOk="0">
                  <a:moveTo>
                    <a:pt x="519" y="0"/>
                  </a:moveTo>
                  <a:cubicBezTo>
                    <a:pt x="347" y="0"/>
                    <a:pt x="1" y="587"/>
                    <a:pt x="108" y="662"/>
                  </a:cubicBezTo>
                  <a:cubicBezTo>
                    <a:pt x="116" y="668"/>
                    <a:pt x="126" y="671"/>
                    <a:pt x="137" y="671"/>
                  </a:cubicBezTo>
                  <a:cubicBezTo>
                    <a:pt x="288" y="671"/>
                    <a:pt x="699" y="132"/>
                    <a:pt x="559" y="13"/>
                  </a:cubicBezTo>
                  <a:cubicBezTo>
                    <a:pt x="547" y="4"/>
                    <a:pt x="534" y="0"/>
                    <a:pt x="519" y="0"/>
                  </a:cubicBezTo>
                  <a:close/>
                </a:path>
              </a:pathLst>
            </a:custGeom>
            <a:solidFill>
              <a:srgbClr val="FFD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65;p51">
              <a:extLst>
                <a:ext uri="{FF2B5EF4-FFF2-40B4-BE49-F238E27FC236}">
                  <a16:creationId xmlns:a16="http://schemas.microsoft.com/office/drawing/2014/main" id="{15946E07-ECAF-7689-274E-262C4843E5C0}"/>
                </a:ext>
              </a:extLst>
            </p:cNvPr>
            <p:cNvSpPr/>
            <p:nvPr/>
          </p:nvSpPr>
          <p:spPr>
            <a:xfrm>
              <a:off x="7961846" y="1593533"/>
              <a:ext cx="28772" cy="16157"/>
            </a:xfrm>
            <a:custGeom>
              <a:avLst/>
              <a:gdLst/>
              <a:ahLst/>
              <a:cxnLst/>
              <a:rect l="l" t="t" r="r" b="b"/>
              <a:pathLst>
                <a:path w="780" h="438" extrusionOk="0">
                  <a:moveTo>
                    <a:pt x="234" y="1"/>
                  </a:moveTo>
                  <a:cubicBezTo>
                    <a:pt x="185" y="1"/>
                    <a:pt x="142" y="17"/>
                    <a:pt x="114" y="54"/>
                  </a:cubicBezTo>
                  <a:cubicBezTo>
                    <a:pt x="0" y="215"/>
                    <a:pt x="405" y="437"/>
                    <a:pt x="608" y="437"/>
                  </a:cubicBezTo>
                  <a:cubicBezTo>
                    <a:pt x="653" y="437"/>
                    <a:pt x="688" y="426"/>
                    <a:pt x="705" y="401"/>
                  </a:cubicBezTo>
                  <a:cubicBezTo>
                    <a:pt x="780" y="288"/>
                    <a:pt x="444" y="1"/>
                    <a:pt x="234" y="1"/>
                  </a:cubicBezTo>
                  <a:close/>
                </a:path>
              </a:pathLst>
            </a:custGeom>
            <a:solidFill>
              <a:srgbClr val="FFD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66;p51">
              <a:extLst>
                <a:ext uri="{FF2B5EF4-FFF2-40B4-BE49-F238E27FC236}">
                  <a16:creationId xmlns:a16="http://schemas.microsoft.com/office/drawing/2014/main" id="{2C001446-FA73-824E-7730-1C3EA04B868E}"/>
                </a:ext>
              </a:extLst>
            </p:cNvPr>
            <p:cNvSpPr/>
            <p:nvPr/>
          </p:nvSpPr>
          <p:spPr>
            <a:xfrm>
              <a:off x="7879258" y="1541708"/>
              <a:ext cx="27371" cy="14054"/>
            </a:xfrm>
            <a:custGeom>
              <a:avLst/>
              <a:gdLst/>
              <a:ahLst/>
              <a:cxnLst/>
              <a:rect l="l" t="t" r="r" b="b"/>
              <a:pathLst>
                <a:path w="742" h="381" extrusionOk="0">
                  <a:moveTo>
                    <a:pt x="210" y="1"/>
                  </a:moveTo>
                  <a:cubicBezTo>
                    <a:pt x="141" y="1"/>
                    <a:pt x="84" y="18"/>
                    <a:pt x="61" y="59"/>
                  </a:cubicBezTo>
                  <a:cubicBezTo>
                    <a:pt x="0" y="190"/>
                    <a:pt x="270" y="381"/>
                    <a:pt x="470" y="381"/>
                  </a:cubicBezTo>
                  <a:cubicBezTo>
                    <a:pt x="535" y="381"/>
                    <a:pt x="592" y="361"/>
                    <a:pt x="629" y="313"/>
                  </a:cubicBezTo>
                  <a:cubicBezTo>
                    <a:pt x="741" y="157"/>
                    <a:pt x="418" y="1"/>
                    <a:pt x="210" y="1"/>
                  </a:cubicBezTo>
                  <a:close/>
                </a:path>
              </a:pathLst>
            </a:custGeom>
            <a:solidFill>
              <a:srgbClr val="FFD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67;p51">
              <a:extLst>
                <a:ext uri="{FF2B5EF4-FFF2-40B4-BE49-F238E27FC236}">
                  <a16:creationId xmlns:a16="http://schemas.microsoft.com/office/drawing/2014/main" id="{F662E2B9-3E24-A3A7-3CAC-D557D2C0BAC2}"/>
                </a:ext>
              </a:extLst>
            </p:cNvPr>
            <p:cNvSpPr/>
            <p:nvPr/>
          </p:nvSpPr>
          <p:spPr>
            <a:xfrm>
              <a:off x="7898476" y="1605484"/>
              <a:ext cx="22612" cy="18997"/>
            </a:xfrm>
            <a:custGeom>
              <a:avLst/>
              <a:gdLst/>
              <a:ahLst/>
              <a:cxnLst/>
              <a:rect l="l" t="t" r="r" b="b"/>
              <a:pathLst>
                <a:path w="613" h="515" extrusionOk="0">
                  <a:moveTo>
                    <a:pt x="435" y="1"/>
                  </a:moveTo>
                  <a:cubicBezTo>
                    <a:pt x="274" y="1"/>
                    <a:pt x="1" y="370"/>
                    <a:pt x="165" y="494"/>
                  </a:cubicBezTo>
                  <a:cubicBezTo>
                    <a:pt x="185" y="508"/>
                    <a:pt x="206" y="515"/>
                    <a:pt x="229" y="515"/>
                  </a:cubicBezTo>
                  <a:cubicBezTo>
                    <a:pt x="400" y="515"/>
                    <a:pt x="612" y="122"/>
                    <a:pt x="489" y="20"/>
                  </a:cubicBezTo>
                  <a:cubicBezTo>
                    <a:pt x="474" y="7"/>
                    <a:pt x="455" y="1"/>
                    <a:pt x="435" y="1"/>
                  </a:cubicBezTo>
                  <a:close/>
                </a:path>
              </a:pathLst>
            </a:custGeom>
            <a:solidFill>
              <a:srgbClr val="FFD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68;p51">
              <a:extLst>
                <a:ext uri="{FF2B5EF4-FFF2-40B4-BE49-F238E27FC236}">
                  <a16:creationId xmlns:a16="http://schemas.microsoft.com/office/drawing/2014/main" id="{4C5AE07F-6C6B-4415-C17D-014DE48441B0}"/>
                </a:ext>
              </a:extLst>
            </p:cNvPr>
            <p:cNvSpPr/>
            <p:nvPr/>
          </p:nvSpPr>
          <p:spPr>
            <a:xfrm>
              <a:off x="7916956" y="1509248"/>
              <a:ext cx="23497" cy="67947"/>
            </a:xfrm>
            <a:custGeom>
              <a:avLst/>
              <a:gdLst/>
              <a:ahLst/>
              <a:cxnLst/>
              <a:rect l="l" t="t" r="r" b="b"/>
              <a:pathLst>
                <a:path w="637" h="1842" extrusionOk="0">
                  <a:moveTo>
                    <a:pt x="47" y="1"/>
                  </a:moveTo>
                  <a:cubicBezTo>
                    <a:pt x="23" y="13"/>
                    <a:pt x="0" y="36"/>
                    <a:pt x="11" y="70"/>
                  </a:cubicBezTo>
                  <a:lnTo>
                    <a:pt x="533" y="1806"/>
                  </a:lnTo>
                  <a:cubicBezTo>
                    <a:pt x="544" y="1829"/>
                    <a:pt x="567" y="1841"/>
                    <a:pt x="590" y="1841"/>
                  </a:cubicBezTo>
                  <a:cubicBezTo>
                    <a:pt x="625" y="1829"/>
                    <a:pt x="636" y="1795"/>
                    <a:pt x="625" y="1772"/>
                  </a:cubicBezTo>
                  <a:lnTo>
                    <a:pt x="116" y="36"/>
                  </a:lnTo>
                  <a:cubicBezTo>
                    <a:pt x="104" y="13"/>
                    <a:pt x="70" y="1"/>
                    <a:pt x="47" y="1"/>
                  </a:cubicBezTo>
                  <a:close/>
                </a:path>
              </a:pathLst>
            </a:custGeom>
            <a:solidFill>
              <a:srgbClr val="FF39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69;p51">
              <a:extLst>
                <a:ext uri="{FF2B5EF4-FFF2-40B4-BE49-F238E27FC236}">
                  <a16:creationId xmlns:a16="http://schemas.microsoft.com/office/drawing/2014/main" id="{B0AD3C5D-8B3B-5566-64F9-CF0C55202878}"/>
                </a:ext>
              </a:extLst>
            </p:cNvPr>
            <p:cNvSpPr/>
            <p:nvPr/>
          </p:nvSpPr>
          <p:spPr>
            <a:xfrm>
              <a:off x="7941264" y="1557089"/>
              <a:ext cx="45298" cy="20509"/>
            </a:xfrm>
            <a:custGeom>
              <a:avLst/>
              <a:gdLst/>
              <a:ahLst/>
              <a:cxnLst/>
              <a:rect l="l" t="t" r="r" b="b"/>
              <a:pathLst>
                <a:path w="1228" h="556" extrusionOk="0">
                  <a:moveTo>
                    <a:pt x="1216" y="0"/>
                  </a:moveTo>
                  <a:lnTo>
                    <a:pt x="1" y="370"/>
                  </a:lnTo>
                  <a:lnTo>
                    <a:pt x="24" y="556"/>
                  </a:lnTo>
                  <a:lnTo>
                    <a:pt x="1227" y="162"/>
                  </a:lnTo>
                  <a:lnTo>
                    <a:pt x="1216" y="0"/>
                  </a:lnTo>
                  <a:close/>
                </a:path>
              </a:pathLst>
            </a:custGeom>
            <a:solidFill>
              <a:srgbClr val="FF39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70;p51">
              <a:extLst>
                <a:ext uri="{FF2B5EF4-FFF2-40B4-BE49-F238E27FC236}">
                  <a16:creationId xmlns:a16="http://schemas.microsoft.com/office/drawing/2014/main" id="{71386CFB-5BD7-6365-C981-17536803C7C1}"/>
                </a:ext>
              </a:extLst>
            </p:cNvPr>
            <p:cNvSpPr/>
            <p:nvPr/>
          </p:nvSpPr>
          <p:spPr>
            <a:xfrm>
              <a:off x="7931305" y="1566717"/>
              <a:ext cx="19845" cy="15899"/>
            </a:xfrm>
            <a:custGeom>
              <a:avLst/>
              <a:gdLst/>
              <a:ahLst/>
              <a:cxnLst/>
              <a:rect l="l" t="t" r="r" b="b"/>
              <a:pathLst>
                <a:path w="538" h="431" extrusionOk="0">
                  <a:moveTo>
                    <a:pt x="210" y="0"/>
                  </a:moveTo>
                  <a:cubicBezTo>
                    <a:pt x="84" y="0"/>
                    <a:pt x="26" y="131"/>
                    <a:pt x="16" y="237"/>
                  </a:cubicBezTo>
                  <a:cubicBezTo>
                    <a:pt x="1" y="374"/>
                    <a:pt x="105" y="431"/>
                    <a:pt x="221" y="431"/>
                  </a:cubicBezTo>
                  <a:cubicBezTo>
                    <a:pt x="282" y="431"/>
                    <a:pt x="346" y="415"/>
                    <a:pt x="398" y="387"/>
                  </a:cubicBezTo>
                  <a:cubicBezTo>
                    <a:pt x="537" y="307"/>
                    <a:pt x="491" y="86"/>
                    <a:pt x="294" y="17"/>
                  </a:cubicBezTo>
                  <a:cubicBezTo>
                    <a:pt x="263" y="5"/>
                    <a:pt x="235" y="0"/>
                    <a:pt x="210" y="0"/>
                  </a:cubicBezTo>
                  <a:close/>
                </a:path>
              </a:pathLst>
            </a:custGeom>
            <a:solidFill>
              <a:srgbClr val="FF39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71;p51">
              <a:extLst>
                <a:ext uri="{FF2B5EF4-FFF2-40B4-BE49-F238E27FC236}">
                  <a16:creationId xmlns:a16="http://schemas.microsoft.com/office/drawing/2014/main" id="{611E08F9-BCDC-9056-61BA-DE0FBDA949D2}"/>
                </a:ext>
              </a:extLst>
            </p:cNvPr>
            <p:cNvSpPr/>
            <p:nvPr/>
          </p:nvSpPr>
          <p:spPr>
            <a:xfrm>
              <a:off x="7892574" y="1490473"/>
              <a:ext cx="39322" cy="15013"/>
            </a:xfrm>
            <a:custGeom>
              <a:avLst/>
              <a:gdLst/>
              <a:ahLst/>
              <a:cxnLst/>
              <a:rect l="l" t="t" r="r" b="b"/>
              <a:pathLst>
                <a:path w="1066" h="407" extrusionOk="0">
                  <a:moveTo>
                    <a:pt x="1008" y="0"/>
                  </a:moveTo>
                  <a:cubicBezTo>
                    <a:pt x="453" y="12"/>
                    <a:pt x="47" y="301"/>
                    <a:pt x="24" y="313"/>
                  </a:cubicBezTo>
                  <a:cubicBezTo>
                    <a:pt x="13" y="324"/>
                    <a:pt x="1" y="348"/>
                    <a:pt x="13" y="371"/>
                  </a:cubicBezTo>
                  <a:lnTo>
                    <a:pt x="13" y="383"/>
                  </a:lnTo>
                  <a:cubicBezTo>
                    <a:pt x="27" y="397"/>
                    <a:pt x="46" y="407"/>
                    <a:pt x="63" y="407"/>
                  </a:cubicBezTo>
                  <a:cubicBezTo>
                    <a:pt x="74" y="407"/>
                    <a:pt x="85" y="403"/>
                    <a:pt x="94" y="394"/>
                  </a:cubicBezTo>
                  <a:cubicBezTo>
                    <a:pt x="94" y="394"/>
                    <a:pt x="487" y="116"/>
                    <a:pt x="1008" y="105"/>
                  </a:cubicBezTo>
                  <a:cubicBezTo>
                    <a:pt x="1043" y="105"/>
                    <a:pt x="1066" y="82"/>
                    <a:pt x="1066" y="47"/>
                  </a:cubicBezTo>
                  <a:cubicBezTo>
                    <a:pt x="1066" y="23"/>
                    <a:pt x="1043" y="0"/>
                    <a:pt x="1008" y="0"/>
                  </a:cubicBezTo>
                  <a:close/>
                </a:path>
              </a:pathLst>
            </a:custGeom>
            <a:solidFill>
              <a:srgbClr val="EEE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72;p51">
              <a:extLst>
                <a:ext uri="{FF2B5EF4-FFF2-40B4-BE49-F238E27FC236}">
                  <a16:creationId xmlns:a16="http://schemas.microsoft.com/office/drawing/2014/main" id="{380B7329-AB66-978F-C21C-1C9A88190BAE}"/>
                </a:ext>
              </a:extLst>
            </p:cNvPr>
            <p:cNvSpPr/>
            <p:nvPr/>
          </p:nvSpPr>
          <p:spPr>
            <a:xfrm>
              <a:off x="7936985" y="1662547"/>
              <a:ext cx="26522" cy="33346"/>
            </a:xfrm>
            <a:custGeom>
              <a:avLst/>
              <a:gdLst/>
              <a:ahLst/>
              <a:cxnLst/>
              <a:rect l="l" t="t" r="r" b="b"/>
              <a:pathLst>
                <a:path w="719" h="904" extrusionOk="0">
                  <a:moveTo>
                    <a:pt x="568" y="0"/>
                  </a:moveTo>
                  <a:lnTo>
                    <a:pt x="1" y="58"/>
                  </a:lnTo>
                  <a:cubicBezTo>
                    <a:pt x="1" y="58"/>
                    <a:pt x="209" y="903"/>
                    <a:pt x="464" y="903"/>
                  </a:cubicBezTo>
                  <a:cubicBezTo>
                    <a:pt x="718" y="903"/>
                    <a:pt x="568" y="1"/>
                    <a:pt x="568" y="0"/>
                  </a:cubicBezTo>
                  <a:close/>
                </a:path>
              </a:pathLst>
            </a:custGeom>
            <a:solidFill>
              <a:srgbClr val="FFD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73;p51">
              <a:extLst>
                <a:ext uri="{FF2B5EF4-FFF2-40B4-BE49-F238E27FC236}">
                  <a16:creationId xmlns:a16="http://schemas.microsoft.com/office/drawing/2014/main" id="{90F210E3-B183-410F-80ED-024C17732A06}"/>
                </a:ext>
              </a:extLst>
            </p:cNvPr>
            <p:cNvSpPr/>
            <p:nvPr/>
          </p:nvSpPr>
          <p:spPr>
            <a:xfrm>
              <a:off x="7944694" y="1695782"/>
              <a:ext cx="24530" cy="8300"/>
            </a:xfrm>
            <a:custGeom>
              <a:avLst/>
              <a:gdLst/>
              <a:ahLst/>
              <a:cxnLst/>
              <a:rect l="l" t="t" r="r" b="b"/>
              <a:pathLst>
                <a:path w="665" h="225" extrusionOk="0">
                  <a:moveTo>
                    <a:pt x="297" y="0"/>
                  </a:moveTo>
                  <a:cubicBezTo>
                    <a:pt x="283" y="0"/>
                    <a:pt x="269" y="1"/>
                    <a:pt x="255" y="2"/>
                  </a:cubicBezTo>
                  <a:cubicBezTo>
                    <a:pt x="0" y="25"/>
                    <a:pt x="0" y="118"/>
                    <a:pt x="0" y="118"/>
                  </a:cubicBezTo>
                  <a:cubicBezTo>
                    <a:pt x="15" y="193"/>
                    <a:pt x="186" y="224"/>
                    <a:pt x="338" y="224"/>
                  </a:cubicBezTo>
                  <a:cubicBezTo>
                    <a:pt x="422" y="224"/>
                    <a:pt x="500" y="215"/>
                    <a:pt x="545" y="199"/>
                  </a:cubicBezTo>
                  <a:cubicBezTo>
                    <a:pt x="664" y="166"/>
                    <a:pt x="518" y="0"/>
                    <a:pt x="297" y="0"/>
                  </a:cubicBezTo>
                  <a:close/>
                </a:path>
              </a:pathLst>
            </a:custGeom>
            <a:solidFill>
              <a:srgbClr val="E2B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 name="Google Shape;2011;p54">
            <a:extLst>
              <a:ext uri="{FF2B5EF4-FFF2-40B4-BE49-F238E27FC236}">
                <a16:creationId xmlns:a16="http://schemas.microsoft.com/office/drawing/2014/main" id="{20705A84-018E-72CE-FE1B-B661A4F2C4DB}"/>
              </a:ext>
            </a:extLst>
          </p:cNvPr>
          <p:cNvPicPr preferRelativeResize="0"/>
          <p:nvPr/>
        </p:nvPicPr>
        <p:blipFill>
          <a:blip r:embed="rId3">
            <a:alphaModFix/>
          </a:blip>
          <a:stretch>
            <a:fillRect/>
          </a:stretch>
        </p:blipFill>
        <p:spPr>
          <a:xfrm rot="2579012">
            <a:off x="312605" y="2254053"/>
            <a:ext cx="1207153" cy="1392324"/>
          </a:xfrm>
          <a:prstGeom prst="rect">
            <a:avLst/>
          </a:prstGeom>
          <a:noFill/>
          <a:ln>
            <a:noFill/>
          </a:ln>
        </p:spPr>
      </p:pic>
      <p:grpSp>
        <p:nvGrpSpPr>
          <p:cNvPr id="28" name="Google Shape;2014;p54">
            <a:extLst>
              <a:ext uri="{FF2B5EF4-FFF2-40B4-BE49-F238E27FC236}">
                <a16:creationId xmlns:a16="http://schemas.microsoft.com/office/drawing/2014/main" id="{DDCDF5FF-3033-BAB8-9A86-8D3D247F4FD8}"/>
              </a:ext>
            </a:extLst>
          </p:cNvPr>
          <p:cNvGrpSpPr/>
          <p:nvPr/>
        </p:nvGrpSpPr>
        <p:grpSpPr>
          <a:xfrm>
            <a:off x="1035937" y="1818245"/>
            <a:ext cx="2909827" cy="1550729"/>
            <a:chOff x="4397875" y="1240650"/>
            <a:chExt cx="2922900" cy="1874700"/>
          </a:xfrm>
          <a:solidFill>
            <a:schemeClr val="tx2">
              <a:lumMod val="20000"/>
              <a:lumOff val="80000"/>
            </a:schemeClr>
          </a:solidFill>
        </p:grpSpPr>
        <p:sp>
          <p:nvSpPr>
            <p:cNvPr id="29" name="Google Shape;2015;p54">
              <a:extLst>
                <a:ext uri="{FF2B5EF4-FFF2-40B4-BE49-F238E27FC236}">
                  <a16:creationId xmlns:a16="http://schemas.microsoft.com/office/drawing/2014/main" id="{F7FAE6FA-7C34-FED0-5E80-4E2443BCB2DF}"/>
                </a:ext>
              </a:extLst>
            </p:cNvPr>
            <p:cNvSpPr/>
            <p:nvPr/>
          </p:nvSpPr>
          <p:spPr>
            <a:xfrm>
              <a:off x="4397875" y="1240650"/>
              <a:ext cx="2922900" cy="1874700"/>
            </a:xfrm>
            <a:prstGeom prst="roundRect">
              <a:avLst>
                <a:gd name="adj" fmla="val 7342"/>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dirty="0">
                  <a:solidFill>
                    <a:srgbClr val="0070C0"/>
                  </a:solidFill>
                  <a:latin typeface="#9Slide04 SFU CenturySchoolbook" panose="00000400000000000000" pitchFamily="2" charset="0"/>
                </a:rPr>
                <a:t>THỜI GIAN</a:t>
              </a:r>
            </a:p>
            <a:p>
              <a:pPr marL="0" lvl="0" indent="0" algn="ctr" rtl="0">
                <a:spcBef>
                  <a:spcPts val="0"/>
                </a:spcBef>
                <a:spcAft>
                  <a:spcPts val="0"/>
                </a:spcAft>
                <a:buNone/>
              </a:pPr>
              <a:r>
                <a:rPr lang="en-US" sz="2400" dirty="0" err="1">
                  <a:latin typeface="#9Slide03 Ample" panose="02000000000000000000" pitchFamily="2" charset="0"/>
                  <a:sym typeface="Wingdings" panose="05000000000000000000" pitchFamily="2" charset="2"/>
                </a:rPr>
                <a:t>Tương</a:t>
              </a:r>
              <a:r>
                <a:rPr lang="en-US" sz="2400" dirty="0">
                  <a:latin typeface="#9Slide03 Ample" panose="02000000000000000000" pitchFamily="2" charset="0"/>
                  <a:sym typeface="Wingdings" panose="05000000000000000000" pitchFamily="2" charset="2"/>
                </a:rPr>
                <a:t> </a:t>
              </a:r>
              <a:r>
                <a:rPr lang="en-US" sz="2400" dirty="0" err="1">
                  <a:latin typeface="#9Slide03 Ample" panose="02000000000000000000" pitchFamily="2" charset="0"/>
                  <a:sym typeface="Wingdings" panose="05000000000000000000" pitchFamily="2" charset="2"/>
                </a:rPr>
                <a:t>lai</a:t>
              </a:r>
              <a:r>
                <a:rPr lang="en-US" sz="2400" dirty="0">
                  <a:latin typeface="#9Slide03 Ample" panose="02000000000000000000" pitchFamily="2" charset="0"/>
                  <a:sym typeface="Wingdings" panose="05000000000000000000" pitchFamily="2" charset="2"/>
                </a:rPr>
                <a:t> – </a:t>
              </a:r>
              <a:r>
                <a:rPr lang="en-US" sz="2400" dirty="0" err="1">
                  <a:latin typeface="#9Slide03 Ample" panose="02000000000000000000" pitchFamily="2" charset="0"/>
                  <a:sym typeface="Wingdings" panose="05000000000000000000" pitchFamily="2" charset="2"/>
                </a:rPr>
                <a:t>năm</a:t>
              </a:r>
              <a:r>
                <a:rPr lang="en-US" sz="2400" dirty="0">
                  <a:latin typeface="#9Slide03 Ample" panose="02000000000000000000" pitchFamily="2" charset="0"/>
                  <a:sym typeface="Wingdings" panose="05000000000000000000" pitchFamily="2" charset="2"/>
                </a:rPr>
                <a:t> 2035</a:t>
              </a:r>
              <a:endParaRPr lang="en-US" sz="2400" dirty="0">
                <a:latin typeface="#9Slide03 Ample" panose="02000000000000000000" pitchFamily="2" charset="0"/>
              </a:endParaRPr>
            </a:p>
          </p:txBody>
        </p:sp>
        <p:sp>
          <p:nvSpPr>
            <p:cNvPr id="30" name="Google Shape;2016;p54">
              <a:extLst>
                <a:ext uri="{FF2B5EF4-FFF2-40B4-BE49-F238E27FC236}">
                  <a16:creationId xmlns:a16="http://schemas.microsoft.com/office/drawing/2014/main" id="{131CA72D-6A94-48E2-4608-B18A02C67580}"/>
                </a:ext>
              </a:extLst>
            </p:cNvPr>
            <p:cNvSpPr/>
            <p:nvPr/>
          </p:nvSpPr>
          <p:spPr>
            <a:xfrm>
              <a:off x="5828450" y="1309250"/>
              <a:ext cx="61800" cy="618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grpSp>
      <p:pic>
        <p:nvPicPr>
          <p:cNvPr id="31" name="Google Shape;2011;p54">
            <a:extLst>
              <a:ext uri="{FF2B5EF4-FFF2-40B4-BE49-F238E27FC236}">
                <a16:creationId xmlns:a16="http://schemas.microsoft.com/office/drawing/2014/main" id="{16A3B15F-B879-7DDC-98E1-963B6D7A40D6}"/>
              </a:ext>
            </a:extLst>
          </p:cNvPr>
          <p:cNvPicPr preferRelativeResize="0"/>
          <p:nvPr/>
        </p:nvPicPr>
        <p:blipFill>
          <a:blip r:embed="rId3">
            <a:alphaModFix/>
          </a:blip>
          <a:stretch>
            <a:fillRect/>
          </a:stretch>
        </p:blipFill>
        <p:spPr>
          <a:xfrm rot="2579012">
            <a:off x="4680740" y="2217827"/>
            <a:ext cx="1207153" cy="1392324"/>
          </a:xfrm>
          <a:prstGeom prst="rect">
            <a:avLst/>
          </a:prstGeom>
          <a:noFill/>
          <a:ln>
            <a:noFill/>
          </a:ln>
        </p:spPr>
      </p:pic>
      <p:grpSp>
        <p:nvGrpSpPr>
          <p:cNvPr id="32" name="Google Shape;2014;p54">
            <a:extLst>
              <a:ext uri="{FF2B5EF4-FFF2-40B4-BE49-F238E27FC236}">
                <a16:creationId xmlns:a16="http://schemas.microsoft.com/office/drawing/2014/main" id="{72AC4E69-7A7C-E1CB-B426-EA453BD09B36}"/>
              </a:ext>
            </a:extLst>
          </p:cNvPr>
          <p:cNvGrpSpPr/>
          <p:nvPr/>
        </p:nvGrpSpPr>
        <p:grpSpPr>
          <a:xfrm>
            <a:off x="5409177" y="1818244"/>
            <a:ext cx="2909827" cy="1550729"/>
            <a:chOff x="4397875" y="1240650"/>
            <a:chExt cx="2922900" cy="1874700"/>
          </a:xfrm>
          <a:solidFill>
            <a:schemeClr val="tx2">
              <a:lumMod val="20000"/>
              <a:lumOff val="80000"/>
            </a:schemeClr>
          </a:solidFill>
        </p:grpSpPr>
        <p:sp>
          <p:nvSpPr>
            <p:cNvPr id="33" name="Google Shape;2015;p54">
              <a:extLst>
                <a:ext uri="{FF2B5EF4-FFF2-40B4-BE49-F238E27FC236}">
                  <a16:creationId xmlns:a16="http://schemas.microsoft.com/office/drawing/2014/main" id="{23FFE355-BE5B-4BEE-A4A6-294F74869635}"/>
                </a:ext>
              </a:extLst>
            </p:cNvPr>
            <p:cNvSpPr/>
            <p:nvPr/>
          </p:nvSpPr>
          <p:spPr>
            <a:xfrm>
              <a:off x="4397875" y="1240650"/>
              <a:ext cx="2922900" cy="1874700"/>
            </a:xfrm>
            <a:prstGeom prst="roundRect">
              <a:avLst>
                <a:gd name="adj" fmla="val 7342"/>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dirty="0">
                  <a:solidFill>
                    <a:srgbClr val="0070C0"/>
                  </a:solidFill>
                  <a:latin typeface="#9Slide04 SFU CenturySchoolbook" panose="00000400000000000000" pitchFamily="2" charset="0"/>
                </a:rPr>
                <a:t>KHÔNG GIAN</a:t>
              </a:r>
            </a:p>
            <a:p>
              <a:pPr marL="0" indent="0" algn="just"/>
              <a:r>
                <a:rPr lang="en-US" sz="2400" dirty="0">
                  <a:latin typeface="#9Slide03 Ample" panose="02000000000000000000" pitchFamily="2" charset="0"/>
                  <a:sym typeface="Wingdings" panose="05000000000000000000" pitchFamily="2" charset="2"/>
                </a:rPr>
                <a:t>Sao </a:t>
              </a:r>
              <a:r>
                <a:rPr lang="en-US" sz="2400" dirty="0" err="1">
                  <a:latin typeface="#9Slide03 Ample" panose="02000000000000000000" pitchFamily="2" charset="0"/>
                  <a:sym typeface="Wingdings" panose="05000000000000000000" pitchFamily="2" charset="2"/>
                </a:rPr>
                <a:t>Hỏa</a:t>
              </a:r>
              <a:r>
                <a:rPr lang="en-US" sz="2400" dirty="0">
                  <a:latin typeface="#9Slide03 Ample" panose="02000000000000000000" pitchFamily="2" charset="0"/>
                  <a:sym typeface="Wingdings" panose="05000000000000000000" pitchFamily="2" charset="2"/>
                </a:rPr>
                <a:t> </a:t>
              </a:r>
              <a:r>
                <a:rPr lang="en-US" sz="2400" dirty="0" err="1">
                  <a:latin typeface="#9Slide03 Ample" panose="02000000000000000000" pitchFamily="2" charset="0"/>
                  <a:sym typeface="Wingdings" panose="05000000000000000000" pitchFamily="2" charset="2"/>
                </a:rPr>
                <a:t>bí</a:t>
              </a:r>
              <a:r>
                <a:rPr lang="en-US" sz="2400" dirty="0">
                  <a:latin typeface="#9Slide03 Ample" panose="02000000000000000000" pitchFamily="2" charset="0"/>
                  <a:sym typeface="Wingdings" panose="05000000000000000000" pitchFamily="2" charset="2"/>
                </a:rPr>
                <a:t> </a:t>
              </a:r>
              <a:r>
                <a:rPr lang="en-US" sz="2400" dirty="0" err="1">
                  <a:latin typeface="#9Slide03 Ample" panose="02000000000000000000" pitchFamily="2" charset="0"/>
                  <a:sym typeface="Wingdings" panose="05000000000000000000" pitchFamily="2" charset="2"/>
                </a:rPr>
                <a:t>ẩn</a:t>
              </a:r>
              <a:r>
                <a:rPr lang="en-US" sz="2400" dirty="0">
                  <a:latin typeface="#9Slide03 Ample" panose="02000000000000000000" pitchFamily="2" charset="0"/>
                  <a:sym typeface="Wingdings" panose="05000000000000000000" pitchFamily="2" charset="2"/>
                </a:rPr>
                <a:t>, </a:t>
              </a:r>
              <a:r>
                <a:rPr lang="en-US" sz="2400" dirty="0" err="1">
                  <a:latin typeface="#9Slide03 Ample" panose="02000000000000000000" pitchFamily="2" charset="0"/>
                  <a:sym typeface="Wingdings" panose="05000000000000000000" pitchFamily="2" charset="2"/>
                </a:rPr>
                <a:t>chưa</a:t>
              </a:r>
              <a:r>
                <a:rPr lang="en-US" sz="2400" dirty="0">
                  <a:latin typeface="#9Slide03 Ample" panose="02000000000000000000" pitchFamily="2" charset="0"/>
                  <a:sym typeface="Wingdings" panose="05000000000000000000" pitchFamily="2" charset="2"/>
                </a:rPr>
                <a:t> </a:t>
              </a:r>
              <a:r>
                <a:rPr lang="en-US" sz="2400" dirty="0" err="1">
                  <a:latin typeface="#9Slide03 Ample" panose="02000000000000000000" pitchFamily="2" charset="0"/>
                  <a:sym typeface="Wingdings" panose="05000000000000000000" pitchFamily="2" charset="2"/>
                </a:rPr>
                <a:t>được</a:t>
              </a:r>
              <a:r>
                <a:rPr lang="en-US" sz="2400" dirty="0">
                  <a:latin typeface="#9Slide03 Ample" panose="02000000000000000000" pitchFamily="2" charset="0"/>
                  <a:sym typeface="Wingdings" panose="05000000000000000000" pitchFamily="2" charset="2"/>
                </a:rPr>
                <a:t> </a:t>
              </a:r>
              <a:r>
                <a:rPr lang="en-US" sz="2400" dirty="0" err="1">
                  <a:latin typeface="#9Slide03 Ample" panose="02000000000000000000" pitchFamily="2" charset="0"/>
                  <a:sym typeface="Wingdings" panose="05000000000000000000" pitchFamily="2" charset="2"/>
                </a:rPr>
                <a:t>khám</a:t>
              </a:r>
              <a:r>
                <a:rPr lang="en-US" sz="2400" dirty="0">
                  <a:latin typeface="#9Slide03 Ample" panose="02000000000000000000" pitchFamily="2" charset="0"/>
                  <a:sym typeface="Wingdings" panose="05000000000000000000" pitchFamily="2" charset="2"/>
                </a:rPr>
                <a:t> </a:t>
              </a:r>
              <a:r>
                <a:rPr lang="en-US" sz="2400" dirty="0" err="1">
                  <a:latin typeface="#9Slide03 Ample" panose="02000000000000000000" pitchFamily="2" charset="0"/>
                  <a:sym typeface="Wingdings" panose="05000000000000000000" pitchFamily="2" charset="2"/>
                </a:rPr>
                <a:t>phá</a:t>
              </a:r>
              <a:r>
                <a:rPr lang="en-US" sz="2400" dirty="0">
                  <a:latin typeface="#9Slide03 Ample" panose="02000000000000000000" pitchFamily="2" charset="0"/>
                  <a:sym typeface="Wingdings" panose="05000000000000000000" pitchFamily="2" charset="2"/>
                </a:rPr>
                <a:t> </a:t>
              </a:r>
              <a:r>
                <a:rPr lang="en-US" sz="2400" dirty="0" err="1">
                  <a:latin typeface="#9Slide03 Ample" panose="02000000000000000000" pitchFamily="2" charset="0"/>
                  <a:sym typeface="Wingdings" panose="05000000000000000000" pitchFamily="2" charset="2"/>
                </a:rPr>
                <a:t>hết</a:t>
              </a:r>
              <a:endParaRPr lang="en-US" sz="2400" dirty="0">
                <a:latin typeface="#9Slide03 Ample" panose="02000000000000000000" pitchFamily="2" charset="0"/>
                <a:sym typeface="Wingdings" panose="05000000000000000000" pitchFamily="2" charset="2"/>
              </a:endParaRPr>
            </a:p>
          </p:txBody>
        </p:sp>
        <p:sp>
          <p:nvSpPr>
            <p:cNvPr id="34" name="Google Shape;2016;p54">
              <a:extLst>
                <a:ext uri="{FF2B5EF4-FFF2-40B4-BE49-F238E27FC236}">
                  <a16:creationId xmlns:a16="http://schemas.microsoft.com/office/drawing/2014/main" id="{1F631C7D-F2F4-5F37-6D35-0EF1A2B5C830}"/>
                </a:ext>
              </a:extLst>
            </p:cNvPr>
            <p:cNvSpPr/>
            <p:nvPr/>
          </p:nvSpPr>
          <p:spPr>
            <a:xfrm>
              <a:off x="5828450" y="1309250"/>
              <a:ext cx="61800" cy="618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a:p>
          </p:txBody>
        </p:sp>
      </p:grpSp>
      <p:pic>
        <p:nvPicPr>
          <p:cNvPr id="35" name="Picture 34">
            <a:extLst>
              <a:ext uri="{FF2B5EF4-FFF2-40B4-BE49-F238E27FC236}">
                <a16:creationId xmlns:a16="http://schemas.microsoft.com/office/drawing/2014/main" id="{012FC50F-BA74-E579-D2A6-5D4429466D25}"/>
              </a:ext>
            </a:extLst>
          </p:cNvPr>
          <p:cNvPicPr>
            <a:picLocks noChangeAspect="1"/>
          </p:cNvPicPr>
          <p:nvPr/>
        </p:nvPicPr>
        <p:blipFill>
          <a:blip r:embed="rId4"/>
          <a:stretch>
            <a:fillRect/>
          </a:stretch>
        </p:blipFill>
        <p:spPr>
          <a:xfrm>
            <a:off x="6404348" y="745092"/>
            <a:ext cx="892599" cy="892599"/>
          </a:xfrm>
          <a:prstGeom prst="rect">
            <a:avLst/>
          </a:prstGeom>
        </p:spPr>
      </p:pic>
      <p:sp>
        <p:nvSpPr>
          <p:cNvPr id="36" name="TextBox 35">
            <a:extLst>
              <a:ext uri="{FF2B5EF4-FFF2-40B4-BE49-F238E27FC236}">
                <a16:creationId xmlns:a16="http://schemas.microsoft.com/office/drawing/2014/main" id="{26D1772C-9471-D481-6D42-D23E0A97421D}"/>
              </a:ext>
            </a:extLst>
          </p:cNvPr>
          <p:cNvSpPr txBox="1"/>
          <p:nvPr/>
        </p:nvSpPr>
        <p:spPr>
          <a:xfrm>
            <a:off x="1163234" y="3734136"/>
            <a:ext cx="7167345" cy="1200329"/>
          </a:xfrm>
          <a:prstGeom prst="rect">
            <a:avLst/>
          </a:prstGeom>
          <a:noFill/>
        </p:spPr>
        <p:txBody>
          <a:bodyPr wrap="square" rtlCol="0">
            <a:spAutoFit/>
          </a:bodyPr>
          <a:lstStyle/>
          <a:p>
            <a:r>
              <a:rPr lang="en-US" sz="2400" dirty="0">
                <a:solidFill>
                  <a:srgbClr val="FF0000"/>
                </a:solidFill>
                <a:latin typeface="#9Slide03 Ample" panose="02000000000000000000" pitchFamily="2" charset="0"/>
                <a:cs typeface="#9Slide03 Arima Madurai Medium" panose="000006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Bối</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cảnh</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không</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có</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thật</a:t>
            </a:r>
            <a:r>
              <a:rPr lang="en-US" sz="2400" dirty="0">
                <a:solidFill>
                  <a:srgbClr val="FF0000"/>
                </a:solidFill>
                <a:latin typeface="#9Slide03 Ample" panose="02000000000000000000" pitchFamily="2" charset="0"/>
                <a:sym typeface="Wingdings" panose="05000000000000000000" pitchFamily="2" charset="2"/>
              </a:rPr>
              <a:t> + </a:t>
            </a:r>
            <a:r>
              <a:rPr lang="en-US" sz="2400" dirty="0" err="1">
                <a:solidFill>
                  <a:srgbClr val="FF0000"/>
                </a:solidFill>
                <a:latin typeface="#9Slide03 Ample" panose="02000000000000000000" pitchFamily="2" charset="0"/>
                <a:sym typeface="Wingdings" panose="05000000000000000000" pitchFamily="2" charset="2"/>
              </a:rPr>
              <a:t>Dự</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báo</a:t>
            </a:r>
            <a:r>
              <a:rPr lang="en-US" sz="2400" dirty="0">
                <a:solidFill>
                  <a:srgbClr val="FF0000"/>
                </a:solidFill>
                <a:latin typeface="#9Slide03 Ample" panose="02000000000000000000" pitchFamily="2" charset="0"/>
                <a:sym typeface="Wingdings" panose="05000000000000000000" pitchFamily="2" charset="2"/>
              </a:rPr>
              <a:t> khoa </a:t>
            </a:r>
            <a:r>
              <a:rPr lang="en-US" sz="2400" dirty="0" err="1">
                <a:solidFill>
                  <a:srgbClr val="FF0000"/>
                </a:solidFill>
                <a:latin typeface="#9Slide03 Ample" panose="02000000000000000000" pitchFamily="2" charset="0"/>
                <a:sym typeface="Wingdings" panose="05000000000000000000" pitchFamily="2" charset="2"/>
              </a:rPr>
              <a:t>học</a:t>
            </a:r>
            <a:r>
              <a:rPr lang="en-US" sz="2400" dirty="0">
                <a:solidFill>
                  <a:srgbClr val="FF0000"/>
                </a:solidFill>
                <a:latin typeface="#9Slide03 Ample" panose="02000000000000000000" pitchFamily="2" charset="0"/>
                <a:sym typeface="Wingdings" panose="05000000000000000000" pitchFamily="2" charset="2"/>
              </a:rPr>
              <a:t> </a:t>
            </a:r>
          </a:p>
          <a:p>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Góp</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phần</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kích</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thích</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trí</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tưởng</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tượng</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của</a:t>
            </a:r>
            <a:r>
              <a:rPr lang="en-US" sz="2400" dirty="0">
                <a:solidFill>
                  <a:srgbClr val="FF0000"/>
                </a:solidFill>
                <a:latin typeface="#9Slide03 Ample" panose="02000000000000000000" pitchFamily="2" charset="0"/>
                <a:sym typeface="Wingdings" panose="05000000000000000000" pitchFamily="2" charset="2"/>
              </a:rPr>
              <a:t> con </a:t>
            </a:r>
            <a:r>
              <a:rPr lang="en-US" sz="2400" dirty="0" err="1">
                <a:solidFill>
                  <a:srgbClr val="FF0000"/>
                </a:solidFill>
                <a:latin typeface="#9Slide03 Ample" panose="02000000000000000000" pitchFamily="2" charset="0"/>
                <a:sym typeface="Wingdings" panose="05000000000000000000" pitchFamily="2" charset="2"/>
              </a:rPr>
              <a:t>người</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lôi</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cuốn</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người</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đọc</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theo</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dõi</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câu</a:t>
            </a:r>
            <a:r>
              <a:rPr lang="en-US" sz="2400" dirty="0">
                <a:solidFill>
                  <a:srgbClr val="FF0000"/>
                </a:solidFill>
                <a:latin typeface="#9Slide03 Ample" panose="02000000000000000000" pitchFamily="2" charset="0"/>
                <a:sym typeface="Wingdings" panose="05000000000000000000" pitchFamily="2" charset="2"/>
              </a:rPr>
              <a:t> </a:t>
            </a:r>
            <a:r>
              <a:rPr lang="en-US" sz="2400" dirty="0" err="1">
                <a:solidFill>
                  <a:srgbClr val="FF0000"/>
                </a:solidFill>
                <a:latin typeface="#9Slide03 Ample" panose="02000000000000000000" pitchFamily="2" charset="0"/>
                <a:sym typeface="Wingdings" panose="05000000000000000000" pitchFamily="2" charset="2"/>
              </a:rPr>
              <a:t>chuyện</a:t>
            </a:r>
            <a:endParaRPr lang="vi-VN" sz="2400" dirty="0">
              <a:solidFill>
                <a:srgbClr val="FF0000"/>
              </a:solidFill>
              <a:latin typeface="#9Slide03 Ample" panose="02000000000000000000" pitchFamily="2" charset="0"/>
            </a:endParaRPr>
          </a:p>
        </p:txBody>
      </p:sp>
    </p:spTree>
    <p:extLst>
      <p:ext uri="{BB962C8B-B14F-4D97-AF65-F5344CB8AC3E}">
        <p14:creationId xmlns:p14="http://schemas.microsoft.com/office/powerpoint/2010/main" val="297416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par>
                                <p:cTn id="13" presetID="14" presetClass="entr" presetSubtype="1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par>
                                <p:cTn id="26" presetID="14" presetClass="entr" presetSubtype="1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barn(inVertical)">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6">
                                            <p:txEl>
                                              <p:pRg st="1" end="1"/>
                                            </p:txEl>
                                          </p:spTgt>
                                        </p:tgtEl>
                                        <p:attrNameLst>
                                          <p:attrName>style.visibility</p:attrName>
                                        </p:attrNameLst>
                                      </p:cBhvr>
                                      <p:to>
                                        <p:strVal val="visible"/>
                                      </p:to>
                                    </p:set>
                                    <p:animEffect transition="in" filter="barn(inVertical)">
                                      <p:cBhvr>
                                        <p:cTn id="38"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9C88A9-0FB3-42F3-6A2D-5F50F7F1555B}"/>
              </a:ext>
            </a:extLst>
          </p:cNvPr>
          <p:cNvPicPr>
            <a:picLocks noChangeAspect="1"/>
          </p:cNvPicPr>
          <p:nvPr/>
        </p:nvPicPr>
        <p:blipFill>
          <a:blip r:embed="rId3"/>
          <a:stretch>
            <a:fillRect/>
          </a:stretch>
        </p:blipFill>
        <p:spPr>
          <a:xfrm>
            <a:off x="481013" y="306237"/>
            <a:ext cx="3180108" cy="4531025"/>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883909E2-FF19-AADD-3F44-D2D4BFE7B9DF}"/>
              </a:ext>
            </a:extLst>
          </p:cNvPr>
          <p:cNvGrpSpPr/>
          <p:nvPr/>
        </p:nvGrpSpPr>
        <p:grpSpPr>
          <a:xfrm>
            <a:off x="4363997" y="562815"/>
            <a:ext cx="5778753" cy="1103797"/>
            <a:chOff x="4014978" y="597321"/>
            <a:chExt cx="5778753" cy="1103797"/>
          </a:xfrm>
        </p:grpSpPr>
        <p:sp>
          <p:nvSpPr>
            <p:cNvPr id="6" name="TextBox 5">
              <a:extLst>
                <a:ext uri="{FF2B5EF4-FFF2-40B4-BE49-F238E27FC236}">
                  <a16:creationId xmlns:a16="http://schemas.microsoft.com/office/drawing/2014/main" id="{AD281181-FBFE-079A-53CA-0B0F5359B597}"/>
                </a:ext>
              </a:extLst>
            </p:cNvPr>
            <p:cNvSpPr txBox="1"/>
            <p:nvPr/>
          </p:nvSpPr>
          <p:spPr>
            <a:xfrm>
              <a:off x="5221731" y="856831"/>
              <a:ext cx="4572000" cy="584775"/>
            </a:xfrm>
            <a:prstGeom prst="rect">
              <a:avLst/>
            </a:prstGeom>
            <a:noFill/>
          </p:spPr>
          <p:txBody>
            <a:bodyPr wrap="square">
              <a:spAutoFit/>
            </a:bodyPr>
            <a:lstStyle/>
            <a:p>
              <a:pPr algn="just"/>
              <a:r>
                <a:rPr lang="en-US" sz="3200" dirty="0" err="1">
                  <a:solidFill>
                    <a:schemeClr val="accent3"/>
                  </a:solidFill>
                  <a:latin typeface="#9Slide05 Braxton Regular" panose="03060000000000000000" pitchFamily="66" charset="0"/>
                </a:rPr>
                <a:t>Làm</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việc</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nhóm</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cặp</a:t>
              </a:r>
              <a:endParaRPr lang="en-US" sz="3200" dirty="0">
                <a:solidFill>
                  <a:schemeClr val="accent3"/>
                </a:solidFill>
                <a:latin typeface="#9Slide05 Braxton Regular" panose="03060000000000000000" pitchFamily="66" charset="0"/>
              </a:endParaRPr>
            </a:p>
          </p:txBody>
        </p:sp>
        <p:pic>
          <p:nvPicPr>
            <p:cNvPr id="7" name="Picture 6">
              <a:extLst>
                <a:ext uri="{FF2B5EF4-FFF2-40B4-BE49-F238E27FC236}">
                  <a16:creationId xmlns:a16="http://schemas.microsoft.com/office/drawing/2014/main" id="{3368D6D9-69BB-A972-0A8F-FF7E16F29A9B}"/>
                </a:ext>
              </a:extLst>
            </p:cNvPr>
            <p:cNvPicPr>
              <a:picLocks noChangeAspect="1"/>
            </p:cNvPicPr>
            <p:nvPr/>
          </p:nvPicPr>
          <p:blipFill>
            <a:blip r:embed="rId4"/>
            <a:stretch>
              <a:fillRect/>
            </a:stretch>
          </p:blipFill>
          <p:spPr>
            <a:xfrm>
              <a:off x="4014978" y="597321"/>
              <a:ext cx="1102878" cy="1103797"/>
            </a:xfrm>
            <a:prstGeom prst="rect">
              <a:avLst/>
            </a:prstGeom>
          </p:spPr>
        </p:pic>
      </p:grpSp>
      <p:grpSp>
        <p:nvGrpSpPr>
          <p:cNvPr id="8" name="Group 7">
            <a:extLst>
              <a:ext uri="{FF2B5EF4-FFF2-40B4-BE49-F238E27FC236}">
                <a16:creationId xmlns:a16="http://schemas.microsoft.com/office/drawing/2014/main" id="{460A26EF-D033-33CA-6B12-AF94E08A830D}"/>
              </a:ext>
            </a:extLst>
          </p:cNvPr>
          <p:cNvGrpSpPr/>
          <p:nvPr/>
        </p:nvGrpSpPr>
        <p:grpSpPr>
          <a:xfrm>
            <a:off x="4384293" y="1971721"/>
            <a:ext cx="5681272" cy="1103797"/>
            <a:chOff x="4035274" y="1988974"/>
            <a:chExt cx="5681272" cy="1103797"/>
          </a:xfrm>
        </p:grpSpPr>
        <p:sp>
          <p:nvSpPr>
            <p:cNvPr id="9" name="TextBox 8">
              <a:extLst>
                <a:ext uri="{FF2B5EF4-FFF2-40B4-BE49-F238E27FC236}">
                  <a16:creationId xmlns:a16="http://schemas.microsoft.com/office/drawing/2014/main" id="{29C3BA54-14F0-4DD2-ECC3-252166A21E48}"/>
                </a:ext>
              </a:extLst>
            </p:cNvPr>
            <p:cNvSpPr txBox="1"/>
            <p:nvPr/>
          </p:nvSpPr>
          <p:spPr>
            <a:xfrm>
              <a:off x="5144546" y="2248486"/>
              <a:ext cx="4572000" cy="584775"/>
            </a:xfrm>
            <a:prstGeom prst="rect">
              <a:avLst/>
            </a:prstGeom>
            <a:noFill/>
          </p:spPr>
          <p:txBody>
            <a:bodyPr wrap="square">
              <a:spAutoFit/>
            </a:bodyPr>
            <a:lstStyle/>
            <a:p>
              <a:pPr algn="just"/>
              <a:r>
                <a:rPr lang="en-US" sz="3200" dirty="0" err="1">
                  <a:solidFill>
                    <a:schemeClr val="accent3"/>
                  </a:solidFill>
                  <a:latin typeface="#9Slide05 Braxton Regular" panose="03060000000000000000" pitchFamily="66" charset="0"/>
                </a:rPr>
                <a:t>Hoàn</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thiện</a:t>
              </a:r>
              <a:r>
                <a:rPr lang="en-US" sz="3200" dirty="0">
                  <a:solidFill>
                    <a:schemeClr val="accent3"/>
                  </a:solidFill>
                  <a:latin typeface="#9Slide05 Braxton Regular" panose="03060000000000000000" pitchFamily="66" charset="0"/>
                </a:rPr>
                <a:t> PHT </a:t>
              </a:r>
              <a:r>
                <a:rPr lang="en-US" sz="3200" dirty="0" err="1">
                  <a:solidFill>
                    <a:schemeClr val="accent3"/>
                  </a:solidFill>
                  <a:latin typeface="#9Slide05 Braxton Regular" panose="03060000000000000000" pitchFamily="66" charset="0"/>
                </a:rPr>
                <a:t>số</a:t>
              </a:r>
              <a:r>
                <a:rPr lang="en-US" sz="3200" dirty="0">
                  <a:solidFill>
                    <a:schemeClr val="accent3"/>
                  </a:solidFill>
                  <a:latin typeface="#9Slide05 Braxton Regular" panose="03060000000000000000" pitchFamily="66" charset="0"/>
                </a:rPr>
                <a:t> 2</a:t>
              </a:r>
            </a:p>
          </p:txBody>
        </p:sp>
        <p:pic>
          <p:nvPicPr>
            <p:cNvPr id="10" name="Picture 9">
              <a:extLst>
                <a:ext uri="{FF2B5EF4-FFF2-40B4-BE49-F238E27FC236}">
                  <a16:creationId xmlns:a16="http://schemas.microsoft.com/office/drawing/2014/main" id="{C8A3344D-7251-410E-A170-EF7B0460A759}"/>
                </a:ext>
              </a:extLst>
            </p:cNvPr>
            <p:cNvPicPr>
              <a:picLocks noChangeAspect="1"/>
            </p:cNvPicPr>
            <p:nvPr/>
          </p:nvPicPr>
          <p:blipFill>
            <a:blip r:embed="rId4"/>
            <a:stretch>
              <a:fillRect/>
            </a:stretch>
          </p:blipFill>
          <p:spPr>
            <a:xfrm>
              <a:off x="4035274" y="1988974"/>
              <a:ext cx="1102878" cy="1103797"/>
            </a:xfrm>
            <a:prstGeom prst="rect">
              <a:avLst/>
            </a:prstGeom>
          </p:spPr>
        </p:pic>
      </p:grpSp>
      <p:grpSp>
        <p:nvGrpSpPr>
          <p:cNvPr id="11" name="Group 10">
            <a:extLst>
              <a:ext uri="{FF2B5EF4-FFF2-40B4-BE49-F238E27FC236}">
                <a16:creationId xmlns:a16="http://schemas.microsoft.com/office/drawing/2014/main" id="{F55FD45E-EEBE-82B7-291E-3C3C2699D00A}"/>
              </a:ext>
            </a:extLst>
          </p:cNvPr>
          <p:cNvGrpSpPr/>
          <p:nvPr/>
        </p:nvGrpSpPr>
        <p:grpSpPr>
          <a:xfrm>
            <a:off x="4467872" y="3476888"/>
            <a:ext cx="5674878" cy="1103797"/>
            <a:chOff x="4118853" y="3442382"/>
            <a:chExt cx="5674878" cy="1103797"/>
          </a:xfrm>
        </p:grpSpPr>
        <p:sp>
          <p:nvSpPr>
            <p:cNvPr id="12" name="TextBox 11">
              <a:extLst>
                <a:ext uri="{FF2B5EF4-FFF2-40B4-BE49-F238E27FC236}">
                  <a16:creationId xmlns:a16="http://schemas.microsoft.com/office/drawing/2014/main" id="{57D41DF9-2BDB-86EC-F050-6A4EC5EFE504}"/>
                </a:ext>
              </a:extLst>
            </p:cNvPr>
            <p:cNvSpPr txBox="1"/>
            <p:nvPr/>
          </p:nvSpPr>
          <p:spPr>
            <a:xfrm>
              <a:off x="5221731" y="3701895"/>
              <a:ext cx="4572000" cy="584775"/>
            </a:xfrm>
            <a:prstGeom prst="rect">
              <a:avLst/>
            </a:prstGeom>
            <a:noFill/>
          </p:spPr>
          <p:txBody>
            <a:bodyPr wrap="square">
              <a:spAutoFit/>
            </a:bodyPr>
            <a:lstStyle/>
            <a:p>
              <a:pPr algn="just"/>
              <a:r>
                <a:rPr lang="en-US" sz="3200" dirty="0">
                  <a:solidFill>
                    <a:schemeClr val="accent3"/>
                  </a:solidFill>
                  <a:latin typeface="#9Slide05 Braxton Regular" panose="03060000000000000000" pitchFamily="66" charset="0"/>
                </a:rPr>
                <a:t>Chia </a:t>
              </a:r>
              <a:r>
                <a:rPr lang="en-US" sz="3200" dirty="0" err="1">
                  <a:solidFill>
                    <a:schemeClr val="accent3"/>
                  </a:solidFill>
                  <a:latin typeface="#9Slide05 Braxton Regular" panose="03060000000000000000" pitchFamily="66" charset="0"/>
                </a:rPr>
                <a:t>sẻ</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với</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cả</a:t>
              </a:r>
              <a:r>
                <a:rPr lang="en-US" sz="3200" dirty="0">
                  <a:solidFill>
                    <a:schemeClr val="accent3"/>
                  </a:solidFill>
                  <a:latin typeface="#9Slide05 Braxton Regular" panose="03060000000000000000" pitchFamily="66" charset="0"/>
                </a:rPr>
                <a:t> </a:t>
              </a:r>
              <a:r>
                <a:rPr lang="en-US" sz="3200" dirty="0" err="1">
                  <a:solidFill>
                    <a:schemeClr val="accent3"/>
                  </a:solidFill>
                  <a:latin typeface="#9Slide05 Braxton Regular" panose="03060000000000000000" pitchFamily="66" charset="0"/>
                </a:rPr>
                <a:t>lớp</a:t>
              </a:r>
              <a:endParaRPr lang="en-US" sz="3200" dirty="0">
                <a:solidFill>
                  <a:schemeClr val="accent3"/>
                </a:solidFill>
                <a:latin typeface="#9Slide05 Braxton Regular" panose="03060000000000000000" pitchFamily="66" charset="0"/>
              </a:endParaRPr>
            </a:p>
          </p:txBody>
        </p:sp>
        <p:pic>
          <p:nvPicPr>
            <p:cNvPr id="13" name="Picture 12">
              <a:extLst>
                <a:ext uri="{FF2B5EF4-FFF2-40B4-BE49-F238E27FC236}">
                  <a16:creationId xmlns:a16="http://schemas.microsoft.com/office/drawing/2014/main" id="{4610A8C8-D87A-9220-E5D0-9ADAE4686F53}"/>
                </a:ext>
              </a:extLst>
            </p:cNvPr>
            <p:cNvPicPr>
              <a:picLocks noChangeAspect="1"/>
            </p:cNvPicPr>
            <p:nvPr/>
          </p:nvPicPr>
          <p:blipFill>
            <a:blip r:embed="rId4"/>
            <a:stretch>
              <a:fillRect/>
            </a:stretch>
          </p:blipFill>
          <p:spPr>
            <a:xfrm>
              <a:off x="4118853" y="3442382"/>
              <a:ext cx="1102878" cy="1103797"/>
            </a:xfrm>
            <a:prstGeom prst="rect">
              <a:avLst/>
            </a:prstGeom>
          </p:spPr>
        </p:pic>
      </p:grpSp>
    </p:spTree>
    <p:extLst>
      <p:ext uri="{BB962C8B-B14F-4D97-AF65-F5344CB8AC3E}">
        <p14:creationId xmlns:p14="http://schemas.microsoft.com/office/powerpoint/2010/main" val="52912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 Product Requirement Theme for Business by Slidesgo">
  <a:themeElements>
    <a:clrScheme name="Simple Light">
      <a:dk1>
        <a:srgbClr val="0E2A47"/>
      </a:dk1>
      <a:lt1>
        <a:srgbClr val="FFFFFF"/>
      </a:lt1>
      <a:dk2>
        <a:srgbClr val="0E2A47"/>
      </a:dk2>
      <a:lt2>
        <a:srgbClr val="1273EB"/>
      </a:lt2>
      <a:accent1>
        <a:srgbClr val="4949E7"/>
      </a:accent1>
      <a:accent2>
        <a:srgbClr val="4AD295"/>
      </a:accent2>
      <a:accent3>
        <a:srgbClr val="FB5252"/>
      </a:accent3>
      <a:accent4>
        <a:srgbClr val="FFD966"/>
      </a:accent4>
      <a:accent5>
        <a:srgbClr val="4949E7"/>
      </a:accent5>
      <a:accent6>
        <a:srgbClr val="F89C19"/>
      </a:accent6>
      <a:hlink>
        <a:srgbClr val="0E2A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984</TotalTime>
  <Words>1222</Words>
  <Application>Microsoft Office PowerPoint</Application>
  <PresentationFormat>On-screen Show (16:9)</PresentationFormat>
  <Paragraphs>115</Paragraphs>
  <Slides>22</Slides>
  <Notes>22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#9Slide04 SFU CenturySchoolbook</vt:lpstr>
      <vt:lpstr>#9Slide03 Arima Madurai Medium</vt:lpstr>
      <vt:lpstr>Wingdings</vt:lpstr>
      <vt:lpstr>#9Slide07 FS Playlist Caps</vt:lpstr>
      <vt:lpstr>#9Slide03 AmpleSoft</vt:lpstr>
      <vt:lpstr>Fira Sans Extra Condensed Medium</vt:lpstr>
      <vt:lpstr>Arial</vt:lpstr>
      <vt:lpstr>#9Slide03 Ample</vt:lpstr>
      <vt:lpstr>#9Slide04 SVNWallington</vt:lpstr>
      <vt:lpstr>#9Slide07 IcielKoni</vt:lpstr>
      <vt:lpstr>#9Slide03 AmpleSoft Bold</vt:lpstr>
      <vt:lpstr>#9Slide05 Braxton Regular</vt:lpstr>
      <vt:lpstr>Montserrat</vt:lpstr>
      <vt:lpstr>Roboto</vt:lpstr>
      <vt:lpstr> Product Requirement Theme for Business by Slidesgo</vt:lpstr>
      <vt:lpstr>Nhật trình Sol 6</vt:lpstr>
      <vt:lpstr>PowerPoint Presentation</vt:lpstr>
      <vt:lpstr>Tác giả</vt:lpstr>
      <vt:lpstr>Tác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kiện viễn tưởng</vt:lpstr>
      <vt:lpstr>Nhân vật Mác Oát-ni</vt:lpstr>
      <vt:lpstr>PowerPoint Presentation</vt:lpstr>
      <vt:lpstr>PowerPoint Presentation</vt:lpstr>
      <vt:lpstr>PowerPoint Presentation</vt:lpstr>
      <vt:lpstr>PowerPoint Presentation</vt:lpstr>
      <vt:lpstr>PowerPoint Presentation</vt:lpstr>
      <vt:lpstr>Bài học</vt:lpstr>
      <vt:lpstr>Bài học</vt:lpstr>
      <vt:lpstr>TỔNG KẾT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Quay video giới thiệu về Sao Hỏa, cho Hs free writing các ý mà em thích nhất   https://www.youtube.com/watch?v=Q0Gbl5bOSXE</dc:title>
  <dc:creator>ThanhTung</dc:creator>
  <cp:lastModifiedBy>LINH</cp:lastModifiedBy>
  <cp:revision>22</cp:revision>
  <dcterms:modified xsi:type="dcterms:W3CDTF">2025-05-17T13:53:02Z</dcterms:modified>
</cp:coreProperties>
</file>