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31"/>
  </p:notesMasterIdLst>
  <p:sldIdLst>
    <p:sldId id="344" r:id="rId2"/>
    <p:sldId id="345" r:id="rId3"/>
    <p:sldId id="314" r:id="rId4"/>
    <p:sldId id="358" r:id="rId5"/>
    <p:sldId id="326" r:id="rId6"/>
    <p:sldId id="355" r:id="rId7"/>
    <p:sldId id="318" r:id="rId8"/>
    <p:sldId id="320" r:id="rId9"/>
    <p:sldId id="319" r:id="rId10"/>
    <p:sldId id="321" r:id="rId11"/>
    <p:sldId id="256" r:id="rId12"/>
    <p:sldId id="343" r:id="rId13"/>
    <p:sldId id="264" r:id="rId14"/>
    <p:sldId id="341" r:id="rId15"/>
    <p:sldId id="293" r:id="rId16"/>
    <p:sldId id="330" r:id="rId17"/>
    <p:sldId id="278" r:id="rId18"/>
    <p:sldId id="328" r:id="rId19"/>
    <p:sldId id="275" r:id="rId20"/>
    <p:sldId id="288" r:id="rId21"/>
    <p:sldId id="346" r:id="rId22"/>
    <p:sldId id="360" r:id="rId23"/>
    <p:sldId id="333" r:id="rId24"/>
    <p:sldId id="365" r:id="rId25"/>
    <p:sldId id="367" r:id="rId26"/>
    <p:sldId id="369" r:id="rId27"/>
    <p:sldId id="362" r:id="rId28"/>
    <p:sldId id="370" r:id="rId29"/>
    <p:sldId id="363" r:id="rId30"/>
  </p:sldIdLst>
  <p:sldSz cx="9144000" cy="5143500" type="screen16x9"/>
  <p:notesSz cx="6858000" cy="9144000"/>
  <p:embeddedFontLst>
    <p:embeddedFont>
      <p:font typeface="#9Slide04 HLT Aquus" panose="020B0604020202020204" charset="0"/>
      <p:regular r:id="rId32"/>
    </p:embeddedFont>
    <p:embeddedFont>
      <p:font typeface="#9Slide04 SFU CenturySchoolbook" panose="020B0604020202020204" charset="-93"/>
      <p:regular r:id="rId33"/>
      <p:bold r:id="rId34"/>
      <p:italic r:id="rId35"/>
    </p:embeddedFont>
    <p:embeddedFont>
      <p:font typeface="#9Slide05 Edwardian" panose="020B0604020202020204" charset="0"/>
      <p:regular r:id="rId36"/>
    </p:embeddedFont>
    <p:embeddedFont>
      <p:font typeface="#9Slide05 Handsome Script" panose="020B0604020202020204" charset="-93"/>
      <p:regular r:id="rId37"/>
    </p:embeddedFont>
    <p:embeddedFont>
      <p:font typeface="#9Slide03 Arima Madurai Medium" panose="020B0604020202020204" charset="-93"/>
      <p:regular r:id="rId38"/>
    </p:embeddedFont>
    <p:embeddedFont>
      <p:font typeface="#9Slide03 Ample" panose="020B0604020202020204" charset="-93"/>
      <p:regular r:id="rId39"/>
    </p:embeddedFont>
    <p:embeddedFont>
      <p:font typeface="#9Slide07 IcielPony" panose="020B0604020202020204" charset="-93"/>
      <p:regular r:id="rId40"/>
    </p:embeddedFont>
    <p:embeddedFont>
      <p:font typeface="#9Slide03 AmpleSoft" panose="020B0604020202020204" charset="-93"/>
      <p:regular r:id="rId41"/>
    </p:embeddedFont>
    <p:embeddedFont>
      <p:font typeface="Just Another Hand" panose="020B0604020202020204" charset="0"/>
      <p:regular r:id="rId42"/>
    </p:embeddedFont>
    <p:embeddedFont>
      <p:font typeface="#9Slide03 AllRoundGothic" panose="020B0604020202020204" charset="-93"/>
      <p:regular r:id="rId43"/>
    </p:embeddedFont>
    <p:embeddedFont>
      <p:font typeface="Cardo" panose="020B0604020202020204" charset="-79"/>
      <p:regular r:id="rId44"/>
      <p:bold r:id="rId45"/>
      <p:italic r:id="rId46"/>
    </p:embeddedFont>
    <p:embeddedFont>
      <p:font typeface="#9Slide05 Braxton Regular" panose="020B0604020202020204" charset="-93"/>
      <p:regular r:id="rId47"/>
    </p:embeddedFont>
    <p:embeddedFont>
      <p:font typeface="Average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D1"/>
    <a:srgbClr val="FF7C80"/>
    <a:srgbClr val="A2D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92BC4A-9CB5-4F00-BBAB-1036018CFCE3}">
  <a:tblStyle styleId="{F392BC4A-9CB5-4F00-BBAB-1036018CFC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57992DD-060C-4122-A900-0C25A18E65D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0839" autoAdjust="0"/>
  </p:normalViewPr>
  <p:slideViewPr>
    <p:cSldViewPr snapToGrid="0">
      <p:cViewPr varScale="1">
        <p:scale>
          <a:sx n="91" d="100"/>
          <a:sy n="91" d="100"/>
        </p:scale>
        <p:origin x="5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UFO,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, </a:t>
            </a:r>
            <a:r>
              <a:rPr lang="en-US" dirty="0" err="1"/>
              <a:t>nàng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…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đợi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,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thỏa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diệu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viễn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3: </a:t>
            </a:r>
            <a:r>
              <a:rPr lang="en-US" dirty="0" err="1"/>
              <a:t>Truyện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viễn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phú</a:t>
            </a:r>
            <a:r>
              <a:rPr lang="en-US" dirty="0"/>
              <a:t> </a:t>
            </a:r>
            <a:r>
              <a:rPr lang="en-US" dirty="0" err="1"/>
              <a:t>nè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76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55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con </a:t>
            </a:r>
            <a:r>
              <a:rPr lang="en-US" dirty="0" err="1"/>
              <a:t>bạch</a:t>
            </a:r>
            <a:r>
              <a:rPr lang="en-US" dirty="0"/>
              <a:t> </a:t>
            </a:r>
            <a:r>
              <a:rPr lang="en-US" dirty="0" err="1"/>
              <a:t>tuộc</a:t>
            </a:r>
            <a:r>
              <a:rPr lang="en-US" dirty="0"/>
              <a:t> </a:t>
            </a:r>
            <a:r>
              <a:rPr lang="en-US" dirty="0" err="1"/>
              <a:t>siêu</a:t>
            </a:r>
            <a:r>
              <a:rPr lang="en-US" dirty="0"/>
              <a:t> to </a:t>
            </a:r>
            <a:r>
              <a:rPr lang="en-US" dirty="0" err="1"/>
              <a:t>khổng</a:t>
            </a:r>
            <a:r>
              <a:rPr lang="en-US" dirty="0"/>
              <a:t> </a:t>
            </a:r>
            <a:r>
              <a:rPr lang="en-US" dirty="0" err="1"/>
              <a:t>lồ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“Hai </a:t>
            </a:r>
            <a:r>
              <a:rPr lang="en-US" dirty="0" err="1"/>
              <a:t>vạn</a:t>
            </a:r>
            <a:r>
              <a:rPr lang="en-US" dirty="0"/>
              <a:t> </a:t>
            </a:r>
            <a:r>
              <a:rPr lang="en-US" dirty="0" err="1"/>
              <a:t>dặm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đáy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” .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đương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nè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bạch</a:t>
            </a:r>
            <a:r>
              <a:rPr lang="en-US" dirty="0"/>
              <a:t> </a:t>
            </a:r>
            <a:r>
              <a:rPr lang="en-US" dirty="0" err="1"/>
              <a:t>tuộc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…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 … Let’s go!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9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7e05c6348_1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7e05c6348_1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71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e7e05c6348_0_45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e7e05c6348_0_45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52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e7e05c6348_1_2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e7e05c6348_1_2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22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e7e05c6348_1_2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e7e05c6348_1_2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65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e7e05c6348_1_1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e7e05c6348_1_1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endParaRPr lang="en-US" dirty="0"/>
          </a:p>
          <a:p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định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e7e05c6348_1_1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e7e05c6348_1_1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 algn="just">
              <a:buFont typeface="Wingdings" panose="05000000000000000000" pitchFamily="2" charset="2"/>
              <a:buChar char="à"/>
            </a:pP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Truyện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kể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theo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trình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tự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thời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cả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hành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trình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dài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nhưng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lựa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chọn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những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chi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tiết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đặc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sắc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hấp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dẫn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.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Tình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huống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truyện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độc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đáo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lôi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cuốn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đọc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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Mang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đặc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điểm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truyện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nói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chung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truyện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khoa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học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viễn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tưởng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nói</a:t>
            </a:r>
            <a:r>
              <a:rPr lang="en-US" sz="1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riêng</a:t>
            </a:r>
            <a:endParaRPr lang="en-US" sz="11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457200" indent="-298450" algn="just">
              <a:buFont typeface="Wingdings" panose="05000000000000000000" pitchFamily="2" charset="2"/>
              <a:buChar char="à"/>
            </a:pPr>
            <a:endParaRPr lang="en-US" sz="11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457200" indent="-298450" algn="just">
              <a:buFont typeface="Wingdings" panose="05000000000000000000" pitchFamily="2" charset="2"/>
              <a:buChar char="à"/>
            </a:pPr>
            <a:endParaRPr lang="en-US" sz="11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8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Tàu</a:t>
            </a:r>
            <a:r>
              <a:rPr lang="en-US" dirty="0"/>
              <a:t> </a:t>
            </a:r>
            <a:r>
              <a:rPr lang="en-US" dirty="0" err="1"/>
              <a:t>ngầm</a:t>
            </a:r>
            <a:r>
              <a:rPr lang="en-US" dirty="0"/>
              <a:t> </a:t>
            </a:r>
            <a:r>
              <a:rPr lang="en-US" dirty="0" err="1"/>
              <a:t>lúc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́ </a:t>
            </a:r>
            <a:r>
              <a:rPr lang="en-US" dirty="0" err="1"/>
              <a:t>thô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lặn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 </a:t>
            </a:r>
            <a:r>
              <a:rPr lang="en-US" dirty="0" err="1"/>
              <a:t>tgian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,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kph </a:t>
            </a:r>
            <a:r>
              <a:rPr lang="en-US" dirty="0" err="1"/>
              <a:t>sâu</a:t>
            </a:r>
            <a:r>
              <a:rPr lang="en-US" dirty="0"/>
              <a:t> 2 </a:t>
            </a:r>
            <a:r>
              <a:rPr lang="en-US" dirty="0" err="1"/>
              <a:t>vạn</a:t>
            </a:r>
            <a:r>
              <a:rPr lang="en-US" dirty="0"/>
              <a:t> </a:t>
            </a:r>
            <a:r>
              <a:rPr lang="en-US" dirty="0" err="1"/>
              <a:t>dặm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tiền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nảy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nở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tưởng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ngầm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đại</a:t>
            </a:r>
            <a:endParaRPr lang="en-US" dirty="0">
              <a:sym typeface="Wingdings" panose="05000000000000000000" pitchFamily="2" charset="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ng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bạch</a:t>
            </a:r>
            <a:r>
              <a:rPr lang="en-US" dirty="0"/>
              <a:t> </a:t>
            </a:r>
            <a:r>
              <a:rPr lang="en-US" dirty="0" err="1"/>
              <a:t>tuộc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, </a:t>
            </a:r>
            <a:r>
              <a:rPr lang="en-US" dirty="0" err="1"/>
              <a:t>ít</a:t>
            </a:r>
            <a:r>
              <a:rPr lang="en-US" dirty="0"/>
              <a:t> </a:t>
            </a:r>
            <a:r>
              <a:rPr lang="en-US" dirty="0" err="1"/>
              <a:t>người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biển</a:t>
            </a:r>
            <a:r>
              <a:rPr lang="en-US" dirty="0"/>
              <a:t> </a:t>
            </a:r>
            <a:r>
              <a:rPr lang="en-US" dirty="0" err="1"/>
              <a:t>gặp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Tiền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đê</a:t>
            </a:r>
            <a:r>
              <a:rPr lang="en-US" dirty="0">
                <a:sym typeface="Wingdings" panose="05000000000000000000" pitchFamily="2" charset="2"/>
              </a:rPr>
              <a:t>̀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tưởng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tượng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những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đặc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điểm</a:t>
            </a:r>
            <a:r>
              <a:rPr lang="en-US" dirty="0">
                <a:sym typeface="Wingdings" panose="05000000000000000000" pitchFamily="2" charset="2"/>
              </a:rPr>
              <a:t> cụ </a:t>
            </a:r>
            <a:r>
              <a:rPr lang="en-US" dirty="0" err="1">
                <a:sym typeface="Wingdings" panose="05000000000000000000" pitchFamily="2" charset="2"/>
              </a:rPr>
              <a:t>thê</a:t>
            </a:r>
            <a:r>
              <a:rPr lang="en-US" dirty="0">
                <a:sym typeface="Wingdings" panose="05000000000000000000" pitchFamily="2" charset="2"/>
              </a:rPr>
              <a:t>̉, </a:t>
            </a:r>
            <a:r>
              <a:rPr lang="en-US" dirty="0" err="1">
                <a:sym typeface="Wingdings" panose="05000000000000000000" pitchFamily="2" charset="2"/>
              </a:rPr>
              <a:t>không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tưởng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vê</a:t>
            </a:r>
            <a:r>
              <a:rPr lang="en-US" dirty="0">
                <a:sym typeface="Wingdings" panose="05000000000000000000" pitchFamily="2" charset="2"/>
              </a:rPr>
              <a:t>̀ </a:t>
            </a:r>
            <a:r>
              <a:rPr lang="en-US" dirty="0" err="1">
                <a:sym typeface="Wingdings" panose="05000000000000000000" pitchFamily="2" charset="2"/>
              </a:rPr>
              <a:t>loài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này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14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68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42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2651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260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30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42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66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video ở </a:t>
            </a:r>
            <a:r>
              <a:rPr lang="en-US" dirty="0" err="1"/>
              <a:t>nhà</a:t>
            </a:r>
            <a:r>
              <a:rPr lang="en-US" dirty="0"/>
              <a:t> +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, note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viễn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Cách</a:t>
            </a:r>
            <a:r>
              <a:rPr lang="en-US" dirty="0"/>
              <a:t> 1: </a:t>
            </a:r>
            <a:r>
              <a:rPr lang="en-US" dirty="0" err="1"/>
              <a:t>Xem</a:t>
            </a:r>
            <a:r>
              <a:rPr lang="en-US" dirty="0"/>
              <a:t> video  </a:t>
            </a:r>
            <a:r>
              <a:rPr lang="en-US" dirty="0" err="1"/>
              <a:t>lượt</a:t>
            </a:r>
            <a:r>
              <a:rPr lang="en-US" dirty="0"/>
              <a:t>,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PHT</a:t>
            </a:r>
          </a:p>
          <a:p>
            <a:r>
              <a:rPr lang="en-US" dirty="0" err="1"/>
              <a:t>Cách</a:t>
            </a:r>
            <a:r>
              <a:rPr lang="en-US" dirty="0"/>
              <a:t> 2: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PHT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3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7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08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2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, </a:t>
            </a:r>
            <a:r>
              <a:rPr lang="en-US" dirty="0" err="1"/>
              <a:t>truyện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viễn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sdung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,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giups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them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469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88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viễn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dung,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. Tri </a:t>
            </a:r>
            <a:r>
              <a:rPr lang="en-US" dirty="0" err="1"/>
              <a:t>thức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,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ở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phiêu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viễn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ngạc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0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23125" y="1424350"/>
            <a:ext cx="4501200" cy="19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solidFill>
                  <a:srgbClr val="284D65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23125" y="3430243"/>
            <a:ext cx="4315500" cy="2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284D6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72986"/>
          <a:stretch/>
        </p:blipFill>
        <p:spPr>
          <a:xfrm rot="-5400000" flipH="1">
            <a:off x="1476600" y="-1483236"/>
            <a:ext cx="1013201" cy="397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b="29839"/>
          <a:stretch/>
        </p:blipFill>
        <p:spPr>
          <a:xfrm rot="12">
            <a:off x="5286127" y="2049581"/>
            <a:ext cx="3734052" cy="310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 r="23383" b="11229"/>
          <a:stretch/>
        </p:blipFill>
        <p:spPr>
          <a:xfrm rot="10800000" flipH="1">
            <a:off x="6279941" y="12"/>
            <a:ext cx="2876723" cy="115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13735" t="49125" r="16437" b="-5740"/>
          <a:stretch/>
        </p:blipFill>
        <p:spPr>
          <a:xfrm rot="10800000">
            <a:off x="-3" y="4123553"/>
            <a:ext cx="3658250" cy="10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l="33936" t="44797"/>
          <a:stretch/>
        </p:blipFill>
        <p:spPr>
          <a:xfrm rot="-7437538" flipH="1">
            <a:off x="5407774" y="289856"/>
            <a:ext cx="527763" cy="57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2"/>
          <p:cNvPicPr preferRelativeResize="0"/>
          <p:nvPr/>
        </p:nvPicPr>
        <p:blipFill rotWithShape="1">
          <a:blip r:embed="rId2">
            <a:alphaModFix/>
          </a:blip>
          <a:srcRect l="33936" t="44797"/>
          <a:stretch/>
        </p:blipFill>
        <p:spPr>
          <a:xfrm rot="3590598" flipH="1">
            <a:off x="960616" y="2946663"/>
            <a:ext cx="1953441" cy="22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2"/>
          <p:cNvPicPr preferRelativeResize="0"/>
          <p:nvPr/>
        </p:nvPicPr>
        <p:blipFill rotWithShape="1">
          <a:blip r:embed="rId2">
            <a:alphaModFix/>
          </a:blip>
          <a:srcRect l="198" t="-864" r="54801" b="64550"/>
          <a:stretch/>
        </p:blipFill>
        <p:spPr>
          <a:xfrm rot="-2066696" flipH="1">
            <a:off x="398975" y="366907"/>
            <a:ext cx="1209096" cy="127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2"/>
          <p:cNvPicPr preferRelativeResize="0"/>
          <p:nvPr/>
        </p:nvPicPr>
        <p:blipFill rotWithShape="1">
          <a:blip r:embed="rId2">
            <a:alphaModFix/>
          </a:blip>
          <a:srcRect l="33936" t="44797"/>
          <a:stretch/>
        </p:blipFill>
        <p:spPr>
          <a:xfrm rot="-7437567" flipH="1">
            <a:off x="7776980" y="347614"/>
            <a:ext cx="866689" cy="94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2"/>
          <p:cNvPicPr preferRelativeResize="0"/>
          <p:nvPr/>
        </p:nvPicPr>
        <p:blipFill rotWithShape="1">
          <a:blip r:embed="rId2">
            <a:alphaModFix/>
          </a:blip>
          <a:srcRect l="33936" t="44797"/>
          <a:stretch/>
        </p:blipFill>
        <p:spPr>
          <a:xfrm rot="-3497073" flipH="1">
            <a:off x="7262298" y="906895"/>
            <a:ext cx="402981" cy="43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577217">
            <a:off x="-373995" y="3578884"/>
            <a:ext cx="2488641" cy="121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536906">
            <a:off x="7822233" y="3358311"/>
            <a:ext cx="1662056" cy="180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3"/>
          <p:cNvPicPr preferRelativeResize="0"/>
          <p:nvPr/>
        </p:nvPicPr>
        <p:blipFill rotWithShape="1">
          <a:blip r:embed="rId2">
            <a:alphaModFix/>
          </a:blip>
          <a:srcRect l="24636" t="18102" b="37958"/>
          <a:stretch/>
        </p:blipFill>
        <p:spPr>
          <a:xfrm flipH="1">
            <a:off x="7322070" y="2007"/>
            <a:ext cx="1837696" cy="182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3"/>
          <p:cNvPicPr preferRelativeResize="0"/>
          <p:nvPr/>
        </p:nvPicPr>
        <p:blipFill rotWithShape="1">
          <a:blip r:embed="rId2">
            <a:alphaModFix/>
          </a:blip>
          <a:srcRect l="24635" t="69942" r="23158"/>
          <a:stretch/>
        </p:blipFill>
        <p:spPr>
          <a:xfrm rot="-2330804" flipH="1">
            <a:off x="197284" y="3629280"/>
            <a:ext cx="1507599" cy="147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930985" flipH="1">
            <a:off x="-485408" y="3739926"/>
            <a:ext cx="2903292" cy="141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57934">
            <a:off x="7242026" y="222328"/>
            <a:ext cx="2042741" cy="2221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17425" y="322963"/>
            <a:ext cx="77091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pic>
        <p:nvPicPr>
          <p:cNvPr id="47" name="Google Shape;47;p6"/>
          <p:cNvPicPr preferRelativeResize="0"/>
          <p:nvPr/>
        </p:nvPicPr>
        <p:blipFill rotWithShape="1">
          <a:blip r:embed="rId2">
            <a:alphaModFix/>
          </a:blip>
          <a:srcRect l="55336" t="9526" r="4717"/>
          <a:stretch/>
        </p:blipFill>
        <p:spPr>
          <a:xfrm rot="-5400000" flipH="1">
            <a:off x="6455800" y="-703425"/>
            <a:ext cx="826376" cy="22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3816">
            <a:off x="7120966" y="-24000"/>
            <a:ext cx="2210665" cy="107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>
            <a:spLocks noGrp="1"/>
          </p:cNvSpPr>
          <p:nvPr>
            <p:ph type="title"/>
          </p:nvPr>
        </p:nvSpPr>
        <p:spPr>
          <a:xfrm>
            <a:off x="717425" y="322983"/>
            <a:ext cx="77091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title" idx="2"/>
          </p:nvPr>
        </p:nvSpPr>
        <p:spPr>
          <a:xfrm>
            <a:off x="810224" y="2360375"/>
            <a:ext cx="23547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1"/>
          </p:nvPr>
        </p:nvSpPr>
        <p:spPr>
          <a:xfrm>
            <a:off x="742575" y="2999700"/>
            <a:ext cx="24900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 idx="3"/>
          </p:nvPr>
        </p:nvSpPr>
        <p:spPr>
          <a:xfrm>
            <a:off x="3394676" y="2360375"/>
            <a:ext cx="23547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subTitle" idx="4"/>
          </p:nvPr>
        </p:nvSpPr>
        <p:spPr>
          <a:xfrm>
            <a:off x="3327026" y="2999700"/>
            <a:ext cx="24900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title" idx="5"/>
          </p:nvPr>
        </p:nvSpPr>
        <p:spPr>
          <a:xfrm>
            <a:off x="5979076" y="2360375"/>
            <a:ext cx="23547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rdo"/>
                <a:ea typeface="Cardo"/>
                <a:cs typeface="Cardo"/>
                <a:sym typeface="Cardo"/>
              </a:defRPr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ubTitle" idx="6"/>
          </p:nvPr>
        </p:nvSpPr>
        <p:spPr>
          <a:xfrm>
            <a:off x="5911426" y="2999700"/>
            <a:ext cx="24900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8" name="Google Shape;148;p16"/>
          <p:cNvPicPr preferRelativeResize="0"/>
          <p:nvPr/>
        </p:nvPicPr>
        <p:blipFill rotWithShape="1">
          <a:blip r:embed="rId2">
            <a:alphaModFix/>
          </a:blip>
          <a:srcRect l="33936" t="84010"/>
          <a:stretch/>
        </p:blipFill>
        <p:spPr>
          <a:xfrm rot="5400027" flipH="1">
            <a:off x="7812353" y="1416260"/>
            <a:ext cx="2025123" cy="63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3">
            <a:alphaModFix/>
          </a:blip>
          <a:srcRect l="81763"/>
          <a:stretch/>
        </p:blipFill>
        <p:spPr>
          <a:xfrm rot="-5400000">
            <a:off x="1981537" y="3234512"/>
            <a:ext cx="570852" cy="331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82678">
            <a:off x="7670497" y="-237873"/>
            <a:ext cx="1972686" cy="214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830639">
            <a:off x="198325" y="4306551"/>
            <a:ext cx="2207997" cy="10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2">
            <a:alphaModFix/>
          </a:blip>
          <a:srcRect l="33939" t="44795" r="439" b="-1427"/>
          <a:stretch/>
        </p:blipFill>
        <p:spPr>
          <a:xfrm rot="-10799960" flipH="1">
            <a:off x="7513425" y="4179076"/>
            <a:ext cx="680975" cy="7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 rotWithShape="1">
          <a:blip r:embed="rId2">
            <a:alphaModFix/>
          </a:blip>
          <a:srcRect l="33939" t="44795" r="439" b="-1427"/>
          <a:stretch/>
        </p:blipFill>
        <p:spPr>
          <a:xfrm rot="2700160" flipH="1">
            <a:off x="7143976" y="4295389"/>
            <a:ext cx="238945" cy="268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>
            <a:spLocks noGrp="1"/>
          </p:cNvSpPr>
          <p:nvPr>
            <p:ph type="title"/>
          </p:nvPr>
        </p:nvSpPr>
        <p:spPr>
          <a:xfrm>
            <a:off x="4667250" y="2836650"/>
            <a:ext cx="3854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title" idx="2" hasCustomPrompt="1"/>
          </p:nvPr>
        </p:nvSpPr>
        <p:spPr>
          <a:xfrm>
            <a:off x="6558715" y="969850"/>
            <a:ext cx="1572600" cy="17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1"/>
          </p:nvPr>
        </p:nvSpPr>
        <p:spPr>
          <a:xfrm>
            <a:off x="4255775" y="3945642"/>
            <a:ext cx="4266000" cy="28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8" name="Google Shape;258;p24"/>
          <p:cNvPicPr preferRelativeResize="0"/>
          <p:nvPr/>
        </p:nvPicPr>
        <p:blipFill rotWithShape="1">
          <a:blip r:embed="rId2">
            <a:alphaModFix/>
          </a:blip>
          <a:srcRect l="-299" t="-383" r="87207" b="61291"/>
          <a:stretch/>
        </p:blipFill>
        <p:spPr>
          <a:xfrm rot="-5399957" flipH="1">
            <a:off x="4337386" y="2850295"/>
            <a:ext cx="938350" cy="364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 rotWithShape="1">
          <a:blip r:embed="rId2">
            <a:alphaModFix/>
          </a:blip>
          <a:srcRect l="31214" t="44797"/>
          <a:stretch/>
        </p:blipFill>
        <p:spPr>
          <a:xfrm rot="-5399960" flipH="1">
            <a:off x="1208563" y="1265800"/>
            <a:ext cx="2039575" cy="213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2">
            <a:alphaModFix/>
          </a:blip>
          <a:srcRect l="71680" t="44797"/>
          <a:stretch/>
        </p:blipFill>
        <p:spPr>
          <a:xfrm rot="-5399971" flipH="1">
            <a:off x="3727037" y="-712989"/>
            <a:ext cx="919025" cy="233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60921" flipH="1">
            <a:off x="-164464" y="1513367"/>
            <a:ext cx="2384673" cy="259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33038" flipH="1">
            <a:off x="2570099" y="3524338"/>
            <a:ext cx="1888575" cy="205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145022">
            <a:off x="3611695" y="227908"/>
            <a:ext cx="2736611" cy="1335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_1_1_1_1_2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"/>
          <p:cNvSpPr txBox="1">
            <a:spLocks noGrp="1"/>
          </p:cNvSpPr>
          <p:nvPr>
            <p:ph type="title"/>
          </p:nvPr>
        </p:nvSpPr>
        <p:spPr>
          <a:xfrm>
            <a:off x="720000" y="921500"/>
            <a:ext cx="39606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27" name="Google Shape;327;p32"/>
          <p:cNvSpPr txBox="1">
            <a:spLocks noGrp="1"/>
          </p:cNvSpPr>
          <p:nvPr>
            <p:ph type="subTitle" idx="1"/>
          </p:nvPr>
        </p:nvSpPr>
        <p:spPr>
          <a:xfrm>
            <a:off x="722550" y="2889775"/>
            <a:ext cx="6409500" cy="121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8" name="Google Shape;328;p32"/>
          <p:cNvPicPr preferRelativeResize="0"/>
          <p:nvPr/>
        </p:nvPicPr>
        <p:blipFill rotWithShape="1">
          <a:blip r:embed="rId2">
            <a:alphaModFix/>
          </a:blip>
          <a:srcRect b="4333"/>
          <a:stretch/>
        </p:blipFill>
        <p:spPr>
          <a:xfrm rot="10800000" flipH="1">
            <a:off x="5950850" y="1983844"/>
            <a:ext cx="3208898" cy="317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2"/>
          <p:cNvPicPr preferRelativeResize="0"/>
          <p:nvPr/>
        </p:nvPicPr>
        <p:blipFill rotWithShape="1">
          <a:blip r:embed="rId3">
            <a:alphaModFix/>
          </a:blip>
          <a:srcRect l="50139" t="44797" b="33837"/>
          <a:stretch/>
        </p:blipFill>
        <p:spPr>
          <a:xfrm rot="5399968">
            <a:off x="-282435" y="282444"/>
            <a:ext cx="1277673" cy="71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2"/>
          <p:cNvPicPr preferRelativeResize="0"/>
          <p:nvPr/>
        </p:nvPicPr>
        <p:blipFill rotWithShape="1">
          <a:blip r:embed="rId3">
            <a:alphaModFix/>
          </a:blip>
          <a:srcRect l="380" t="-7" r="55385" b="64890"/>
          <a:stretch/>
        </p:blipFill>
        <p:spPr>
          <a:xfrm rot="5399959">
            <a:off x="7074675" y="620757"/>
            <a:ext cx="1327026" cy="1371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 txBox="1">
            <a:spLocks noGrp="1"/>
          </p:cNvSpPr>
          <p:nvPr>
            <p:ph type="title"/>
          </p:nvPr>
        </p:nvSpPr>
        <p:spPr>
          <a:xfrm>
            <a:off x="717425" y="322983"/>
            <a:ext cx="77091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33" name="Google Shape;333;p33"/>
          <p:cNvPicPr preferRelativeResize="0"/>
          <p:nvPr/>
        </p:nvPicPr>
        <p:blipFill rotWithShape="1">
          <a:blip r:embed="rId2">
            <a:alphaModFix/>
          </a:blip>
          <a:srcRect l="65172" t="9526" r="4715"/>
          <a:stretch/>
        </p:blipFill>
        <p:spPr>
          <a:xfrm rot="-5400000" flipH="1">
            <a:off x="7244037" y="-1018011"/>
            <a:ext cx="795552" cy="28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57653">
            <a:off x="7402034" y="120446"/>
            <a:ext cx="2236608" cy="109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 rotWithShape="1">
          <a:blip r:embed="rId2">
            <a:alphaModFix/>
          </a:blip>
          <a:srcRect l="24405" t="5232" r="49276" b="79854"/>
          <a:stretch/>
        </p:blipFill>
        <p:spPr>
          <a:xfrm rot="750942" flipH="1">
            <a:off x="7546588" y="2832482"/>
            <a:ext cx="1319725" cy="885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0"/>
          <p:cNvPicPr preferRelativeResize="0"/>
          <p:nvPr/>
        </p:nvPicPr>
        <p:blipFill rotWithShape="1">
          <a:blip r:embed="rId2">
            <a:alphaModFix/>
          </a:blip>
          <a:srcRect r="23383" b="11229"/>
          <a:stretch/>
        </p:blipFill>
        <p:spPr>
          <a:xfrm rot="10800000" flipH="1">
            <a:off x="6267276" y="12"/>
            <a:ext cx="2876723" cy="115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0"/>
          <p:cNvPicPr preferRelativeResize="0"/>
          <p:nvPr/>
        </p:nvPicPr>
        <p:blipFill rotWithShape="1">
          <a:blip r:embed="rId2">
            <a:alphaModFix/>
          </a:blip>
          <a:srcRect l="13735" t="49125" r="16437" b="-5740"/>
          <a:stretch/>
        </p:blipFill>
        <p:spPr>
          <a:xfrm rot="10800000">
            <a:off x="-3" y="4116668"/>
            <a:ext cx="3658250" cy="10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0"/>
          <p:cNvPicPr preferRelativeResize="0"/>
          <p:nvPr/>
        </p:nvPicPr>
        <p:blipFill rotWithShape="1">
          <a:blip r:embed="rId3">
            <a:alphaModFix/>
          </a:blip>
          <a:srcRect l="33936" t="44797"/>
          <a:stretch/>
        </p:blipFill>
        <p:spPr>
          <a:xfrm rot="-7437538" flipH="1">
            <a:off x="5407774" y="289856"/>
            <a:ext cx="527763" cy="57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13403">
            <a:off x="2623286" y="4008432"/>
            <a:ext cx="1721978" cy="1872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47085" flipH="1">
            <a:off x="5651799" y="-303035"/>
            <a:ext cx="2108051" cy="2292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1"/>
          <p:cNvPicPr preferRelativeResize="0"/>
          <p:nvPr/>
        </p:nvPicPr>
        <p:blipFill rotWithShape="1">
          <a:blip r:embed="rId2">
            <a:alphaModFix/>
          </a:blip>
          <a:srcRect r="23383" b="11229"/>
          <a:stretch/>
        </p:blipFill>
        <p:spPr>
          <a:xfrm rot="5400000" flipH="1">
            <a:off x="-861424" y="858330"/>
            <a:ext cx="2876723" cy="115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1"/>
          <p:cNvPicPr preferRelativeResize="0"/>
          <p:nvPr/>
        </p:nvPicPr>
        <p:blipFill rotWithShape="1">
          <a:blip r:embed="rId2">
            <a:alphaModFix/>
          </a:blip>
          <a:srcRect l="13735" t="49125" r="16437" b="-5740"/>
          <a:stretch/>
        </p:blipFill>
        <p:spPr>
          <a:xfrm rot="5400000">
            <a:off x="6810797" y="2800960"/>
            <a:ext cx="3658250" cy="10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400448" flipH="1">
            <a:off x="-238817" y="430781"/>
            <a:ext cx="1625005" cy="176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79404">
            <a:off x="8091711" y="2066592"/>
            <a:ext cx="1625002" cy="1767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ust Another Hand"/>
              <a:buNone/>
              <a:defRPr sz="2800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ust Another Hand"/>
              <a:buNone/>
              <a:defRPr sz="2800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ust Another Hand"/>
              <a:buNone/>
              <a:defRPr sz="2800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ust Another Hand"/>
              <a:buNone/>
              <a:defRPr sz="2800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ust Another Hand"/>
              <a:buNone/>
              <a:defRPr sz="2800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ust Another Hand"/>
              <a:buNone/>
              <a:defRPr sz="2800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ust Another Hand"/>
              <a:buNone/>
              <a:defRPr sz="2800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ust Another Hand"/>
              <a:buNone/>
              <a:defRPr sz="2800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ust Another Hand"/>
              <a:buNone/>
              <a:defRPr sz="2800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 Vietnam"/>
              <a:buChar char="●"/>
              <a:defRPr sz="18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"/>
              <a:buChar char="○"/>
              <a:defRPr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"/>
              <a:buChar char="■"/>
              <a:defRPr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"/>
              <a:buChar char="●"/>
              <a:defRPr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"/>
              <a:buChar char="○"/>
              <a:defRPr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"/>
              <a:buChar char="■"/>
              <a:defRPr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"/>
              <a:buChar char="●"/>
              <a:defRPr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"/>
              <a:buChar char="○"/>
              <a:defRPr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"/>
              <a:buChar char="■"/>
              <a:defRPr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2" r:id="rId4"/>
    <p:sldLayoutId id="2147483670" r:id="rId5"/>
    <p:sldLayoutId id="2147483678" r:id="rId6"/>
    <p:sldLayoutId id="2147483679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37B17-65E1-091D-47DB-EB7BAA013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39" b="4541"/>
          <a:stretch/>
        </p:blipFill>
        <p:spPr>
          <a:xfrm>
            <a:off x="0" y="0"/>
            <a:ext cx="9144000" cy="5143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4719C1-7189-FA9C-1BC3-D2C9CFC6A2F9}"/>
              </a:ext>
            </a:extLst>
          </p:cNvPr>
          <p:cNvSpPr txBox="1"/>
          <p:nvPr/>
        </p:nvSpPr>
        <p:spPr>
          <a:xfrm>
            <a:off x="0" y="1724029"/>
            <a:ext cx="9144000" cy="1695029"/>
          </a:xfrm>
          <a:custGeom>
            <a:avLst/>
            <a:gdLst/>
            <a:ahLst/>
            <a:cxnLst/>
            <a:rect l="l" t="t" r="r" b="b"/>
            <a:pathLst>
              <a:path w="9144000" h="1695029">
                <a:moveTo>
                  <a:pt x="4848431" y="1396551"/>
                </a:moveTo>
                <a:cubicBezTo>
                  <a:pt x="4840189" y="1396551"/>
                  <a:pt x="4833071" y="1397955"/>
                  <a:pt x="4827076" y="1400765"/>
                </a:cubicBezTo>
                <a:cubicBezTo>
                  <a:pt x="4821082" y="1403575"/>
                  <a:pt x="4816773" y="1406666"/>
                  <a:pt x="4814151" y="1410038"/>
                </a:cubicBezTo>
                <a:cubicBezTo>
                  <a:pt x="4811528" y="1413410"/>
                  <a:pt x="4809468" y="1417344"/>
                  <a:pt x="4807969" y="1421839"/>
                </a:cubicBezTo>
                <a:cubicBezTo>
                  <a:pt x="4806470" y="1426335"/>
                  <a:pt x="4805628" y="1429426"/>
                  <a:pt x="4805440" y="1431112"/>
                </a:cubicBezTo>
                <a:cubicBezTo>
                  <a:pt x="4805253" y="1432798"/>
                  <a:pt x="4805159" y="1434203"/>
                  <a:pt x="4805159" y="1435327"/>
                </a:cubicBezTo>
                <a:cubicBezTo>
                  <a:pt x="4805159" y="1447690"/>
                  <a:pt x="4808906" y="1457619"/>
                  <a:pt x="4816399" y="1465112"/>
                </a:cubicBezTo>
                <a:cubicBezTo>
                  <a:pt x="4823892" y="1472605"/>
                  <a:pt x="4835318" y="1476351"/>
                  <a:pt x="4850679" y="1476351"/>
                </a:cubicBezTo>
                <a:cubicBezTo>
                  <a:pt x="4864916" y="1476351"/>
                  <a:pt x="4876155" y="1472043"/>
                  <a:pt x="4884397" y="1463426"/>
                </a:cubicBezTo>
                <a:cubicBezTo>
                  <a:pt x="4892640" y="1454809"/>
                  <a:pt x="4896761" y="1446754"/>
                  <a:pt x="4896761" y="1439261"/>
                </a:cubicBezTo>
                <a:cubicBezTo>
                  <a:pt x="4896761" y="1436638"/>
                  <a:pt x="4896480" y="1433828"/>
                  <a:pt x="4895918" y="1430831"/>
                </a:cubicBezTo>
                <a:cubicBezTo>
                  <a:pt x="4895356" y="1427834"/>
                  <a:pt x="4894138" y="1424087"/>
                  <a:pt x="4892265" y="1419592"/>
                </a:cubicBezTo>
                <a:cubicBezTo>
                  <a:pt x="4890392" y="1415096"/>
                  <a:pt x="4887769" y="1411256"/>
                  <a:pt x="4884397" y="1408071"/>
                </a:cubicBezTo>
                <a:cubicBezTo>
                  <a:pt x="4881026" y="1404887"/>
                  <a:pt x="4876249" y="1402170"/>
                  <a:pt x="4870068" y="1399922"/>
                </a:cubicBezTo>
                <a:cubicBezTo>
                  <a:pt x="4863886" y="1397675"/>
                  <a:pt x="4856674" y="1396551"/>
                  <a:pt x="4848431" y="1396551"/>
                </a:cubicBezTo>
                <a:close/>
                <a:moveTo>
                  <a:pt x="1915712" y="1396551"/>
                </a:moveTo>
                <a:cubicBezTo>
                  <a:pt x="1907470" y="1396551"/>
                  <a:pt x="1900352" y="1397955"/>
                  <a:pt x="1894357" y="1400765"/>
                </a:cubicBezTo>
                <a:cubicBezTo>
                  <a:pt x="1888363" y="1403575"/>
                  <a:pt x="1884054" y="1406666"/>
                  <a:pt x="1881432" y="1410038"/>
                </a:cubicBezTo>
                <a:cubicBezTo>
                  <a:pt x="1878809" y="1413410"/>
                  <a:pt x="1876749" y="1417344"/>
                  <a:pt x="1875250" y="1421839"/>
                </a:cubicBezTo>
                <a:cubicBezTo>
                  <a:pt x="1873752" y="1426335"/>
                  <a:pt x="1872909" y="1429426"/>
                  <a:pt x="1872721" y="1431112"/>
                </a:cubicBezTo>
                <a:cubicBezTo>
                  <a:pt x="1872534" y="1432798"/>
                  <a:pt x="1872440" y="1434203"/>
                  <a:pt x="1872440" y="1435327"/>
                </a:cubicBezTo>
                <a:cubicBezTo>
                  <a:pt x="1872440" y="1447690"/>
                  <a:pt x="1876187" y="1457619"/>
                  <a:pt x="1883680" y="1465112"/>
                </a:cubicBezTo>
                <a:cubicBezTo>
                  <a:pt x="1891173" y="1472605"/>
                  <a:pt x="1902600" y="1476351"/>
                  <a:pt x="1917960" y="1476351"/>
                </a:cubicBezTo>
                <a:cubicBezTo>
                  <a:pt x="1932197" y="1476351"/>
                  <a:pt x="1943436" y="1472043"/>
                  <a:pt x="1951679" y="1463426"/>
                </a:cubicBezTo>
                <a:cubicBezTo>
                  <a:pt x="1959921" y="1454809"/>
                  <a:pt x="1964042" y="1446754"/>
                  <a:pt x="1964042" y="1439261"/>
                </a:cubicBezTo>
                <a:cubicBezTo>
                  <a:pt x="1964042" y="1436638"/>
                  <a:pt x="1963761" y="1433828"/>
                  <a:pt x="1963199" y="1430831"/>
                </a:cubicBezTo>
                <a:cubicBezTo>
                  <a:pt x="1962637" y="1427834"/>
                  <a:pt x="1961419" y="1424087"/>
                  <a:pt x="1959547" y="1419592"/>
                </a:cubicBezTo>
                <a:cubicBezTo>
                  <a:pt x="1957673" y="1415096"/>
                  <a:pt x="1955051" y="1411256"/>
                  <a:pt x="1951679" y="1408071"/>
                </a:cubicBezTo>
                <a:cubicBezTo>
                  <a:pt x="1948307" y="1404887"/>
                  <a:pt x="1943530" y="1402170"/>
                  <a:pt x="1937348" y="1399922"/>
                </a:cubicBezTo>
                <a:cubicBezTo>
                  <a:pt x="1931167" y="1397675"/>
                  <a:pt x="1923955" y="1396551"/>
                  <a:pt x="1915712" y="1396551"/>
                </a:cubicBezTo>
                <a:close/>
                <a:moveTo>
                  <a:pt x="3953053" y="1079597"/>
                </a:moveTo>
                <a:cubicBezTo>
                  <a:pt x="3983025" y="1079597"/>
                  <a:pt x="3998011" y="1103012"/>
                  <a:pt x="3998011" y="1149844"/>
                </a:cubicBezTo>
                <a:cubicBezTo>
                  <a:pt x="3998011" y="1159959"/>
                  <a:pt x="3997636" y="1168389"/>
                  <a:pt x="3996887" y="1175132"/>
                </a:cubicBezTo>
                <a:lnTo>
                  <a:pt x="3915401" y="1177942"/>
                </a:lnTo>
                <a:cubicBezTo>
                  <a:pt x="3913153" y="1174945"/>
                  <a:pt x="3912029" y="1164642"/>
                  <a:pt x="3912029" y="1147034"/>
                </a:cubicBezTo>
                <a:cubicBezTo>
                  <a:pt x="3912029" y="1102076"/>
                  <a:pt x="3925704" y="1079597"/>
                  <a:pt x="3953053" y="1079597"/>
                </a:cubicBezTo>
                <a:close/>
                <a:moveTo>
                  <a:pt x="849589" y="1061052"/>
                </a:moveTo>
                <a:cubicBezTo>
                  <a:pt x="877687" y="1061052"/>
                  <a:pt x="891737" y="1074914"/>
                  <a:pt x="891737" y="1102638"/>
                </a:cubicBezTo>
                <a:cubicBezTo>
                  <a:pt x="891737" y="1134858"/>
                  <a:pt x="873566" y="1150967"/>
                  <a:pt x="837225" y="1150967"/>
                </a:cubicBezTo>
                <a:cubicBezTo>
                  <a:pt x="830856" y="1150967"/>
                  <a:pt x="825049" y="1150406"/>
                  <a:pt x="819804" y="1149282"/>
                </a:cubicBezTo>
                <a:lnTo>
                  <a:pt x="819804" y="1065547"/>
                </a:lnTo>
                <a:lnTo>
                  <a:pt x="823738" y="1064423"/>
                </a:lnTo>
                <a:cubicBezTo>
                  <a:pt x="826360" y="1063674"/>
                  <a:pt x="830200" y="1062925"/>
                  <a:pt x="835258" y="1062175"/>
                </a:cubicBezTo>
                <a:cubicBezTo>
                  <a:pt x="840316" y="1061426"/>
                  <a:pt x="845093" y="1061052"/>
                  <a:pt x="849589" y="1061052"/>
                </a:cubicBezTo>
                <a:close/>
                <a:moveTo>
                  <a:pt x="7774292" y="1060489"/>
                </a:moveTo>
                <a:cubicBezTo>
                  <a:pt x="7791901" y="1060489"/>
                  <a:pt x="7805107" y="1070043"/>
                  <a:pt x="7813912" y="1089150"/>
                </a:cubicBezTo>
                <a:cubicBezTo>
                  <a:pt x="7822716" y="1108257"/>
                  <a:pt x="7827118" y="1129425"/>
                  <a:pt x="7827118" y="1152653"/>
                </a:cubicBezTo>
                <a:cubicBezTo>
                  <a:pt x="7827118" y="1169138"/>
                  <a:pt x="7825900" y="1185248"/>
                  <a:pt x="7823465" y="1200983"/>
                </a:cubicBezTo>
                <a:cubicBezTo>
                  <a:pt x="7821030" y="1216719"/>
                  <a:pt x="7815223" y="1231892"/>
                  <a:pt x="7806044" y="1246503"/>
                </a:cubicBezTo>
                <a:cubicBezTo>
                  <a:pt x="7796865" y="1261115"/>
                  <a:pt x="7784783" y="1268420"/>
                  <a:pt x="7769796" y="1268420"/>
                </a:cubicBezTo>
                <a:cubicBezTo>
                  <a:pt x="7758932" y="1268420"/>
                  <a:pt x="7749846" y="1264393"/>
                  <a:pt x="7742540" y="1256338"/>
                </a:cubicBezTo>
                <a:cubicBezTo>
                  <a:pt x="7735235" y="1248283"/>
                  <a:pt x="7730177" y="1237793"/>
                  <a:pt x="7727368" y="1224867"/>
                </a:cubicBezTo>
                <a:cubicBezTo>
                  <a:pt x="7724557" y="1211942"/>
                  <a:pt x="7722684" y="1201077"/>
                  <a:pt x="7721748" y="1192273"/>
                </a:cubicBezTo>
                <a:cubicBezTo>
                  <a:pt x="7720811" y="1183468"/>
                  <a:pt x="7720342" y="1174945"/>
                  <a:pt x="7720342" y="1166703"/>
                </a:cubicBezTo>
                <a:cubicBezTo>
                  <a:pt x="7720342" y="1095894"/>
                  <a:pt x="7738326" y="1060489"/>
                  <a:pt x="7774292" y="1060489"/>
                </a:cubicBezTo>
                <a:close/>
                <a:moveTo>
                  <a:pt x="4850117" y="1060489"/>
                </a:moveTo>
                <a:cubicBezTo>
                  <a:pt x="4867726" y="1060489"/>
                  <a:pt x="4880932" y="1070043"/>
                  <a:pt x="4889737" y="1089150"/>
                </a:cubicBezTo>
                <a:cubicBezTo>
                  <a:pt x="4898541" y="1108257"/>
                  <a:pt x="4902943" y="1129425"/>
                  <a:pt x="4902943" y="1152653"/>
                </a:cubicBezTo>
                <a:cubicBezTo>
                  <a:pt x="4902943" y="1169138"/>
                  <a:pt x="4901725" y="1185248"/>
                  <a:pt x="4899290" y="1200983"/>
                </a:cubicBezTo>
                <a:cubicBezTo>
                  <a:pt x="4896855" y="1216719"/>
                  <a:pt x="4891048" y="1231892"/>
                  <a:pt x="4881869" y="1246503"/>
                </a:cubicBezTo>
                <a:cubicBezTo>
                  <a:pt x="4872690" y="1261115"/>
                  <a:pt x="4860607" y="1268420"/>
                  <a:pt x="4845622" y="1268420"/>
                </a:cubicBezTo>
                <a:cubicBezTo>
                  <a:pt x="4834757" y="1268420"/>
                  <a:pt x="4825671" y="1264393"/>
                  <a:pt x="4818366" y="1256338"/>
                </a:cubicBezTo>
                <a:cubicBezTo>
                  <a:pt x="4811060" y="1248283"/>
                  <a:pt x="4806002" y="1237793"/>
                  <a:pt x="4803192" y="1224867"/>
                </a:cubicBezTo>
                <a:cubicBezTo>
                  <a:pt x="4800383" y="1211942"/>
                  <a:pt x="4798509" y="1201077"/>
                  <a:pt x="4797573" y="1192273"/>
                </a:cubicBezTo>
                <a:cubicBezTo>
                  <a:pt x="4796636" y="1183468"/>
                  <a:pt x="4796168" y="1174945"/>
                  <a:pt x="4796168" y="1166703"/>
                </a:cubicBezTo>
                <a:cubicBezTo>
                  <a:pt x="4796168" y="1095894"/>
                  <a:pt x="4814151" y="1060489"/>
                  <a:pt x="4850117" y="1060489"/>
                </a:cubicBezTo>
                <a:close/>
                <a:moveTo>
                  <a:pt x="3573768" y="1060489"/>
                </a:moveTo>
                <a:cubicBezTo>
                  <a:pt x="3591376" y="1060489"/>
                  <a:pt x="3604582" y="1070043"/>
                  <a:pt x="3613387" y="1089150"/>
                </a:cubicBezTo>
                <a:cubicBezTo>
                  <a:pt x="3622191" y="1108257"/>
                  <a:pt x="3626593" y="1129425"/>
                  <a:pt x="3626593" y="1152653"/>
                </a:cubicBezTo>
                <a:cubicBezTo>
                  <a:pt x="3626593" y="1169138"/>
                  <a:pt x="3625375" y="1185248"/>
                  <a:pt x="3622941" y="1200983"/>
                </a:cubicBezTo>
                <a:cubicBezTo>
                  <a:pt x="3620505" y="1216719"/>
                  <a:pt x="3614698" y="1231892"/>
                  <a:pt x="3605520" y="1246503"/>
                </a:cubicBezTo>
                <a:cubicBezTo>
                  <a:pt x="3596340" y="1261115"/>
                  <a:pt x="3584257" y="1268420"/>
                  <a:pt x="3569272" y="1268420"/>
                </a:cubicBezTo>
                <a:cubicBezTo>
                  <a:pt x="3558407" y="1268420"/>
                  <a:pt x="3549322" y="1264393"/>
                  <a:pt x="3542016" y="1256338"/>
                </a:cubicBezTo>
                <a:cubicBezTo>
                  <a:pt x="3534711" y="1248283"/>
                  <a:pt x="3529652" y="1237793"/>
                  <a:pt x="3526842" y="1224867"/>
                </a:cubicBezTo>
                <a:cubicBezTo>
                  <a:pt x="3524033" y="1211942"/>
                  <a:pt x="3522159" y="1201077"/>
                  <a:pt x="3521223" y="1192273"/>
                </a:cubicBezTo>
                <a:cubicBezTo>
                  <a:pt x="3520286" y="1183468"/>
                  <a:pt x="3519818" y="1174945"/>
                  <a:pt x="3519818" y="1166703"/>
                </a:cubicBezTo>
                <a:cubicBezTo>
                  <a:pt x="3519818" y="1095894"/>
                  <a:pt x="3537801" y="1060489"/>
                  <a:pt x="3573768" y="1060489"/>
                </a:cubicBezTo>
                <a:close/>
                <a:moveTo>
                  <a:pt x="5247948" y="970012"/>
                </a:moveTo>
                <a:cubicBezTo>
                  <a:pt x="5193623" y="970012"/>
                  <a:pt x="5147635" y="987714"/>
                  <a:pt x="5109983" y="1023118"/>
                </a:cubicBezTo>
                <a:cubicBezTo>
                  <a:pt x="5072331" y="1058523"/>
                  <a:pt x="5053505" y="1106946"/>
                  <a:pt x="5053505" y="1168389"/>
                </a:cubicBezTo>
                <a:cubicBezTo>
                  <a:pt x="5053505" y="1226834"/>
                  <a:pt x="5070738" y="1273478"/>
                  <a:pt x="5105206" y="1308321"/>
                </a:cubicBezTo>
                <a:cubicBezTo>
                  <a:pt x="5139674" y="1343163"/>
                  <a:pt x="5181260" y="1360584"/>
                  <a:pt x="5229965" y="1360584"/>
                </a:cubicBezTo>
                <a:cubicBezTo>
                  <a:pt x="5274547" y="1360584"/>
                  <a:pt x="5311826" y="1352436"/>
                  <a:pt x="5341797" y="1336138"/>
                </a:cubicBezTo>
                <a:cubicBezTo>
                  <a:pt x="5371769" y="1319841"/>
                  <a:pt x="5386756" y="1298392"/>
                  <a:pt x="5386756" y="1271792"/>
                </a:cubicBezTo>
                <a:cubicBezTo>
                  <a:pt x="5386756" y="1257930"/>
                  <a:pt x="5383290" y="1244911"/>
                  <a:pt x="5376359" y="1232735"/>
                </a:cubicBezTo>
                <a:cubicBezTo>
                  <a:pt x="5369428" y="1220559"/>
                  <a:pt x="5359968" y="1214471"/>
                  <a:pt x="5347980" y="1214471"/>
                </a:cubicBezTo>
                <a:cubicBezTo>
                  <a:pt x="5347230" y="1214471"/>
                  <a:pt x="5342360" y="1216157"/>
                  <a:pt x="5333368" y="1219528"/>
                </a:cubicBezTo>
                <a:cubicBezTo>
                  <a:pt x="5324376" y="1222900"/>
                  <a:pt x="5312762" y="1226178"/>
                  <a:pt x="5298526" y="1229363"/>
                </a:cubicBezTo>
                <a:cubicBezTo>
                  <a:pt x="5284289" y="1232548"/>
                  <a:pt x="5270614" y="1234140"/>
                  <a:pt x="5257501" y="1234140"/>
                </a:cubicBezTo>
                <a:cubicBezTo>
                  <a:pt x="5237645" y="1234140"/>
                  <a:pt x="5222472" y="1228707"/>
                  <a:pt x="5211982" y="1217843"/>
                </a:cubicBezTo>
                <a:cubicBezTo>
                  <a:pt x="5201491" y="1206978"/>
                  <a:pt x="5196246" y="1191992"/>
                  <a:pt x="5196246" y="1172885"/>
                </a:cubicBezTo>
                <a:cubicBezTo>
                  <a:pt x="5196246" y="1166890"/>
                  <a:pt x="5196808" y="1161177"/>
                  <a:pt x="5197932" y="1155744"/>
                </a:cubicBezTo>
                <a:cubicBezTo>
                  <a:pt x="5199056" y="1150312"/>
                  <a:pt x="5201210" y="1144411"/>
                  <a:pt x="5204395" y="1138042"/>
                </a:cubicBezTo>
                <a:cubicBezTo>
                  <a:pt x="5207579" y="1131673"/>
                  <a:pt x="5212637" y="1126522"/>
                  <a:pt x="5219568" y="1122588"/>
                </a:cubicBezTo>
                <a:cubicBezTo>
                  <a:pt x="5226499" y="1118654"/>
                  <a:pt x="5235022" y="1116687"/>
                  <a:pt x="5245138" y="1116687"/>
                </a:cubicBezTo>
                <a:cubicBezTo>
                  <a:pt x="5283727" y="1116687"/>
                  <a:pt x="5317445" y="1123618"/>
                  <a:pt x="5346294" y="1137480"/>
                </a:cubicBezTo>
                <a:lnTo>
                  <a:pt x="5354161" y="1131298"/>
                </a:lnTo>
                <a:cubicBezTo>
                  <a:pt x="5359406" y="1127552"/>
                  <a:pt x="5364745" y="1120246"/>
                  <a:pt x="5370178" y="1109381"/>
                </a:cubicBezTo>
                <a:cubicBezTo>
                  <a:pt x="5375610" y="1098516"/>
                  <a:pt x="5378326" y="1086340"/>
                  <a:pt x="5378326" y="1072853"/>
                </a:cubicBezTo>
                <a:cubicBezTo>
                  <a:pt x="5378326" y="1047751"/>
                  <a:pt x="5366524" y="1024336"/>
                  <a:pt x="5342922" y="1002606"/>
                </a:cubicBezTo>
                <a:cubicBezTo>
                  <a:pt x="5319319" y="980876"/>
                  <a:pt x="5287661" y="970012"/>
                  <a:pt x="5247948" y="970012"/>
                </a:cubicBezTo>
                <a:close/>
                <a:moveTo>
                  <a:pt x="6000671" y="963830"/>
                </a:moveTo>
                <a:cubicBezTo>
                  <a:pt x="5961332" y="963830"/>
                  <a:pt x="5934919" y="965890"/>
                  <a:pt x="5921432" y="970012"/>
                </a:cubicBezTo>
                <a:cubicBezTo>
                  <a:pt x="5919559" y="982375"/>
                  <a:pt x="5917311" y="1024710"/>
                  <a:pt x="5914689" y="1097018"/>
                </a:cubicBezTo>
                <a:cubicBezTo>
                  <a:pt x="5912066" y="1169325"/>
                  <a:pt x="5910755" y="1222713"/>
                  <a:pt x="5910755" y="1257181"/>
                </a:cubicBezTo>
                <a:cubicBezTo>
                  <a:pt x="5910755" y="1271792"/>
                  <a:pt x="5911785" y="1284624"/>
                  <a:pt x="5913846" y="1295676"/>
                </a:cubicBezTo>
                <a:cubicBezTo>
                  <a:pt x="5915906" y="1306728"/>
                  <a:pt x="5919559" y="1317499"/>
                  <a:pt x="5924804" y="1327990"/>
                </a:cubicBezTo>
                <a:cubicBezTo>
                  <a:pt x="5930049" y="1338480"/>
                  <a:pt x="5938385" y="1346535"/>
                  <a:pt x="5949812" y="1352154"/>
                </a:cubicBezTo>
                <a:cubicBezTo>
                  <a:pt x="5961239" y="1357774"/>
                  <a:pt x="5975381" y="1360584"/>
                  <a:pt x="5992241" y="1360584"/>
                </a:cubicBezTo>
                <a:cubicBezTo>
                  <a:pt x="6005353" y="1360584"/>
                  <a:pt x="6017249" y="1359741"/>
                  <a:pt x="6027926" y="1358055"/>
                </a:cubicBezTo>
                <a:cubicBezTo>
                  <a:pt x="6038604" y="1356369"/>
                  <a:pt x="6046846" y="1354496"/>
                  <a:pt x="6052653" y="1352436"/>
                </a:cubicBezTo>
                <a:cubicBezTo>
                  <a:pt x="6058460" y="1350375"/>
                  <a:pt x="6063518" y="1347940"/>
                  <a:pt x="6067826" y="1345130"/>
                </a:cubicBezTo>
                <a:cubicBezTo>
                  <a:pt x="6072135" y="1342320"/>
                  <a:pt x="6074757" y="1340447"/>
                  <a:pt x="6075694" y="1339510"/>
                </a:cubicBezTo>
                <a:cubicBezTo>
                  <a:pt x="6076631" y="1338573"/>
                  <a:pt x="6077286" y="1337731"/>
                  <a:pt x="6077661" y="1336981"/>
                </a:cubicBezTo>
                <a:lnTo>
                  <a:pt x="6079909" y="1048688"/>
                </a:lnTo>
                <a:lnTo>
                  <a:pt x="6079909" y="1031829"/>
                </a:lnTo>
                <a:cubicBezTo>
                  <a:pt x="6079909" y="1009724"/>
                  <a:pt x="6072884" y="992865"/>
                  <a:pt x="6058835" y="981251"/>
                </a:cubicBezTo>
                <a:cubicBezTo>
                  <a:pt x="6044785" y="969637"/>
                  <a:pt x="6025398" y="963830"/>
                  <a:pt x="6000671" y="963830"/>
                </a:cubicBezTo>
                <a:close/>
                <a:moveTo>
                  <a:pt x="5624700" y="963830"/>
                </a:moveTo>
                <a:cubicBezTo>
                  <a:pt x="5583488" y="963830"/>
                  <a:pt x="5555015" y="973383"/>
                  <a:pt x="5539280" y="992491"/>
                </a:cubicBezTo>
                <a:lnTo>
                  <a:pt x="5589857" y="1218405"/>
                </a:lnTo>
                <a:cubicBezTo>
                  <a:pt x="5592105" y="1228520"/>
                  <a:pt x="5593884" y="1236013"/>
                  <a:pt x="5595197" y="1240884"/>
                </a:cubicBezTo>
                <a:cubicBezTo>
                  <a:pt x="5596507" y="1245754"/>
                  <a:pt x="5599130" y="1254184"/>
                  <a:pt x="5603064" y="1266172"/>
                </a:cubicBezTo>
                <a:cubicBezTo>
                  <a:pt x="5606998" y="1278161"/>
                  <a:pt x="5610838" y="1287621"/>
                  <a:pt x="5614584" y="1294552"/>
                </a:cubicBezTo>
                <a:cubicBezTo>
                  <a:pt x="5618331" y="1301483"/>
                  <a:pt x="5623576" y="1309819"/>
                  <a:pt x="5630320" y="1319560"/>
                </a:cubicBezTo>
                <a:cubicBezTo>
                  <a:pt x="5637063" y="1329301"/>
                  <a:pt x="5644181" y="1336794"/>
                  <a:pt x="5651674" y="1342039"/>
                </a:cubicBezTo>
                <a:cubicBezTo>
                  <a:pt x="5659168" y="1347284"/>
                  <a:pt x="5668346" y="1351967"/>
                  <a:pt x="5679212" y="1356088"/>
                </a:cubicBezTo>
                <a:cubicBezTo>
                  <a:pt x="5690076" y="1360210"/>
                  <a:pt x="5701878" y="1362270"/>
                  <a:pt x="5714616" y="1362270"/>
                </a:cubicBezTo>
                <a:cubicBezTo>
                  <a:pt x="5732224" y="1362270"/>
                  <a:pt x="5747773" y="1360303"/>
                  <a:pt x="5761260" y="1356369"/>
                </a:cubicBezTo>
                <a:cubicBezTo>
                  <a:pt x="5774747" y="1352436"/>
                  <a:pt x="5785518" y="1347940"/>
                  <a:pt x="5793573" y="1342882"/>
                </a:cubicBezTo>
                <a:cubicBezTo>
                  <a:pt x="5801628" y="1337824"/>
                  <a:pt x="5809308" y="1330144"/>
                  <a:pt x="5816614" y="1319841"/>
                </a:cubicBezTo>
                <a:cubicBezTo>
                  <a:pt x="5823920" y="1309538"/>
                  <a:pt x="5829259" y="1300734"/>
                  <a:pt x="5832631" y="1293428"/>
                </a:cubicBezTo>
                <a:cubicBezTo>
                  <a:pt x="5836003" y="1286122"/>
                  <a:pt x="5840498" y="1275351"/>
                  <a:pt x="5846118" y="1261115"/>
                </a:cubicBezTo>
                <a:cubicBezTo>
                  <a:pt x="5852487" y="1239760"/>
                  <a:pt x="5861479" y="1215126"/>
                  <a:pt x="5873093" y="1187215"/>
                </a:cubicBezTo>
                <a:cubicBezTo>
                  <a:pt x="5884707" y="1159303"/>
                  <a:pt x="5893698" y="1134951"/>
                  <a:pt x="5900067" y="1114158"/>
                </a:cubicBezTo>
                <a:cubicBezTo>
                  <a:pt x="5906437" y="1093365"/>
                  <a:pt x="5909622" y="1071729"/>
                  <a:pt x="5909622" y="1049250"/>
                </a:cubicBezTo>
                <a:cubicBezTo>
                  <a:pt x="5909622" y="1023399"/>
                  <a:pt x="5900817" y="1003730"/>
                  <a:pt x="5883209" y="990243"/>
                </a:cubicBezTo>
                <a:cubicBezTo>
                  <a:pt x="5865600" y="976755"/>
                  <a:pt x="5845743" y="970012"/>
                  <a:pt x="5823639" y="970012"/>
                </a:cubicBezTo>
                <a:cubicBezTo>
                  <a:pt x="5804906" y="970012"/>
                  <a:pt x="5789171" y="973758"/>
                  <a:pt x="5776433" y="981251"/>
                </a:cubicBezTo>
                <a:cubicBezTo>
                  <a:pt x="5768566" y="1018341"/>
                  <a:pt x="5752081" y="1085966"/>
                  <a:pt x="5726979" y="1184124"/>
                </a:cubicBezTo>
                <a:lnTo>
                  <a:pt x="5711244" y="1039134"/>
                </a:lnTo>
                <a:cubicBezTo>
                  <a:pt x="5708622" y="1015906"/>
                  <a:pt x="5699349" y="997548"/>
                  <a:pt x="5683427" y="984061"/>
                </a:cubicBezTo>
                <a:cubicBezTo>
                  <a:pt x="5667503" y="970574"/>
                  <a:pt x="5647928" y="963830"/>
                  <a:pt x="5624700" y="963830"/>
                </a:cubicBezTo>
                <a:close/>
                <a:moveTo>
                  <a:pt x="8559809" y="963268"/>
                </a:moveTo>
                <a:cubicBezTo>
                  <a:pt x="8551941" y="963268"/>
                  <a:pt x="8544262" y="963549"/>
                  <a:pt x="8536768" y="964111"/>
                </a:cubicBezTo>
                <a:cubicBezTo>
                  <a:pt x="8529275" y="964673"/>
                  <a:pt x="8519160" y="966546"/>
                  <a:pt x="8506421" y="969731"/>
                </a:cubicBezTo>
                <a:cubicBezTo>
                  <a:pt x="8493684" y="972915"/>
                  <a:pt x="8481882" y="977036"/>
                  <a:pt x="8471017" y="982094"/>
                </a:cubicBezTo>
                <a:cubicBezTo>
                  <a:pt x="8460152" y="987152"/>
                  <a:pt x="8448726" y="994738"/>
                  <a:pt x="8436736" y="1004854"/>
                </a:cubicBezTo>
                <a:cubicBezTo>
                  <a:pt x="8424748" y="1014970"/>
                  <a:pt x="8414632" y="1026865"/>
                  <a:pt x="8406390" y="1040539"/>
                </a:cubicBezTo>
                <a:cubicBezTo>
                  <a:pt x="8398148" y="1054214"/>
                  <a:pt x="8391310" y="1071635"/>
                  <a:pt x="8385878" y="1092803"/>
                </a:cubicBezTo>
                <a:cubicBezTo>
                  <a:pt x="8380446" y="1113971"/>
                  <a:pt x="8377730" y="1137667"/>
                  <a:pt x="8377730" y="1163893"/>
                </a:cubicBezTo>
                <a:cubicBezTo>
                  <a:pt x="8377730" y="1189369"/>
                  <a:pt x="8380633" y="1212504"/>
                  <a:pt x="8386440" y="1233297"/>
                </a:cubicBezTo>
                <a:cubicBezTo>
                  <a:pt x="8392247" y="1254090"/>
                  <a:pt x="8399646" y="1271136"/>
                  <a:pt x="8408638" y="1284437"/>
                </a:cubicBezTo>
                <a:cubicBezTo>
                  <a:pt x="8417629" y="1297737"/>
                  <a:pt x="8428494" y="1309351"/>
                  <a:pt x="8441232" y="1319279"/>
                </a:cubicBezTo>
                <a:cubicBezTo>
                  <a:pt x="8453971" y="1329207"/>
                  <a:pt x="8466147" y="1336794"/>
                  <a:pt x="8477760" y="1342039"/>
                </a:cubicBezTo>
                <a:cubicBezTo>
                  <a:pt x="8489375" y="1347284"/>
                  <a:pt x="8501739" y="1351405"/>
                  <a:pt x="8514851" y="1354402"/>
                </a:cubicBezTo>
                <a:cubicBezTo>
                  <a:pt x="8527964" y="1357400"/>
                  <a:pt x="8538548" y="1359273"/>
                  <a:pt x="8546603" y="1360022"/>
                </a:cubicBezTo>
                <a:cubicBezTo>
                  <a:pt x="8554658" y="1360772"/>
                  <a:pt x="8562245" y="1361146"/>
                  <a:pt x="8569362" y="1361146"/>
                </a:cubicBezTo>
                <a:cubicBezTo>
                  <a:pt x="8616194" y="1361146"/>
                  <a:pt x="8654689" y="1349251"/>
                  <a:pt x="8684848" y="1325461"/>
                </a:cubicBezTo>
                <a:cubicBezTo>
                  <a:pt x="8715008" y="1301670"/>
                  <a:pt x="8730087" y="1267109"/>
                  <a:pt x="8730087" y="1221776"/>
                </a:cubicBezTo>
                <a:cubicBezTo>
                  <a:pt x="8730087" y="1199297"/>
                  <a:pt x="8726903" y="1176444"/>
                  <a:pt x="8720534" y="1153215"/>
                </a:cubicBezTo>
                <a:lnTo>
                  <a:pt x="8568801" y="1153215"/>
                </a:lnTo>
                <a:cubicBezTo>
                  <a:pt x="8567302" y="1153965"/>
                  <a:pt x="8566553" y="1163518"/>
                  <a:pt x="8566553" y="1181876"/>
                </a:cubicBezTo>
                <a:cubicBezTo>
                  <a:pt x="8566553" y="1218592"/>
                  <a:pt x="8579291" y="1236950"/>
                  <a:pt x="8604767" y="1236950"/>
                </a:cubicBezTo>
                <a:cubicBezTo>
                  <a:pt x="8609638" y="1236950"/>
                  <a:pt x="8613384" y="1236762"/>
                  <a:pt x="8616007" y="1236388"/>
                </a:cubicBezTo>
                <a:lnTo>
                  <a:pt x="8617130" y="1242007"/>
                </a:lnTo>
                <a:cubicBezTo>
                  <a:pt x="8617130" y="1248377"/>
                  <a:pt x="8615164" y="1252498"/>
                  <a:pt x="8611230" y="1254371"/>
                </a:cubicBezTo>
                <a:cubicBezTo>
                  <a:pt x="8607296" y="1256244"/>
                  <a:pt x="8601021" y="1257181"/>
                  <a:pt x="8592403" y="1257181"/>
                </a:cubicBezTo>
                <a:cubicBezTo>
                  <a:pt x="8585285" y="1257181"/>
                  <a:pt x="8578448" y="1256338"/>
                  <a:pt x="8571891" y="1254652"/>
                </a:cubicBezTo>
                <a:cubicBezTo>
                  <a:pt x="8565335" y="1252966"/>
                  <a:pt x="8558123" y="1249688"/>
                  <a:pt x="8550255" y="1244817"/>
                </a:cubicBezTo>
                <a:cubicBezTo>
                  <a:pt x="8542388" y="1239947"/>
                  <a:pt x="8536019" y="1231986"/>
                  <a:pt x="8531148" y="1220933"/>
                </a:cubicBezTo>
                <a:cubicBezTo>
                  <a:pt x="8526278" y="1209881"/>
                  <a:pt x="8523843" y="1196300"/>
                  <a:pt x="8523843" y="1180190"/>
                </a:cubicBezTo>
                <a:cubicBezTo>
                  <a:pt x="8523843" y="1162956"/>
                  <a:pt x="8526184" y="1148532"/>
                  <a:pt x="8530867" y="1136918"/>
                </a:cubicBezTo>
                <a:cubicBezTo>
                  <a:pt x="8535551" y="1125304"/>
                  <a:pt x="8542201" y="1116781"/>
                  <a:pt x="8550818" y="1111348"/>
                </a:cubicBezTo>
                <a:cubicBezTo>
                  <a:pt x="8559435" y="1105916"/>
                  <a:pt x="8567958" y="1102169"/>
                  <a:pt x="8576387" y="1100109"/>
                </a:cubicBezTo>
                <a:cubicBezTo>
                  <a:pt x="8584817" y="1098048"/>
                  <a:pt x="8594277" y="1097018"/>
                  <a:pt x="8604767" y="1097018"/>
                </a:cubicBezTo>
                <a:cubicBezTo>
                  <a:pt x="8642607" y="1097018"/>
                  <a:pt x="8673328" y="1100015"/>
                  <a:pt x="8696931" y="1106009"/>
                </a:cubicBezTo>
                <a:lnTo>
                  <a:pt x="8699740" y="1099266"/>
                </a:lnTo>
                <a:cubicBezTo>
                  <a:pt x="8701989" y="1094770"/>
                  <a:pt x="8704143" y="1088120"/>
                  <a:pt x="8706203" y="1079316"/>
                </a:cubicBezTo>
                <a:cubicBezTo>
                  <a:pt x="8708264" y="1070511"/>
                  <a:pt x="8709295" y="1061801"/>
                  <a:pt x="8709295" y="1053184"/>
                </a:cubicBezTo>
                <a:cubicBezTo>
                  <a:pt x="8709295" y="1041944"/>
                  <a:pt x="8707234" y="1031548"/>
                  <a:pt x="8703112" y="1021994"/>
                </a:cubicBezTo>
                <a:cubicBezTo>
                  <a:pt x="8698992" y="1012441"/>
                  <a:pt x="8691780" y="1002981"/>
                  <a:pt x="8681476" y="993615"/>
                </a:cubicBezTo>
                <a:cubicBezTo>
                  <a:pt x="8671174" y="984248"/>
                  <a:pt x="8655719" y="976849"/>
                  <a:pt x="8635114" y="971417"/>
                </a:cubicBezTo>
                <a:cubicBezTo>
                  <a:pt x="8614508" y="965984"/>
                  <a:pt x="8589407" y="963268"/>
                  <a:pt x="8559809" y="963268"/>
                </a:cubicBezTo>
                <a:close/>
                <a:moveTo>
                  <a:pt x="8059727" y="963268"/>
                </a:moveTo>
                <a:cubicBezTo>
                  <a:pt x="8042119" y="963268"/>
                  <a:pt x="8027039" y="968326"/>
                  <a:pt x="8014489" y="978441"/>
                </a:cubicBezTo>
                <a:cubicBezTo>
                  <a:pt x="8001938" y="988557"/>
                  <a:pt x="7993508" y="998953"/>
                  <a:pt x="7989200" y="1009631"/>
                </a:cubicBezTo>
                <a:cubicBezTo>
                  <a:pt x="7984892" y="1020308"/>
                  <a:pt x="7982737" y="1029956"/>
                  <a:pt x="7982737" y="1038573"/>
                </a:cubicBezTo>
                <a:cubicBezTo>
                  <a:pt x="7982737" y="1065173"/>
                  <a:pt x="7981894" y="1105729"/>
                  <a:pt x="7980208" y="1160240"/>
                </a:cubicBezTo>
                <a:cubicBezTo>
                  <a:pt x="7978523" y="1214752"/>
                  <a:pt x="7977680" y="1256057"/>
                  <a:pt x="7977680" y="1284156"/>
                </a:cubicBezTo>
                <a:cubicBezTo>
                  <a:pt x="7977680" y="1304761"/>
                  <a:pt x="7984704" y="1322651"/>
                  <a:pt x="7998753" y="1337824"/>
                </a:cubicBezTo>
                <a:cubicBezTo>
                  <a:pt x="8012803" y="1352997"/>
                  <a:pt x="8032940" y="1360584"/>
                  <a:pt x="8059166" y="1360584"/>
                </a:cubicBezTo>
                <a:cubicBezTo>
                  <a:pt x="8069282" y="1360584"/>
                  <a:pt x="8078741" y="1359554"/>
                  <a:pt x="8087546" y="1357493"/>
                </a:cubicBezTo>
                <a:cubicBezTo>
                  <a:pt x="8096350" y="1355433"/>
                  <a:pt x="8103468" y="1352997"/>
                  <a:pt x="8108901" y="1350188"/>
                </a:cubicBezTo>
                <a:cubicBezTo>
                  <a:pt x="8114333" y="1347378"/>
                  <a:pt x="8118922" y="1344474"/>
                  <a:pt x="8122669" y="1341477"/>
                </a:cubicBezTo>
                <a:cubicBezTo>
                  <a:pt x="8126416" y="1338480"/>
                  <a:pt x="8129226" y="1335857"/>
                  <a:pt x="8131099" y="1333609"/>
                </a:cubicBezTo>
                <a:lnTo>
                  <a:pt x="8133908" y="1330800"/>
                </a:lnTo>
                <a:lnTo>
                  <a:pt x="8133908" y="1329114"/>
                </a:lnTo>
                <a:lnTo>
                  <a:pt x="8134471" y="1211099"/>
                </a:lnTo>
                <a:cubicBezTo>
                  <a:pt x="8135969" y="1216344"/>
                  <a:pt x="8137748" y="1221589"/>
                  <a:pt x="8139809" y="1226834"/>
                </a:cubicBezTo>
                <a:cubicBezTo>
                  <a:pt x="8141870" y="1232079"/>
                  <a:pt x="8145897" y="1241352"/>
                  <a:pt x="8151892" y="1254652"/>
                </a:cubicBezTo>
                <a:cubicBezTo>
                  <a:pt x="8157886" y="1267952"/>
                  <a:pt x="8164911" y="1279941"/>
                  <a:pt x="8172966" y="1290618"/>
                </a:cubicBezTo>
                <a:cubicBezTo>
                  <a:pt x="8181021" y="1301296"/>
                  <a:pt x="8190481" y="1312348"/>
                  <a:pt x="8201346" y="1323775"/>
                </a:cubicBezTo>
                <a:cubicBezTo>
                  <a:pt x="8212211" y="1335202"/>
                  <a:pt x="8225230" y="1344100"/>
                  <a:pt x="8240402" y="1350469"/>
                </a:cubicBezTo>
                <a:cubicBezTo>
                  <a:pt x="8255576" y="1356838"/>
                  <a:pt x="8271592" y="1360022"/>
                  <a:pt x="8288451" y="1360022"/>
                </a:cubicBezTo>
                <a:cubicBezTo>
                  <a:pt x="8303813" y="1360022"/>
                  <a:pt x="8315426" y="1358336"/>
                  <a:pt x="8323294" y="1354965"/>
                </a:cubicBezTo>
                <a:cubicBezTo>
                  <a:pt x="8337905" y="1348970"/>
                  <a:pt x="8347459" y="1332860"/>
                  <a:pt x="8351955" y="1306635"/>
                </a:cubicBezTo>
                <a:cubicBezTo>
                  <a:pt x="8355701" y="1283032"/>
                  <a:pt x="8357762" y="1220465"/>
                  <a:pt x="8358137" y="1118935"/>
                </a:cubicBezTo>
                <a:cubicBezTo>
                  <a:pt x="8358137" y="1106571"/>
                  <a:pt x="8357949" y="1091492"/>
                  <a:pt x="8357574" y="1073696"/>
                </a:cubicBezTo>
                <a:cubicBezTo>
                  <a:pt x="8357200" y="1055900"/>
                  <a:pt x="8357012" y="1044942"/>
                  <a:pt x="8357012" y="1040820"/>
                </a:cubicBezTo>
                <a:cubicBezTo>
                  <a:pt x="8357012" y="1033702"/>
                  <a:pt x="8356826" y="1028457"/>
                  <a:pt x="8356451" y="1025085"/>
                </a:cubicBezTo>
                <a:cubicBezTo>
                  <a:pt x="8353828" y="984248"/>
                  <a:pt x="8324418" y="963830"/>
                  <a:pt x="8268221" y="963830"/>
                </a:cubicBezTo>
                <a:cubicBezTo>
                  <a:pt x="8245742" y="963830"/>
                  <a:pt x="8221576" y="966265"/>
                  <a:pt x="8195726" y="971136"/>
                </a:cubicBezTo>
                <a:lnTo>
                  <a:pt x="8202469" y="1120059"/>
                </a:lnTo>
                <a:cubicBezTo>
                  <a:pt x="8185985" y="1070980"/>
                  <a:pt x="8166503" y="1032578"/>
                  <a:pt x="8144024" y="1004854"/>
                </a:cubicBezTo>
                <a:cubicBezTo>
                  <a:pt x="8121545" y="977130"/>
                  <a:pt x="8093446" y="963268"/>
                  <a:pt x="8059727" y="963268"/>
                </a:cubicBezTo>
                <a:close/>
                <a:moveTo>
                  <a:pt x="6497627" y="963268"/>
                </a:moveTo>
                <a:cubicBezTo>
                  <a:pt x="6480019" y="963268"/>
                  <a:pt x="6464940" y="968326"/>
                  <a:pt x="6452389" y="978441"/>
                </a:cubicBezTo>
                <a:cubicBezTo>
                  <a:pt x="6439838" y="988557"/>
                  <a:pt x="6431408" y="998953"/>
                  <a:pt x="6427100" y="1009631"/>
                </a:cubicBezTo>
                <a:cubicBezTo>
                  <a:pt x="6422792" y="1020308"/>
                  <a:pt x="6420637" y="1029956"/>
                  <a:pt x="6420637" y="1038573"/>
                </a:cubicBezTo>
                <a:cubicBezTo>
                  <a:pt x="6420637" y="1065173"/>
                  <a:pt x="6419794" y="1105729"/>
                  <a:pt x="6418108" y="1160240"/>
                </a:cubicBezTo>
                <a:cubicBezTo>
                  <a:pt x="6416423" y="1214752"/>
                  <a:pt x="6415580" y="1256057"/>
                  <a:pt x="6415580" y="1284156"/>
                </a:cubicBezTo>
                <a:cubicBezTo>
                  <a:pt x="6415580" y="1304761"/>
                  <a:pt x="6422604" y="1322651"/>
                  <a:pt x="6436653" y="1337824"/>
                </a:cubicBezTo>
                <a:cubicBezTo>
                  <a:pt x="6450703" y="1352997"/>
                  <a:pt x="6470841" y="1360584"/>
                  <a:pt x="6497066" y="1360584"/>
                </a:cubicBezTo>
                <a:cubicBezTo>
                  <a:pt x="6507181" y="1360584"/>
                  <a:pt x="6516641" y="1359554"/>
                  <a:pt x="6525446" y="1357493"/>
                </a:cubicBezTo>
                <a:cubicBezTo>
                  <a:pt x="6534250" y="1355433"/>
                  <a:pt x="6541368" y="1352997"/>
                  <a:pt x="6546801" y="1350188"/>
                </a:cubicBezTo>
                <a:cubicBezTo>
                  <a:pt x="6552233" y="1347378"/>
                  <a:pt x="6556823" y="1344474"/>
                  <a:pt x="6560569" y="1341477"/>
                </a:cubicBezTo>
                <a:cubicBezTo>
                  <a:pt x="6564316" y="1338480"/>
                  <a:pt x="6567126" y="1335857"/>
                  <a:pt x="6568999" y="1333609"/>
                </a:cubicBezTo>
                <a:lnTo>
                  <a:pt x="6571808" y="1330800"/>
                </a:lnTo>
                <a:lnTo>
                  <a:pt x="6571808" y="1329114"/>
                </a:lnTo>
                <a:lnTo>
                  <a:pt x="6572371" y="1211099"/>
                </a:lnTo>
                <a:cubicBezTo>
                  <a:pt x="6573869" y="1216344"/>
                  <a:pt x="6575649" y="1221589"/>
                  <a:pt x="6577709" y="1226834"/>
                </a:cubicBezTo>
                <a:cubicBezTo>
                  <a:pt x="6579770" y="1232079"/>
                  <a:pt x="6583798" y="1241352"/>
                  <a:pt x="6589792" y="1254652"/>
                </a:cubicBezTo>
                <a:cubicBezTo>
                  <a:pt x="6595786" y="1267952"/>
                  <a:pt x="6602811" y="1279941"/>
                  <a:pt x="6610866" y="1290618"/>
                </a:cubicBezTo>
                <a:cubicBezTo>
                  <a:pt x="6618921" y="1301296"/>
                  <a:pt x="6628381" y="1312348"/>
                  <a:pt x="6639246" y="1323775"/>
                </a:cubicBezTo>
                <a:cubicBezTo>
                  <a:pt x="6650111" y="1335202"/>
                  <a:pt x="6663130" y="1344100"/>
                  <a:pt x="6678302" y="1350469"/>
                </a:cubicBezTo>
                <a:cubicBezTo>
                  <a:pt x="6693476" y="1356838"/>
                  <a:pt x="6709492" y="1360022"/>
                  <a:pt x="6726351" y="1360022"/>
                </a:cubicBezTo>
                <a:cubicBezTo>
                  <a:pt x="6741713" y="1360022"/>
                  <a:pt x="6753326" y="1358336"/>
                  <a:pt x="6761194" y="1354965"/>
                </a:cubicBezTo>
                <a:cubicBezTo>
                  <a:pt x="6775805" y="1348970"/>
                  <a:pt x="6785359" y="1332860"/>
                  <a:pt x="6789854" y="1306635"/>
                </a:cubicBezTo>
                <a:cubicBezTo>
                  <a:pt x="6793601" y="1283032"/>
                  <a:pt x="6795662" y="1220465"/>
                  <a:pt x="6796037" y="1118935"/>
                </a:cubicBezTo>
                <a:cubicBezTo>
                  <a:pt x="6796037" y="1106571"/>
                  <a:pt x="6795849" y="1091492"/>
                  <a:pt x="6795474" y="1073696"/>
                </a:cubicBezTo>
                <a:cubicBezTo>
                  <a:pt x="6795100" y="1055900"/>
                  <a:pt x="6794912" y="1044942"/>
                  <a:pt x="6794912" y="1040820"/>
                </a:cubicBezTo>
                <a:cubicBezTo>
                  <a:pt x="6794912" y="1033702"/>
                  <a:pt x="6794725" y="1028457"/>
                  <a:pt x="6794351" y="1025085"/>
                </a:cubicBezTo>
                <a:cubicBezTo>
                  <a:pt x="6791728" y="984248"/>
                  <a:pt x="6762318" y="963830"/>
                  <a:pt x="6706121" y="963830"/>
                </a:cubicBezTo>
                <a:cubicBezTo>
                  <a:pt x="6683641" y="963830"/>
                  <a:pt x="6659476" y="966265"/>
                  <a:pt x="6633626" y="971136"/>
                </a:cubicBezTo>
                <a:lnTo>
                  <a:pt x="6640369" y="1120059"/>
                </a:lnTo>
                <a:cubicBezTo>
                  <a:pt x="6623885" y="1070980"/>
                  <a:pt x="6604403" y="1032578"/>
                  <a:pt x="6581924" y="1004854"/>
                </a:cubicBezTo>
                <a:cubicBezTo>
                  <a:pt x="6559445" y="977130"/>
                  <a:pt x="6531346" y="963268"/>
                  <a:pt x="6497627" y="963268"/>
                </a:cubicBezTo>
                <a:close/>
                <a:moveTo>
                  <a:pt x="6314243" y="963268"/>
                </a:moveTo>
                <a:cubicBezTo>
                  <a:pt x="6307125" y="963268"/>
                  <a:pt x="6287081" y="963642"/>
                  <a:pt x="6254112" y="964392"/>
                </a:cubicBezTo>
                <a:cubicBezTo>
                  <a:pt x="6178432" y="965890"/>
                  <a:pt x="6130477" y="970761"/>
                  <a:pt x="6110246" y="979003"/>
                </a:cubicBezTo>
                <a:lnTo>
                  <a:pt x="6107998" y="1008788"/>
                </a:lnTo>
                <a:cubicBezTo>
                  <a:pt x="6106500" y="1028270"/>
                  <a:pt x="6105001" y="1052903"/>
                  <a:pt x="6103503" y="1082687"/>
                </a:cubicBezTo>
                <a:cubicBezTo>
                  <a:pt x="6102004" y="1112472"/>
                  <a:pt x="6101255" y="1137667"/>
                  <a:pt x="6101255" y="1158273"/>
                </a:cubicBezTo>
                <a:cubicBezTo>
                  <a:pt x="6101629" y="1206228"/>
                  <a:pt x="6103690" y="1269919"/>
                  <a:pt x="6107437" y="1349345"/>
                </a:cubicBezTo>
                <a:cubicBezTo>
                  <a:pt x="6130290" y="1356838"/>
                  <a:pt x="6174498" y="1360584"/>
                  <a:pt x="6240062" y="1360584"/>
                </a:cubicBezTo>
                <a:lnTo>
                  <a:pt x="6301880" y="1360584"/>
                </a:lnTo>
                <a:cubicBezTo>
                  <a:pt x="6318739" y="1360584"/>
                  <a:pt x="6333257" y="1359086"/>
                  <a:pt x="6345433" y="1356088"/>
                </a:cubicBezTo>
                <a:cubicBezTo>
                  <a:pt x="6357609" y="1353091"/>
                  <a:pt x="6366881" y="1349438"/>
                  <a:pt x="6373251" y="1345130"/>
                </a:cubicBezTo>
                <a:cubicBezTo>
                  <a:pt x="6379620" y="1340821"/>
                  <a:pt x="6384583" y="1335202"/>
                  <a:pt x="6388143" y="1328271"/>
                </a:cubicBezTo>
                <a:cubicBezTo>
                  <a:pt x="6391702" y="1321340"/>
                  <a:pt x="6393856" y="1315064"/>
                  <a:pt x="6394606" y="1309444"/>
                </a:cubicBezTo>
                <a:cubicBezTo>
                  <a:pt x="6395355" y="1303825"/>
                  <a:pt x="6395730" y="1296894"/>
                  <a:pt x="6395730" y="1288651"/>
                </a:cubicBezTo>
                <a:cubicBezTo>
                  <a:pt x="6395730" y="1268046"/>
                  <a:pt x="6389735" y="1250999"/>
                  <a:pt x="6377746" y="1237512"/>
                </a:cubicBezTo>
                <a:cubicBezTo>
                  <a:pt x="6349273" y="1247253"/>
                  <a:pt x="6318551" y="1252123"/>
                  <a:pt x="6285582" y="1252123"/>
                </a:cubicBezTo>
                <a:cubicBezTo>
                  <a:pt x="6281461" y="1252123"/>
                  <a:pt x="6277246" y="1252029"/>
                  <a:pt x="6272938" y="1251842"/>
                </a:cubicBezTo>
                <a:cubicBezTo>
                  <a:pt x="6268629" y="1251655"/>
                  <a:pt x="6265071" y="1251467"/>
                  <a:pt x="6262260" y="1251280"/>
                </a:cubicBezTo>
                <a:cubicBezTo>
                  <a:pt x="6259451" y="1251093"/>
                  <a:pt x="6256922" y="1250905"/>
                  <a:pt x="6254674" y="1250718"/>
                </a:cubicBezTo>
                <a:cubicBezTo>
                  <a:pt x="6252426" y="1250531"/>
                  <a:pt x="6250927" y="1250437"/>
                  <a:pt x="6250178" y="1250437"/>
                </a:cubicBezTo>
                <a:lnTo>
                  <a:pt x="6248492" y="1249875"/>
                </a:lnTo>
                <a:lnTo>
                  <a:pt x="6248492" y="1218966"/>
                </a:lnTo>
                <a:lnTo>
                  <a:pt x="6296260" y="1219528"/>
                </a:lnTo>
                <a:cubicBezTo>
                  <a:pt x="6319863" y="1219528"/>
                  <a:pt x="6336160" y="1215501"/>
                  <a:pt x="6345152" y="1207446"/>
                </a:cubicBezTo>
                <a:cubicBezTo>
                  <a:pt x="6354143" y="1199391"/>
                  <a:pt x="6358827" y="1185810"/>
                  <a:pt x="6359201" y="1166703"/>
                </a:cubicBezTo>
                <a:lnTo>
                  <a:pt x="6359201" y="1164455"/>
                </a:lnTo>
                <a:cubicBezTo>
                  <a:pt x="6359201" y="1154339"/>
                  <a:pt x="6357515" y="1145535"/>
                  <a:pt x="6354143" y="1138042"/>
                </a:cubicBezTo>
                <a:cubicBezTo>
                  <a:pt x="6350772" y="1130549"/>
                  <a:pt x="6348149" y="1126053"/>
                  <a:pt x="6346276" y="1124555"/>
                </a:cubicBezTo>
                <a:cubicBezTo>
                  <a:pt x="6344402" y="1123056"/>
                  <a:pt x="6342717" y="1121932"/>
                  <a:pt x="6341218" y="1121183"/>
                </a:cubicBezTo>
                <a:cubicBezTo>
                  <a:pt x="6323609" y="1124180"/>
                  <a:pt x="6304502" y="1125679"/>
                  <a:pt x="6283896" y="1125679"/>
                </a:cubicBezTo>
                <a:cubicBezTo>
                  <a:pt x="6269285" y="1125679"/>
                  <a:pt x="6256922" y="1125117"/>
                  <a:pt x="6246806" y="1123993"/>
                </a:cubicBezTo>
                <a:lnTo>
                  <a:pt x="6246806" y="1091960"/>
                </a:lnTo>
                <a:cubicBezTo>
                  <a:pt x="6261792" y="1093459"/>
                  <a:pt x="6279588" y="1094208"/>
                  <a:pt x="6300194" y="1094208"/>
                </a:cubicBezTo>
                <a:cubicBezTo>
                  <a:pt x="6311807" y="1094208"/>
                  <a:pt x="6322111" y="1094021"/>
                  <a:pt x="6331103" y="1093646"/>
                </a:cubicBezTo>
                <a:cubicBezTo>
                  <a:pt x="6372689" y="1090274"/>
                  <a:pt x="6393482" y="1067233"/>
                  <a:pt x="6393482" y="1024523"/>
                </a:cubicBezTo>
                <a:cubicBezTo>
                  <a:pt x="6393482" y="1005041"/>
                  <a:pt x="6389735" y="985560"/>
                  <a:pt x="6382242" y="966078"/>
                </a:cubicBezTo>
                <a:lnTo>
                  <a:pt x="6378309" y="965516"/>
                </a:lnTo>
                <a:cubicBezTo>
                  <a:pt x="6375686" y="965141"/>
                  <a:pt x="6368661" y="964673"/>
                  <a:pt x="6357234" y="964111"/>
                </a:cubicBezTo>
                <a:cubicBezTo>
                  <a:pt x="6345807" y="963549"/>
                  <a:pt x="6331477" y="963268"/>
                  <a:pt x="6314243" y="963268"/>
                </a:cubicBezTo>
                <a:close/>
                <a:moveTo>
                  <a:pt x="4858547" y="963268"/>
                </a:moveTo>
                <a:cubicBezTo>
                  <a:pt x="4831947" y="964017"/>
                  <a:pt x="4807969" y="967951"/>
                  <a:pt x="4786614" y="975069"/>
                </a:cubicBezTo>
                <a:cubicBezTo>
                  <a:pt x="4765259" y="982188"/>
                  <a:pt x="4747838" y="990430"/>
                  <a:pt x="4734351" y="999796"/>
                </a:cubicBezTo>
                <a:cubicBezTo>
                  <a:pt x="4720863" y="1009162"/>
                  <a:pt x="4709342" y="1020870"/>
                  <a:pt x="4699789" y="1034920"/>
                </a:cubicBezTo>
                <a:cubicBezTo>
                  <a:pt x="4690235" y="1048969"/>
                  <a:pt x="4683117" y="1061707"/>
                  <a:pt x="4678434" y="1073134"/>
                </a:cubicBezTo>
                <a:cubicBezTo>
                  <a:pt x="4673751" y="1084561"/>
                  <a:pt x="4670191" y="1097767"/>
                  <a:pt x="4667756" y="1112753"/>
                </a:cubicBezTo>
                <a:cubicBezTo>
                  <a:pt x="4665321" y="1127739"/>
                  <a:pt x="4663916" y="1138698"/>
                  <a:pt x="4663541" y="1145629"/>
                </a:cubicBezTo>
                <a:cubicBezTo>
                  <a:pt x="4663167" y="1152560"/>
                  <a:pt x="4662980" y="1160708"/>
                  <a:pt x="4662980" y="1170075"/>
                </a:cubicBezTo>
                <a:cubicBezTo>
                  <a:pt x="4662980" y="1177942"/>
                  <a:pt x="4663354" y="1186091"/>
                  <a:pt x="4664104" y="1194521"/>
                </a:cubicBezTo>
                <a:cubicBezTo>
                  <a:pt x="4664853" y="1202950"/>
                  <a:pt x="4666539" y="1213909"/>
                  <a:pt x="4669161" y="1227396"/>
                </a:cubicBezTo>
                <a:cubicBezTo>
                  <a:pt x="4671784" y="1240884"/>
                  <a:pt x="4675437" y="1253528"/>
                  <a:pt x="4680120" y="1265329"/>
                </a:cubicBezTo>
                <a:cubicBezTo>
                  <a:pt x="4684803" y="1277131"/>
                  <a:pt x="4691546" y="1289307"/>
                  <a:pt x="4700351" y="1301858"/>
                </a:cubicBezTo>
                <a:cubicBezTo>
                  <a:pt x="4709155" y="1314409"/>
                  <a:pt x="4719458" y="1325180"/>
                  <a:pt x="4731260" y="1334171"/>
                </a:cubicBezTo>
                <a:cubicBezTo>
                  <a:pt x="4743061" y="1343163"/>
                  <a:pt x="4758141" y="1350562"/>
                  <a:pt x="4776499" y="1356369"/>
                </a:cubicBezTo>
                <a:cubicBezTo>
                  <a:pt x="4794856" y="1362176"/>
                  <a:pt x="4815275" y="1365080"/>
                  <a:pt x="4837754" y="1365080"/>
                </a:cubicBezTo>
                <a:cubicBezTo>
                  <a:pt x="4863979" y="1365080"/>
                  <a:pt x="4887863" y="1361615"/>
                  <a:pt x="4909405" y="1354683"/>
                </a:cubicBezTo>
                <a:cubicBezTo>
                  <a:pt x="4930948" y="1347752"/>
                  <a:pt x="4948369" y="1339042"/>
                  <a:pt x="4961669" y="1328552"/>
                </a:cubicBezTo>
                <a:cubicBezTo>
                  <a:pt x="4974969" y="1318061"/>
                  <a:pt x="4986677" y="1305511"/>
                  <a:pt x="4996792" y="1290899"/>
                </a:cubicBezTo>
                <a:cubicBezTo>
                  <a:pt x="5006908" y="1276288"/>
                  <a:pt x="5014308" y="1262613"/>
                  <a:pt x="5018990" y="1249875"/>
                </a:cubicBezTo>
                <a:cubicBezTo>
                  <a:pt x="5023674" y="1237137"/>
                  <a:pt x="5027420" y="1223462"/>
                  <a:pt x="5030230" y="1208851"/>
                </a:cubicBezTo>
                <a:cubicBezTo>
                  <a:pt x="5033040" y="1194240"/>
                  <a:pt x="5034726" y="1183281"/>
                  <a:pt x="5035288" y="1175975"/>
                </a:cubicBezTo>
                <a:cubicBezTo>
                  <a:pt x="5035850" y="1168670"/>
                  <a:pt x="5036131" y="1161832"/>
                  <a:pt x="5036131" y="1155463"/>
                </a:cubicBezTo>
                <a:cubicBezTo>
                  <a:pt x="5036131" y="1145722"/>
                  <a:pt x="5035663" y="1136075"/>
                  <a:pt x="5034726" y="1126522"/>
                </a:cubicBezTo>
                <a:cubicBezTo>
                  <a:pt x="5033789" y="1116968"/>
                  <a:pt x="5031822" y="1105635"/>
                  <a:pt x="5028825" y="1092522"/>
                </a:cubicBezTo>
                <a:cubicBezTo>
                  <a:pt x="5025828" y="1079409"/>
                  <a:pt x="5021894" y="1067140"/>
                  <a:pt x="5017024" y="1055713"/>
                </a:cubicBezTo>
                <a:cubicBezTo>
                  <a:pt x="5012153" y="1044286"/>
                  <a:pt x="5005128" y="1032765"/>
                  <a:pt x="4995949" y="1021151"/>
                </a:cubicBezTo>
                <a:cubicBezTo>
                  <a:pt x="4986771" y="1009537"/>
                  <a:pt x="4976187" y="999609"/>
                  <a:pt x="4964198" y="991367"/>
                </a:cubicBezTo>
                <a:cubicBezTo>
                  <a:pt x="4952209" y="983124"/>
                  <a:pt x="4937130" y="976381"/>
                  <a:pt x="4918959" y="971136"/>
                </a:cubicBezTo>
                <a:cubicBezTo>
                  <a:pt x="4900788" y="965890"/>
                  <a:pt x="4880651" y="963268"/>
                  <a:pt x="4858547" y="963268"/>
                </a:cubicBezTo>
                <a:close/>
                <a:moveTo>
                  <a:pt x="4357875" y="963268"/>
                </a:moveTo>
                <a:cubicBezTo>
                  <a:pt x="4320784" y="963268"/>
                  <a:pt x="4295683" y="965328"/>
                  <a:pt x="4282570" y="969450"/>
                </a:cubicBezTo>
                <a:cubicBezTo>
                  <a:pt x="4281071" y="981813"/>
                  <a:pt x="4279011" y="1024429"/>
                  <a:pt x="4276388" y="1097299"/>
                </a:cubicBezTo>
                <a:cubicBezTo>
                  <a:pt x="4273766" y="1170168"/>
                  <a:pt x="4272455" y="1223462"/>
                  <a:pt x="4272455" y="1257181"/>
                </a:cubicBezTo>
                <a:cubicBezTo>
                  <a:pt x="4272455" y="1271792"/>
                  <a:pt x="4273391" y="1284530"/>
                  <a:pt x="4275264" y="1295395"/>
                </a:cubicBezTo>
                <a:cubicBezTo>
                  <a:pt x="4277138" y="1306260"/>
                  <a:pt x="4280603" y="1317031"/>
                  <a:pt x="4285661" y="1327709"/>
                </a:cubicBezTo>
                <a:cubicBezTo>
                  <a:pt x="4290719" y="1338386"/>
                  <a:pt x="4298680" y="1346535"/>
                  <a:pt x="4309545" y="1352154"/>
                </a:cubicBezTo>
                <a:cubicBezTo>
                  <a:pt x="4320410" y="1357774"/>
                  <a:pt x="4333897" y="1360584"/>
                  <a:pt x="4350007" y="1360584"/>
                </a:cubicBezTo>
                <a:cubicBezTo>
                  <a:pt x="4362371" y="1360584"/>
                  <a:pt x="4373704" y="1359741"/>
                  <a:pt x="4384006" y="1358055"/>
                </a:cubicBezTo>
                <a:cubicBezTo>
                  <a:pt x="4394309" y="1356369"/>
                  <a:pt x="4402177" y="1354496"/>
                  <a:pt x="4407609" y="1352436"/>
                </a:cubicBezTo>
                <a:cubicBezTo>
                  <a:pt x="4413042" y="1350375"/>
                  <a:pt x="4417725" y="1347940"/>
                  <a:pt x="4421659" y="1345130"/>
                </a:cubicBezTo>
                <a:cubicBezTo>
                  <a:pt x="4425593" y="1342320"/>
                  <a:pt x="4428028" y="1340447"/>
                  <a:pt x="4428965" y="1339510"/>
                </a:cubicBezTo>
                <a:cubicBezTo>
                  <a:pt x="4429901" y="1338573"/>
                  <a:pt x="4430557" y="1337731"/>
                  <a:pt x="4430932" y="1336981"/>
                </a:cubicBezTo>
                <a:lnTo>
                  <a:pt x="4432055" y="1235826"/>
                </a:lnTo>
                <a:lnTo>
                  <a:pt x="4480947" y="1238636"/>
                </a:lnTo>
                <a:lnTo>
                  <a:pt x="4480947" y="1257181"/>
                </a:lnTo>
                <a:cubicBezTo>
                  <a:pt x="4480947" y="1271792"/>
                  <a:pt x="4481884" y="1284530"/>
                  <a:pt x="4483757" y="1295395"/>
                </a:cubicBezTo>
                <a:cubicBezTo>
                  <a:pt x="4485631" y="1306260"/>
                  <a:pt x="4489096" y="1317031"/>
                  <a:pt x="4494154" y="1327709"/>
                </a:cubicBezTo>
                <a:cubicBezTo>
                  <a:pt x="4499212" y="1338386"/>
                  <a:pt x="4507173" y="1346535"/>
                  <a:pt x="4518038" y="1352154"/>
                </a:cubicBezTo>
                <a:cubicBezTo>
                  <a:pt x="4528903" y="1357774"/>
                  <a:pt x="4542390" y="1360584"/>
                  <a:pt x="4558500" y="1360584"/>
                </a:cubicBezTo>
                <a:cubicBezTo>
                  <a:pt x="4570863" y="1360584"/>
                  <a:pt x="4582196" y="1359741"/>
                  <a:pt x="4592499" y="1358055"/>
                </a:cubicBezTo>
                <a:cubicBezTo>
                  <a:pt x="4602802" y="1356369"/>
                  <a:pt x="4610670" y="1354496"/>
                  <a:pt x="4616102" y="1352436"/>
                </a:cubicBezTo>
                <a:cubicBezTo>
                  <a:pt x="4621534" y="1350375"/>
                  <a:pt x="4626218" y="1347940"/>
                  <a:pt x="4630152" y="1345130"/>
                </a:cubicBezTo>
                <a:cubicBezTo>
                  <a:pt x="4634085" y="1342320"/>
                  <a:pt x="4636521" y="1340447"/>
                  <a:pt x="4637457" y="1339510"/>
                </a:cubicBezTo>
                <a:cubicBezTo>
                  <a:pt x="4638394" y="1338573"/>
                  <a:pt x="4639050" y="1337731"/>
                  <a:pt x="4639424" y="1336981"/>
                </a:cubicBezTo>
                <a:lnTo>
                  <a:pt x="4641672" y="1031267"/>
                </a:lnTo>
                <a:cubicBezTo>
                  <a:pt x="4641672" y="1009162"/>
                  <a:pt x="4634928" y="992303"/>
                  <a:pt x="4621441" y="980689"/>
                </a:cubicBezTo>
                <a:cubicBezTo>
                  <a:pt x="4607954" y="969075"/>
                  <a:pt x="4589596" y="963268"/>
                  <a:pt x="4566367" y="963268"/>
                </a:cubicBezTo>
                <a:cubicBezTo>
                  <a:pt x="4529277" y="963268"/>
                  <a:pt x="4504176" y="965328"/>
                  <a:pt x="4491063" y="969450"/>
                </a:cubicBezTo>
                <a:cubicBezTo>
                  <a:pt x="4489189" y="980314"/>
                  <a:pt x="4486754" y="1031829"/>
                  <a:pt x="4483757" y="1123993"/>
                </a:cubicBezTo>
                <a:cubicBezTo>
                  <a:pt x="4480011" y="1124367"/>
                  <a:pt x="4474204" y="1124555"/>
                  <a:pt x="4466336" y="1124555"/>
                </a:cubicBezTo>
                <a:cubicBezTo>
                  <a:pt x="4462589" y="1124555"/>
                  <a:pt x="4456970" y="1124461"/>
                  <a:pt x="4449477" y="1124274"/>
                </a:cubicBezTo>
                <a:cubicBezTo>
                  <a:pt x="4441983" y="1124086"/>
                  <a:pt x="4436364" y="1123993"/>
                  <a:pt x="4432617" y="1123993"/>
                </a:cubicBezTo>
                <a:cubicBezTo>
                  <a:pt x="4432992" y="1106384"/>
                  <a:pt x="4433179" y="1075475"/>
                  <a:pt x="4433179" y="1031267"/>
                </a:cubicBezTo>
                <a:cubicBezTo>
                  <a:pt x="4433179" y="1009162"/>
                  <a:pt x="4426436" y="992303"/>
                  <a:pt x="4412949" y="980689"/>
                </a:cubicBezTo>
                <a:cubicBezTo>
                  <a:pt x="4399461" y="969075"/>
                  <a:pt x="4381103" y="963268"/>
                  <a:pt x="4357875" y="963268"/>
                </a:cubicBezTo>
                <a:close/>
                <a:moveTo>
                  <a:pt x="3951367" y="963268"/>
                </a:moveTo>
                <a:cubicBezTo>
                  <a:pt x="3939753" y="963268"/>
                  <a:pt x="3928700" y="963830"/>
                  <a:pt x="3918211" y="964954"/>
                </a:cubicBezTo>
                <a:cubicBezTo>
                  <a:pt x="3907720" y="966078"/>
                  <a:pt x="3893390" y="970293"/>
                  <a:pt x="3875219" y="977598"/>
                </a:cubicBezTo>
                <a:cubicBezTo>
                  <a:pt x="3857048" y="984904"/>
                  <a:pt x="3841501" y="994738"/>
                  <a:pt x="3828576" y="1007102"/>
                </a:cubicBezTo>
                <a:cubicBezTo>
                  <a:pt x="3815649" y="1019465"/>
                  <a:pt x="3804223" y="1038573"/>
                  <a:pt x="3794295" y="1064423"/>
                </a:cubicBezTo>
                <a:cubicBezTo>
                  <a:pt x="3784367" y="1090274"/>
                  <a:pt x="3779403" y="1120808"/>
                  <a:pt x="3779403" y="1156025"/>
                </a:cubicBezTo>
                <a:cubicBezTo>
                  <a:pt x="3779403" y="1160521"/>
                  <a:pt x="3779028" y="1179160"/>
                  <a:pt x="3778279" y="1211942"/>
                </a:cubicBezTo>
                <a:cubicBezTo>
                  <a:pt x="3777529" y="1244724"/>
                  <a:pt x="3777155" y="1265236"/>
                  <a:pt x="3777155" y="1273478"/>
                </a:cubicBezTo>
                <a:cubicBezTo>
                  <a:pt x="3777155" y="1299704"/>
                  <a:pt x="3785022" y="1320778"/>
                  <a:pt x="3800758" y="1336700"/>
                </a:cubicBezTo>
                <a:cubicBezTo>
                  <a:pt x="3816493" y="1352623"/>
                  <a:pt x="3836912" y="1360584"/>
                  <a:pt x="3862013" y="1360584"/>
                </a:cubicBezTo>
                <a:cubicBezTo>
                  <a:pt x="3892734" y="1360584"/>
                  <a:pt x="3915588" y="1354590"/>
                  <a:pt x="3930574" y="1342601"/>
                </a:cubicBezTo>
                <a:lnTo>
                  <a:pt x="3928888" y="1330800"/>
                </a:lnTo>
                <a:cubicBezTo>
                  <a:pt x="3927764" y="1322932"/>
                  <a:pt x="3926733" y="1312254"/>
                  <a:pt x="3925797" y="1298767"/>
                </a:cubicBezTo>
                <a:cubicBezTo>
                  <a:pt x="3924861" y="1285280"/>
                  <a:pt x="3924392" y="1272916"/>
                  <a:pt x="3924392" y="1261677"/>
                </a:cubicBezTo>
                <a:lnTo>
                  <a:pt x="3983961" y="1261677"/>
                </a:lnTo>
                <a:lnTo>
                  <a:pt x="3982838" y="1280784"/>
                </a:lnTo>
                <a:cubicBezTo>
                  <a:pt x="3982838" y="1289401"/>
                  <a:pt x="3983680" y="1297643"/>
                  <a:pt x="3985367" y="1305511"/>
                </a:cubicBezTo>
                <a:cubicBezTo>
                  <a:pt x="3987052" y="1313378"/>
                  <a:pt x="3990050" y="1321808"/>
                  <a:pt x="3994358" y="1330800"/>
                </a:cubicBezTo>
                <a:cubicBezTo>
                  <a:pt x="3998666" y="1339791"/>
                  <a:pt x="4005691" y="1347003"/>
                  <a:pt x="4015432" y="1352436"/>
                </a:cubicBezTo>
                <a:cubicBezTo>
                  <a:pt x="4025173" y="1357868"/>
                  <a:pt x="4037162" y="1360584"/>
                  <a:pt x="4051398" y="1360584"/>
                </a:cubicBezTo>
                <a:cubicBezTo>
                  <a:pt x="4093359" y="1360584"/>
                  <a:pt x="4119585" y="1347846"/>
                  <a:pt x="4130075" y="1322370"/>
                </a:cubicBezTo>
                <a:lnTo>
                  <a:pt x="4130075" y="1132422"/>
                </a:lnTo>
                <a:cubicBezTo>
                  <a:pt x="4130075" y="1126803"/>
                  <a:pt x="4129794" y="1120715"/>
                  <a:pt x="4129233" y="1114158"/>
                </a:cubicBezTo>
                <a:cubicBezTo>
                  <a:pt x="4128670" y="1107602"/>
                  <a:pt x="4127078" y="1098516"/>
                  <a:pt x="4124455" y="1086902"/>
                </a:cubicBezTo>
                <a:cubicBezTo>
                  <a:pt x="4121833" y="1075288"/>
                  <a:pt x="4118180" y="1064330"/>
                  <a:pt x="4113497" y="1054027"/>
                </a:cubicBezTo>
                <a:cubicBezTo>
                  <a:pt x="4108814" y="1043724"/>
                  <a:pt x="4101976" y="1032765"/>
                  <a:pt x="4092985" y="1021151"/>
                </a:cubicBezTo>
                <a:cubicBezTo>
                  <a:pt x="4083993" y="1009537"/>
                  <a:pt x="4073409" y="999703"/>
                  <a:pt x="4061233" y="991648"/>
                </a:cubicBezTo>
                <a:cubicBezTo>
                  <a:pt x="4049057" y="983593"/>
                  <a:pt x="4033509" y="976849"/>
                  <a:pt x="4014589" y="971417"/>
                </a:cubicBezTo>
                <a:cubicBezTo>
                  <a:pt x="3995670" y="965984"/>
                  <a:pt x="3974596" y="963268"/>
                  <a:pt x="3951367" y="963268"/>
                </a:cubicBezTo>
                <a:close/>
                <a:moveTo>
                  <a:pt x="3582197" y="963268"/>
                </a:moveTo>
                <a:cubicBezTo>
                  <a:pt x="3555597" y="964017"/>
                  <a:pt x="3531619" y="967951"/>
                  <a:pt x="3510265" y="975069"/>
                </a:cubicBezTo>
                <a:cubicBezTo>
                  <a:pt x="3488909" y="982188"/>
                  <a:pt x="3471488" y="990430"/>
                  <a:pt x="3458001" y="999796"/>
                </a:cubicBezTo>
                <a:cubicBezTo>
                  <a:pt x="3444513" y="1009162"/>
                  <a:pt x="3432993" y="1020870"/>
                  <a:pt x="3423439" y="1034920"/>
                </a:cubicBezTo>
                <a:cubicBezTo>
                  <a:pt x="3413885" y="1048969"/>
                  <a:pt x="3406767" y="1061707"/>
                  <a:pt x="3402084" y="1073134"/>
                </a:cubicBezTo>
                <a:cubicBezTo>
                  <a:pt x="3397401" y="1084561"/>
                  <a:pt x="3393842" y="1097767"/>
                  <a:pt x="3391406" y="1112753"/>
                </a:cubicBezTo>
                <a:cubicBezTo>
                  <a:pt x="3388971" y="1127739"/>
                  <a:pt x="3387566" y="1138698"/>
                  <a:pt x="3387192" y="1145629"/>
                </a:cubicBezTo>
                <a:cubicBezTo>
                  <a:pt x="3386817" y="1152560"/>
                  <a:pt x="3386630" y="1160708"/>
                  <a:pt x="3386630" y="1170075"/>
                </a:cubicBezTo>
                <a:cubicBezTo>
                  <a:pt x="3386630" y="1177942"/>
                  <a:pt x="3387004" y="1186091"/>
                  <a:pt x="3387754" y="1194521"/>
                </a:cubicBezTo>
                <a:cubicBezTo>
                  <a:pt x="3388503" y="1202950"/>
                  <a:pt x="3390189" y="1213909"/>
                  <a:pt x="3392812" y="1227396"/>
                </a:cubicBezTo>
                <a:cubicBezTo>
                  <a:pt x="3395434" y="1240884"/>
                  <a:pt x="3399087" y="1253528"/>
                  <a:pt x="3403770" y="1265329"/>
                </a:cubicBezTo>
                <a:cubicBezTo>
                  <a:pt x="3408453" y="1277131"/>
                  <a:pt x="3415197" y="1289307"/>
                  <a:pt x="3424001" y="1301858"/>
                </a:cubicBezTo>
                <a:cubicBezTo>
                  <a:pt x="3432805" y="1314409"/>
                  <a:pt x="3443108" y="1325180"/>
                  <a:pt x="3454910" y="1334171"/>
                </a:cubicBezTo>
                <a:cubicBezTo>
                  <a:pt x="3466711" y="1343163"/>
                  <a:pt x="3481791" y="1350562"/>
                  <a:pt x="3500149" y="1356369"/>
                </a:cubicBezTo>
                <a:cubicBezTo>
                  <a:pt x="3518507" y="1362176"/>
                  <a:pt x="3538925" y="1365080"/>
                  <a:pt x="3561404" y="1365080"/>
                </a:cubicBezTo>
                <a:cubicBezTo>
                  <a:pt x="3587629" y="1365080"/>
                  <a:pt x="3611514" y="1361615"/>
                  <a:pt x="3633056" y="1354683"/>
                </a:cubicBezTo>
                <a:cubicBezTo>
                  <a:pt x="3654598" y="1347752"/>
                  <a:pt x="3672019" y="1339042"/>
                  <a:pt x="3685320" y="1328552"/>
                </a:cubicBezTo>
                <a:cubicBezTo>
                  <a:pt x="3698620" y="1318061"/>
                  <a:pt x="3710327" y="1305511"/>
                  <a:pt x="3720443" y="1290899"/>
                </a:cubicBezTo>
                <a:cubicBezTo>
                  <a:pt x="3730559" y="1276288"/>
                  <a:pt x="3737958" y="1262613"/>
                  <a:pt x="3742641" y="1249875"/>
                </a:cubicBezTo>
                <a:cubicBezTo>
                  <a:pt x="3747324" y="1237137"/>
                  <a:pt x="3751070" y="1223462"/>
                  <a:pt x="3753880" y="1208851"/>
                </a:cubicBezTo>
                <a:cubicBezTo>
                  <a:pt x="3756690" y="1194240"/>
                  <a:pt x="3758377" y="1183281"/>
                  <a:pt x="3758938" y="1175975"/>
                </a:cubicBezTo>
                <a:cubicBezTo>
                  <a:pt x="3759500" y="1168670"/>
                  <a:pt x="3759781" y="1161832"/>
                  <a:pt x="3759781" y="1155463"/>
                </a:cubicBezTo>
                <a:cubicBezTo>
                  <a:pt x="3759781" y="1145722"/>
                  <a:pt x="3759313" y="1136075"/>
                  <a:pt x="3758377" y="1126522"/>
                </a:cubicBezTo>
                <a:cubicBezTo>
                  <a:pt x="3757439" y="1116968"/>
                  <a:pt x="3755472" y="1105635"/>
                  <a:pt x="3752476" y="1092522"/>
                </a:cubicBezTo>
                <a:cubicBezTo>
                  <a:pt x="3749478" y="1079409"/>
                  <a:pt x="3745545" y="1067140"/>
                  <a:pt x="3740674" y="1055713"/>
                </a:cubicBezTo>
                <a:cubicBezTo>
                  <a:pt x="3735803" y="1044286"/>
                  <a:pt x="3728779" y="1032765"/>
                  <a:pt x="3719600" y="1021151"/>
                </a:cubicBezTo>
                <a:cubicBezTo>
                  <a:pt x="3710421" y="1009537"/>
                  <a:pt x="3699837" y="999609"/>
                  <a:pt x="3687848" y="991367"/>
                </a:cubicBezTo>
                <a:cubicBezTo>
                  <a:pt x="3675859" y="983124"/>
                  <a:pt x="3660780" y="976381"/>
                  <a:pt x="3642609" y="971136"/>
                </a:cubicBezTo>
                <a:cubicBezTo>
                  <a:pt x="3624439" y="965890"/>
                  <a:pt x="3604301" y="963268"/>
                  <a:pt x="3582197" y="963268"/>
                </a:cubicBezTo>
                <a:close/>
                <a:moveTo>
                  <a:pt x="3081525" y="963268"/>
                </a:moveTo>
                <a:cubicBezTo>
                  <a:pt x="3044435" y="963268"/>
                  <a:pt x="3019333" y="965328"/>
                  <a:pt x="3006220" y="969450"/>
                </a:cubicBezTo>
                <a:cubicBezTo>
                  <a:pt x="3004722" y="981813"/>
                  <a:pt x="3002662" y="1024429"/>
                  <a:pt x="3000039" y="1097299"/>
                </a:cubicBezTo>
                <a:cubicBezTo>
                  <a:pt x="2997416" y="1170168"/>
                  <a:pt x="2996104" y="1223462"/>
                  <a:pt x="2996104" y="1257181"/>
                </a:cubicBezTo>
                <a:cubicBezTo>
                  <a:pt x="2996104" y="1271792"/>
                  <a:pt x="2997042" y="1284530"/>
                  <a:pt x="2998914" y="1295395"/>
                </a:cubicBezTo>
                <a:cubicBezTo>
                  <a:pt x="3000788" y="1306260"/>
                  <a:pt x="3004254" y="1317031"/>
                  <a:pt x="3009311" y="1327709"/>
                </a:cubicBezTo>
                <a:cubicBezTo>
                  <a:pt x="3014369" y="1338386"/>
                  <a:pt x="3022330" y="1346535"/>
                  <a:pt x="3033195" y="1352154"/>
                </a:cubicBezTo>
                <a:cubicBezTo>
                  <a:pt x="3044060" y="1357774"/>
                  <a:pt x="3057548" y="1360584"/>
                  <a:pt x="3073657" y="1360584"/>
                </a:cubicBezTo>
                <a:cubicBezTo>
                  <a:pt x="3086020" y="1360584"/>
                  <a:pt x="3097354" y="1359741"/>
                  <a:pt x="3107657" y="1358055"/>
                </a:cubicBezTo>
                <a:cubicBezTo>
                  <a:pt x="3117959" y="1356369"/>
                  <a:pt x="3125827" y="1354496"/>
                  <a:pt x="3131260" y="1352436"/>
                </a:cubicBezTo>
                <a:cubicBezTo>
                  <a:pt x="3136692" y="1350375"/>
                  <a:pt x="3141375" y="1347940"/>
                  <a:pt x="3145309" y="1345130"/>
                </a:cubicBezTo>
                <a:cubicBezTo>
                  <a:pt x="3149243" y="1342320"/>
                  <a:pt x="3151678" y="1340447"/>
                  <a:pt x="3152614" y="1339510"/>
                </a:cubicBezTo>
                <a:cubicBezTo>
                  <a:pt x="3153552" y="1338573"/>
                  <a:pt x="3154208" y="1337731"/>
                  <a:pt x="3154581" y="1336981"/>
                </a:cubicBezTo>
                <a:lnTo>
                  <a:pt x="3155705" y="1235826"/>
                </a:lnTo>
                <a:lnTo>
                  <a:pt x="3204597" y="1238636"/>
                </a:lnTo>
                <a:lnTo>
                  <a:pt x="3204597" y="1257181"/>
                </a:lnTo>
                <a:cubicBezTo>
                  <a:pt x="3204597" y="1271792"/>
                  <a:pt x="3205534" y="1284530"/>
                  <a:pt x="3207407" y="1295395"/>
                </a:cubicBezTo>
                <a:cubicBezTo>
                  <a:pt x="3209281" y="1306260"/>
                  <a:pt x="3212746" y="1317031"/>
                  <a:pt x="3217804" y="1327709"/>
                </a:cubicBezTo>
                <a:cubicBezTo>
                  <a:pt x="3222861" y="1338386"/>
                  <a:pt x="3230823" y="1346535"/>
                  <a:pt x="3241687" y="1352154"/>
                </a:cubicBezTo>
                <a:cubicBezTo>
                  <a:pt x="3252553" y="1357774"/>
                  <a:pt x="3266040" y="1360584"/>
                  <a:pt x="3282150" y="1360584"/>
                </a:cubicBezTo>
                <a:cubicBezTo>
                  <a:pt x="3294513" y="1360584"/>
                  <a:pt x="3305847" y="1359741"/>
                  <a:pt x="3316150" y="1358055"/>
                </a:cubicBezTo>
                <a:cubicBezTo>
                  <a:pt x="3326453" y="1356369"/>
                  <a:pt x="3334320" y="1354496"/>
                  <a:pt x="3339752" y="1352436"/>
                </a:cubicBezTo>
                <a:cubicBezTo>
                  <a:pt x="3345185" y="1350375"/>
                  <a:pt x="3349868" y="1347940"/>
                  <a:pt x="3353802" y="1345130"/>
                </a:cubicBezTo>
                <a:cubicBezTo>
                  <a:pt x="3357736" y="1342320"/>
                  <a:pt x="3360171" y="1340447"/>
                  <a:pt x="3361107" y="1339510"/>
                </a:cubicBezTo>
                <a:cubicBezTo>
                  <a:pt x="3362044" y="1338573"/>
                  <a:pt x="3362700" y="1337731"/>
                  <a:pt x="3363074" y="1336981"/>
                </a:cubicBezTo>
                <a:lnTo>
                  <a:pt x="3365322" y="1031267"/>
                </a:lnTo>
                <a:cubicBezTo>
                  <a:pt x="3365322" y="1009162"/>
                  <a:pt x="3358579" y="992303"/>
                  <a:pt x="3345091" y="980689"/>
                </a:cubicBezTo>
                <a:cubicBezTo>
                  <a:pt x="3331604" y="969075"/>
                  <a:pt x="3313246" y="963268"/>
                  <a:pt x="3290018" y="963268"/>
                </a:cubicBezTo>
                <a:cubicBezTo>
                  <a:pt x="3252927" y="963268"/>
                  <a:pt x="3227826" y="965328"/>
                  <a:pt x="3214713" y="969450"/>
                </a:cubicBezTo>
                <a:cubicBezTo>
                  <a:pt x="3212840" y="980314"/>
                  <a:pt x="3210405" y="1031829"/>
                  <a:pt x="3207407" y="1123993"/>
                </a:cubicBezTo>
                <a:cubicBezTo>
                  <a:pt x="3203661" y="1124367"/>
                  <a:pt x="3197854" y="1124555"/>
                  <a:pt x="3189986" y="1124555"/>
                </a:cubicBezTo>
                <a:cubicBezTo>
                  <a:pt x="3186240" y="1124555"/>
                  <a:pt x="3180620" y="1124461"/>
                  <a:pt x="3173126" y="1124274"/>
                </a:cubicBezTo>
                <a:cubicBezTo>
                  <a:pt x="3165634" y="1124086"/>
                  <a:pt x="3160014" y="1123993"/>
                  <a:pt x="3156267" y="1123993"/>
                </a:cubicBezTo>
                <a:cubicBezTo>
                  <a:pt x="3156643" y="1106384"/>
                  <a:pt x="3156830" y="1075475"/>
                  <a:pt x="3156830" y="1031267"/>
                </a:cubicBezTo>
                <a:cubicBezTo>
                  <a:pt x="3156830" y="1009162"/>
                  <a:pt x="3150086" y="992303"/>
                  <a:pt x="3136598" y="980689"/>
                </a:cubicBezTo>
                <a:cubicBezTo>
                  <a:pt x="3123111" y="969075"/>
                  <a:pt x="3104753" y="963268"/>
                  <a:pt x="3081525" y="963268"/>
                </a:cubicBezTo>
                <a:close/>
                <a:moveTo>
                  <a:pt x="2701677" y="963268"/>
                </a:moveTo>
                <a:cubicBezTo>
                  <a:pt x="2661590" y="963268"/>
                  <a:pt x="2634803" y="964954"/>
                  <a:pt x="2621315" y="968326"/>
                </a:cubicBezTo>
                <a:cubicBezTo>
                  <a:pt x="2618693" y="980689"/>
                  <a:pt x="2615414" y="1024617"/>
                  <a:pt x="2611480" y="1100109"/>
                </a:cubicBezTo>
                <a:cubicBezTo>
                  <a:pt x="2607547" y="1175601"/>
                  <a:pt x="2605580" y="1227583"/>
                  <a:pt x="2605580" y="1256057"/>
                </a:cubicBezTo>
                <a:cubicBezTo>
                  <a:pt x="2605580" y="1270668"/>
                  <a:pt x="2606516" y="1283500"/>
                  <a:pt x="2608390" y="1294552"/>
                </a:cubicBezTo>
                <a:cubicBezTo>
                  <a:pt x="2610263" y="1305604"/>
                  <a:pt x="2613916" y="1316469"/>
                  <a:pt x="2619348" y="1327147"/>
                </a:cubicBezTo>
                <a:cubicBezTo>
                  <a:pt x="2624781" y="1337824"/>
                  <a:pt x="2633210" y="1346066"/>
                  <a:pt x="2644637" y="1351874"/>
                </a:cubicBezTo>
                <a:cubicBezTo>
                  <a:pt x="2656064" y="1357681"/>
                  <a:pt x="2670207" y="1360584"/>
                  <a:pt x="2687066" y="1360584"/>
                </a:cubicBezTo>
                <a:cubicBezTo>
                  <a:pt x="2708046" y="1360584"/>
                  <a:pt x="2726030" y="1358430"/>
                  <a:pt x="2741016" y="1354122"/>
                </a:cubicBezTo>
                <a:cubicBezTo>
                  <a:pt x="2756002" y="1349813"/>
                  <a:pt x="2765087" y="1346441"/>
                  <a:pt x="2768272" y="1344006"/>
                </a:cubicBezTo>
                <a:cubicBezTo>
                  <a:pt x="2771456" y="1341571"/>
                  <a:pt x="2773610" y="1339416"/>
                  <a:pt x="2774734" y="1337543"/>
                </a:cubicBezTo>
                <a:lnTo>
                  <a:pt x="2778668" y="1197611"/>
                </a:lnTo>
                <a:cubicBezTo>
                  <a:pt x="2794778" y="1197611"/>
                  <a:pt x="2805549" y="1202482"/>
                  <a:pt x="2810982" y="1212223"/>
                </a:cubicBezTo>
                <a:cubicBezTo>
                  <a:pt x="2816414" y="1221964"/>
                  <a:pt x="2819131" y="1235451"/>
                  <a:pt x="2819131" y="1252685"/>
                </a:cubicBezTo>
                <a:cubicBezTo>
                  <a:pt x="2819131" y="1257181"/>
                  <a:pt x="2818943" y="1264018"/>
                  <a:pt x="2818568" y="1273197"/>
                </a:cubicBezTo>
                <a:cubicBezTo>
                  <a:pt x="2818193" y="1282376"/>
                  <a:pt x="2818006" y="1289213"/>
                  <a:pt x="2818006" y="1293709"/>
                </a:cubicBezTo>
                <a:cubicBezTo>
                  <a:pt x="2818006" y="1316937"/>
                  <a:pt x="2823533" y="1333890"/>
                  <a:pt x="2834585" y="1344568"/>
                </a:cubicBezTo>
                <a:cubicBezTo>
                  <a:pt x="2845637" y="1355245"/>
                  <a:pt x="2865212" y="1360584"/>
                  <a:pt x="2893311" y="1360584"/>
                </a:cubicBezTo>
                <a:cubicBezTo>
                  <a:pt x="2910170" y="1360584"/>
                  <a:pt x="2926280" y="1357681"/>
                  <a:pt x="2941641" y="1351874"/>
                </a:cubicBezTo>
                <a:cubicBezTo>
                  <a:pt x="2957001" y="1346066"/>
                  <a:pt x="2966930" y="1341383"/>
                  <a:pt x="2971425" y="1337824"/>
                </a:cubicBezTo>
                <a:cubicBezTo>
                  <a:pt x="2975921" y="1334265"/>
                  <a:pt x="2979293" y="1331362"/>
                  <a:pt x="2981541" y="1329114"/>
                </a:cubicBezTo>
                <a:cubicBezTo>
                  <a:pt x="2978543" y="1316376"/>
                  <a:pt x="2977045" y="1275913"/>
                  <a:pt x="2977045" y="1207727"/>
                </a:cubicBezTo>
                <a:cubicBezTo>
                  <a:pt x="2977045" y="1200234"/>
                  <a:pt x="2975641" y="1193397"/>
                  <a:pt x="2972831" y="1187215"/>
                </a:cubicBezTo>
                <a:cubicBezTo>
                  <a:pt x="2970021" y="1181033"/>
                  <a:pt x="2966649" y="1176069"/>
                  <a:pt x="2962715" y="1172323"/>
                </a:cubicBezTo>
                <a:cubicBezTo>
                  <a:pt x="2958781" y="1168576"/>
                  <a:pt x="2954004" y="1165204"/>
                  <a:pt x="2948385" y="1162207"/>
                </a:cubicBezTo>
                <a:cubicBezTo>
                  <a:pt x="2942765" y="1159210"/>
                  <a:pt x="2937707" y="1157056"/>
                  <a:pt x="2933212" y="1155744"/>
                </a:cubicBezTo>
                <a:cubicBezTo>
                  <a:pt x="2928716" y="1154433"/>
                  <a:pt x="2923939" y="1153403"/>
                  <a:pt x="2918881" y="1152653"/>
                </a:cubicBezTo>
                <a:cubicBezTo>
                  <a:pt x="2913823" y="1151904"/>
                  <a:pt x="2910451" y="1151436"/>
                  <a:pt x="2908766" y="1151248"/>
                </a:cubicBezTo>
                <a:cubicBezTo>
                  <a:pt x="2907080" y="1151061"/>
                  <a:pt x="2905674" y="1150967"/>
                  <a:pt x="2904550" y="1150967"/>
                </a:cubicBezTo>
                <a:lnTo>
                  <a:pt x="2918600" y="1142538"/>
                </a:lnTo>
                <a:cubicBezTo>
                  <a:pt x="2927966" y="1136544"/>
                  <a:pt x="2938550" y="1127646"/>
                  <a:pt x="2950351" y="1115844"/>
                </a:cubicBezTo>
                <a:cubicBezTo>
                  <a:pt x="2962153" y="1104043"/>
                  <a:pt x="2970489" y="1091960"/>
                  <a:pt x="2975359" y="1079597"/>
                </a:cubicBezTo>
                <a:cubicBezTo>
                  <a:pt x="2980604" y="1066859"/>
                  <a:pt x="2983227" y="1054495"/>
                  <a:pt x="2983227" y="1042506"/>
                </a:cubicBezTo>
                <a:cubicBezTo>
                  <a:pt x="2983227" y="1021901"/>
                  <a:pt x="2974891" y="1004573"/>
                  <a:pt x="2958219" y="990524"/>
                </a:cubicBezTo>
                <a:cubicBezTo>
                  <a:pt x="2941547" y="976474"/>
                  <a:pt x="2923096" y="969450"/>
                  <a:pt x="2902864" y="969450"/>
                </a:cubicBezTo>
                <a:cubicBezTo>
                  <a:pt x="2884507" y="969450"/>
                  <a:pt x="2867460" y="972634"/>
                  <a:pt x="2851725" y="979003"/>
                </a:cubicBezTo>
                <a:cubicBezTo>
                  <a:pt x="2833367" y="1038198"/>
                  <a:pt x="2809390" y="1079971"/>
                  <a:pt x="2779792" y="1104324"/>
                </a:cubicBezTo>
                <a:cubicBezTo>
                  <a:pt x="2780916" y="1070605"/>
                  <a:pt x="2781478" y="1046627"/>
                  <a:pt x="2781478" y="1032391"/>
                </a:cubicBezTo>
                <a:cubicBezTo>
                  <a:pt x="2781478" y="1009537"/>
                  <a:pt x="2775390" y="992303"/>
                  <a:pt x="2763214" y="980689"/>
                </a:cubicBezTo>
                <a:cubicBezTo>
                  <a:pt x="2751037" y="969075"/>
                  <a:pt x="2730526" y="963268"/>
                  <a:pt x="2701677" y="963268"/>
                </a:cubicBezTo>
                <a:close/>
                <a:moveTo>
                  <a:pt x="2173278" y="963268"/>
                </a:moveTo>
                <a:cubicBezTo>
                  <a:pt x="2155669" y="963268"/>
                  <a:pt x="2140590" y="968326"/>
                  <a:pt x="2128039" y="978441"/>
                </a:cubicBezTo>
                <a:cubicBezTo>
                  <a:pt x="2115489" y="988557"/>
                  <a:pt x="2107059" y="998953"/>
                  <a:pt x="2102750" y="1009631"/>
                </a:cubicBezTo>
                <a:cubicBezTo>
                  <a:pt x="2098442" y="1020308"/>
                  <a:pt x="2096287" y="1029956"/>
                  <a:pt x="2096287" y="1038573"/>
                </a:cubicBezTo>
                <a:cubicBezTo>
                  <a:pt x="2096287" y="1065173"/>
                  <a:pt x="2095444" y="1105729"/>
                  <a:pt x="2093758" y="1160240"/>
                </a:cubicBezTo>
                <a:cubicBezTo>
                  <a:pt x="2092072" y="1214752"/>
                  <a:pt x="2091229" y="1256057"/>
                  <a:pt x="2091229" y="1284156"/>
                </a:cubicBezTo>
                <a:cubicBezTo>
                  <a:pt x="2091229" y="1304761"/>
                  <a:pt x="2098254" y="1322651"/>
                  <a:pt x="2112304" y="1337824"/>
                </a:cubicBezTo>
                <a:cubicBezTo>
                  <a:pt x="2126353" y="1352997"/>
                  <a:pt x="2146491" y="1360584"/>
                  <a:pt x="2172716" y="1360584"/>
                </a:cubicBezTo>
                <a:cubicBezTo>
                  <a:pt x="2182832" y="1360584"/>
                  <a:pt x="2192292" y="1359554"/>
                  <a:pt x="2201096" y="1357493"/>
                </a:cubicBezTo>
                <a:cubicBezTo>
                  <a:pt x="2209900" y="1355433"/>
                  <a:pt x="2217018" y="1352997"/>
                  <a:pt x="2222451" y="1350188"/>
                </a:cubicBezTo>
                <a:cubicBezTo>
                  <a:pt x="2227883" y="1347378"/>
                  <a:pt x="2232473" y="1344474"/>
                  <a:pt x="2236219" y="1341477"/>
                </a:cubicBezTo>
                <a:cubicBezTo>
                  <a:pt x="2239966" y="1338480"/>
                  <a:pt x="2242776" y="1335857"/>
                  <a:pt x="2244649" y="1333609"/>
                </a:cubicBezTo>
                <a:lnTo>
                  <a:pt x="2247459" y="1330800"/>
                </a:lnTo>
                <a:lnTo>
                  <a:pt x="2247459" y="1329114"/>
                </a:lnTo>
                <a:lnTo>
                  <a:pt x="2248021" y="1211099"/>
                </a:lnTo>
                <a:cubicBezTo>
                  <a:pt x="2249520" y="1216344"/>
                  <a:pt x="2251299" y="1221589"/>
                  <a:pt x="2253360" y="1226834"/>
                </a:cubicBezTo>
                <a:cubicBezTo>
                  <a:pt x="2255420" y="1232079"/>
                  <a:pt x="2259447" y="1241352"/>
                  <a:pt x="2265442" y="1254652"/>
                </a:cubicBezTo>
                <a:cubicBezTo>
                  <a:pt x="2271437" y="1267952"/>
                  <a:pt x="2278461" y="1279941"/>
                  <a:pt x="2286516" y="1290618"/>
                </a:cubicBezTo>
                <a:cubicBezTo>
                  <a:pt x="2294571" y="1301296"/>
                  <a:pt x="2304031" y="1312348"/>
                  <a:pt x="2314896" y="1323775"/>
                </a:cubicBezTo>
                <a:cubicBezTo>
                  <a:pt x="2325761" y="1335202"/>
                  <a:pt x="2338780" y="1344100"/>
                  <a:pt x="2353953" y="1350469"/>
                </a:cubicBezTo>
                <a:cubicBezTo>
                  <a:pt x="2369126" y="1356838"/>
                  <a:pt x="2385142" y="1360022"/>
                  <a:pt x="2402001" y="1360022"/>
                </a:cubicBezTo>
                <a:cubicBezTo>
                  <a:pt x="2417363" y="1360022"/>
                  <a:pt x="2428977" y="1358336"/>
                  <a:pt x="2436844" y="1354965"/>
                </a:cubicBezTo>
                <a:cubicBezTo>
                  <a:pt x="2451456" y="1348970"/>
                  <a:pt x="2461009" y="1332860"/>
                  <a:pt x="2465505" y="1306635"/>
                </a:cubicBezTo>
                <a:cubicBezTo>
                  <a:pt x="2469251" y="1283032"/>
                  <a:pt x="2471312" y="1220465"/>
                  <a:pt x="2471687" y="1118935"/>
                </a:cubicBezTo>
                <a:cubicBezTo>
                  <a:pt x="2471687" y="1106571"/>
                  <a:pt x="2471499" y="1091492"/>
                  <a:pt x="2471125" y="1073696"/>
                </a:cubicBezTo>
                <a:cubicBezTo>
                  <a:pt x="2470750" y="1055900"/>
                  <a:pt x="2470563" y="1044942"/>
                  <a:pt x="2470563" y="1040820"/>
                </a:cubicBezTo>
                <a:cubicBezTo>
                  <a:pt x="2470563" y="1033702"/>
                  <a:pt x="2470375" y="1028457"/>
                  <a:pt x="2470001" y="1025085"/>
                </a:cubicBezTo>
                <a:cubicBezTo>
                  <a:pt x="2467378" y="984248"/>
                  <a:pt x="2437968" y="963830"/>
                  <a:pt x="2381771" y="963830"/>
                </a:cubicBezTo>
                <a:cubicBezTo>
                  <a:pt x="2359292" y="963830"/>
                  <a:pt x="2335126" y="966265"/>
                  <a:pt x="2309276" y="971136"/>
                </a:cubicBezTo>
                <a:lnTo>
                  <a:pt x="2316020" y="1120059"/>
                </a:lnTo>
                <a:cubicBezTo>
                  <a:pt x="2299535" y="1070980"/>
                  <a:pt x="2280053" y="1032578"/>
                  <a:pt x="2257574" y="1004854"/>
                </a:cubicBezTo>
                <a:cubicBezTo>
                  <a:pt x="2235095" y="977130"/>
                  <a:pt x="2206996" y="963268"/>
                  <a:pt x="2173278" y="963268"/>
                </a:cubicBezTo>
                <a:close/>
                <a:moveTo>
                  <a:pt x="1989893" y="963268"/>
                </a:moveTo>
                <a:cubicBezTo>
                  <a:pt x="1982775" y="963268"/>
                  <a:pt x="1962731" y="963642"/>
                  <a:pt x="1929762" y="964392"/>
                </a:cubicBezTo>
                <a:cubicBezTo>
                  <a:pt x="1854082" y="965890"/>
                  <a:pt x="1806127" y="970761"/>
                  <a:pt x="1785896" y="979003"/>
                </a:cubicBezTo>
                <a:lnTo>
                  <a:pt x="1783648" y="1008788"/>
                </a:lnTo>
                <a:cubicBezTo>
                  <a:pt x="1782150" y="1028270"/>
                  <a:pt x="1780651" y="1052903"/>
                  <a:pt x="1779152" y="1082687"/>
                </a:cubicBezTo>
                <a:cubicBezTo>
                  <a:pt x="1777654" y="1112472"/>
                  <a:pt x="1776904" y="1137667"/>
                  <a:pt x="1776904" y="1158273"/>
                </a:cubicBezTo>
                <a:cubicBezTo>
                  <a:pt x="1777279" y="1206228"/>
                  <a:pt x="1779340" y="1269919"/>
                  <a:pt x="1783086" y="1349345"/>
                </a:cubicBezTo>
                <a:cubicBezTo>
                  <a:pt x="1805940" y="1356838"/>
                  <a:pt x="1850149" y="1360584"/>
                  <a:pt x="1915712" y="1360584"/>
                </a:cubicBezTo>
                <a:lnTo>
                  <a:pt x="1977530" y="1360584"/>
                </a:lnTo>
                <a:cubicBezTo>
                  <a:pt x="1994389" y="1360584"/>
                  <a:pt x="2008906" y="1359086"/>
                  <a:pt x="2021083" y="1356088"/>
                </a:cubicBezTo>
                <a:cubicBezTo>
                  <a:pt x="2033259" y="1353091"/>
                  <a:pt x="2042531" y="1349438"/>
                  <a:pt x="2048900" y="1345130"/>
                </a:cubicBezTo>
                <a:cubicBezTo>
                  <a:pt x="2055270" y="1340821"/>
                  <a:pt x="2060234" y="1335202"/>
                  <a:pt x="2063793" y="1328271"/>
                </a:cubicBezTo>
                <a:cubicBezTo>
                  <a:pt x="2067352" y="1321340"/>
                  <a:pt x="2069506" y="1315064"/>
                  <a:pt x="2070256" y="1309444"/>
                </a:cubicBezTo>
                <a:cubicBezTo>
                  <a:pt x="2071005" y="1303825"/>
                  <a:pt x="2071379" y="1296894"/>
                  <a:pt x="2071379" y="1288651"/>
                </a:cubicBezTo>
                <a:cubicBezTo>
                  <a:pt x="2071379" y="1268046"/>
                  <a:pt x="2065385" y="1250999"/>
                  <a:pt x="2053396" y="1237512"/>
                </a:cubicBezTo>
                <a:cubicBezTo>
                  <a:pt x="2024923" y="1247253"/>
                  <a:pt x="1994202" y="1252123"/>
                  <a:pt x="1961232" y="1252123"/>
                </a:cubicBezTo>
                <a:cubicBezTo>
                  <a:pt x="1957111" y="1252123"/>
                  <a:pt x="1952896" y="1252029"/>
                  <a:pt x="1948588" y="1251842"/>
                </a:cubicBezTo>
                <a:cubicBezTo>
                  <a:pt x="1944279" y="1251655"/>
                  <a:pt x="1940720" y="1251467"/>
                  <a:pt x="1937910" y="1251280"/>
                </a:cubicBezTo>
                <a:cubicBezTo>
                  <a:pt x="1935100" y="1251093"/>
                  <a:pt x="1932572" y="1250905"/>
                  <a:pt x="1930324" y="1250718"/>
                </a:cubicBezTo>
                <a:cubicBezTo>
                  <a:pt x="1928076" y="1250531"/>
                  <a:pt x="1926577" y="1250437"/>
                  <a:pt x="1925828" y="1250437"/>
                </a:cubicBezTo>
                <a:lnTo>
                  <a:pt x="1924142" y="1249875"/>
                </a:lnTo>
                <a:lnTo>
                  <a:pt x="1924142" y="1218966"/>
                </a:lnTo>
                <a:lnTo>
                  <a:pt x="1971910" y="1219528"/>
                </a:lnTo>
                <a:cubicBezTo>
                  <a:pt x="1995513" y="1219528"/>
                  <a:pt x="2011810" y="1215524"/>
                  <a:pt x="2020802" y="1207516"/>
                </a:cubicBezTo>
                <a:cubicBezTo>
                  <a:pt x="2029793" y="1199508"/>
                  <a:pt x="2034476" y="1186009"/>
                  <a:pt x="2034851" y="1167019"/>
                </a:cubicBezTo>
                <a:lnTo>
                  <a:pt x="2034851" y="1164789"/>
                </a:lnTo>
                <a:cubicBezTo>
                  <a:pt x="2034851" y="1154732"/>
                  <a:pt x="2033165" y="1145978"/>
                  <a:pt x="2029793" y="1138529"/>
                </a:cubicBezTo>
                <a:cubicBezTo>
                  <a:pt x="2026421" y="1131080"/>
                  <a:pt x="2023799" y="1126608"/>
                  <a:pt x="2021926" y="1125112"/>
                </a:cubicBezTo>
                <a:cubicBezTo>
                  <a:pt x="2020052" y="1123617"/>
                  <a:pt x="2018367" y="1122494"/>
                  <a:pt x="2016868" y="1121745"/>
                </a:cubicBezTo>
                <a:cubicBezTo>
                  <a:pt x="1999259" y="1124742"/>
                  <a:pt x="1980152" y="1126241"/>
                  <a:pt x="1959547" y="1126241"/>
                </a:cubicBezTo>
                <a:cubicBezTo>
                  <a:pt x="1944935" y="1126241"/>
                  <a:pt x="1932572" y="1125679"/>
                  <a:pt x="1922456" y="1124555"/>
                </a:cubicBezTo>
                <a:lnTo>
                  <a:pt x="1922456" y="1091960"/>
                </a:lnTo>
                <a:cubicBezTo>
                  <a:pt x="1937442" y="1093459"/>
                  <a:pt x="1955238" y="1094208"/>
                  <a:pt x="1975844" y="1094208"/>
                </a:cubicBezTo>
                <a:cubicBezTo>
                  <a:pt x="1987458" y="1094208"/>
                  <a:pt x="1997761" y="1094021"/>
                  <a:pt x="2006752" y="1093646"/>
                </a:cubicBezTo>
                <a:cubicBezTo>
                  <a:pt x="2048338" y="1090274"/>
                  <a:pt x="2069132" y="1067233"/>
                  <a:pt x="2069132" y="1024523"/>
                </a:cubicBezTo>
                <a:cubicBezTo>
                  <a:pt x="2069132" y="1005041"/>
                  <a:pt x="2065385" y="985560"/>
                  <a:pt x="2057892" y="966078"/>
                </a:cubicBezTo>
                <a:lnTo>
                  <a:pt x="2053958" y="965516"/>
                </a:lnTo>
                <a:cubicBezTo>
                  <a:pt x="2051336" y="965141"/>
                  <a:pt x="2044311" y="964673"/>
                  <a:pt x="2032884" y="964111"/>
                </a:cubicBezTo>
                <a:cubicBezTo>
                  <a:pt x="2021457" y="963549"/>
                  <a:pt x="2007127" y="963268"/>
                  <a:pt x="1989893" y="963268"/>
                </a:cubicBezTo>
                <a:close/>
                <a:moveTo>
                  <a:pt x="1499222" y="963268"/>
                </a:moveTo>
                <a:cubicBezTo>
                  <a:pt x="1482363" y="963268"/>
                  <a:pt x="1467845" y="965328"/>
                  <a:pt x="1455669" y="969450"/>
                </a:cubicBezTo>
                <a:cubicBezTo>
                  <a:pt x="1443493" y="973571"/>
                  <a:pt x="1436000" y="976849"/>
                  <a:pt x="1433190" y="979284"/>
                </a:cubicBezTo>
                <a:cubicBezTo>
                  <a:pt x="1430380" y="981719"/>
                  <a:pt x="1428414" y="983686"/>
                  <a:pt x="1427290" y="985185"/>
                </a:cubicBezTo>
                <a:lnTo>
                  <a:pt x="1424480" y="1119497"/>
                </a:lnTo>
                <a:cubicBezTo>
                  <a:pt x="1424480" y="1149844"/>
                  <a:pt x="1433846" y="1173540"/>
                  <a:pt x="1452578" y="1190587"/>
                </a:cubicBezTo>
                <a:cubicBezTo>
                  <a:pt x="1471311" y="1207633"/>
                  <a:pt x="1497724" y="1216157"/>
                  <a:pt x="1531817" y="1216157"/>
                </a:cubicBezTo>
                <a:cubicBezTo>
                  <a:pt x="1551673" y="1216157"/>
                  <a:pt x="1568720" y="1214190"/>
                  <a:pt x="1582956" y="1210256"/>
                </a:cubicBezTo>
                <a:cubicBezTo>
                  <a:pt x="1597193" y="1206322"/>
                  <a:pt x="1605810" y="1203231"/>
                  <a:pt x="1608807" y="1200983"/>
                </a:cubicBezTo>
                <a:cubicBezTo>
                  <a:pt x="1611805" y="1198735"/>
                  <a:pt x="1613865" y="1196862"/>
                  <a:pt x="1614989" y="1195364"/>
                </a:cubicBezTo>
                <a:cubicBezTo>
                  <a:pt x="1614615" y="1210350"/>
                  <a:pt x="1608807" y="1223743"/>
                  <a:pt x="1597568" y="1235545"/>
                </a:cubicBezTo>
                <a:cubicBezTo>
                  <a:pt x="1586328" y="1247346"/>
                  <a:pt x="1566847" y="1253247"/>
                  <a:pt x="1539123" y="1253247"/>
                </a:cubicBezTo>
                <a:cubicBezTo>
                  <a:pt x="1520765" y="1253247"/>
                  <a:pt x="1502501" y="1250250"/>
                  <a:pt x="1484330" y="1244255"/>
                </a:cubicBezTo>
                <a:cubicBezTo>
                  <a:pt x="1466159" y="1238261"/>
                  <a:pt x="1454171" y="1233391"/>
                  <a:pt x="1448364" y="1229644"/>
                </a:cubicBezTo>
                <a:cubicBezTo>
                  <a:pt x="1442556" y="1225898"/>
                  <a:pt x="1438154" y="1222900"/>
                  <a:pt x="1435157" y="1220652"/>
                </a:cubicBezTo>
                <a:cubicBezTo>
                  <a:pt x="1428039" y="1235638"/>
                  <a:pt x="1424480" y="1252123"/>
                  <a:pt x="1424480" y="1270106"/>
                </a:cubicBezTo>
                <a:cubicBezTo>
                  <a:pt x="1424480" y="1282844"/>
                  <a:pt x="1426821" y="1294739"/>
                  <a:pt x="1431504" y="1305792"/>
                </a:cubicBezTo>
                <a:cubicBezTo>
                  <a:pt x="1436187" y="1316844"/>
                  <a:pt x="1443961" y="1327521"/>
                  <a:pt x="1454826" y="1337824"/>
                </a:cubicBezTo>
                <a:cubicBezTo>
                  <a:pt x="1465691" y="1348127"/>
                  <a:pt x="1481614" y="1356276"/>
                  <a:pt x="1502594" y="1362270"/>
                </a:cubicBezTo>
                <a:cubicBezTo>
                  <a:pt x="1523574" y="1368265"/>
                  <a:pt x="1548863" y="1371262"/>
                  <a:pt x="1578461" y="1371262"/>
                </a:cubicBezTo>
                <a:cubicBezTo>
                  <a:pt x="1602064" y="1371262"/>
                  <a:pt x="1623325" y="1367703"/>
                  <a:pt x="1642245" y="1360584"/>
                </a:cubicBezTo>
                <a:cubicBezTo>
                  <a:pt x="1661165" y="1353466"/>
                  <a:pt x="1676525" y="1344661"/>
                  <a:pt x="1688327" y="1334171"/>
                </a:cubicBezTo>
                <a:cubicBezTo>
                  <a:pt x="1700128" y="1323681"/>
                  <a:pt x="1710337" y="1311224"/>
                  <a:pt x="1718954" y="1296800"/>
                </a:cubicBezTo>
                <a:cubicBezTo>
                  <a:pt x="1727571" y="1282376"/>
                  <a:pt x="1733940" y="1269076"/>
                  <a:pt x="1738062" y="1256900"/>
                </a:cubicBezTo>
                <a:cubicBezTo>
                  <a:pt x="1742183" y="1244724"/>
                  <a:pt x="1745367" y="1231798"/>
                  <a:pt x="1747615" y="1218124"/>
                </a:cubicBezTo>
                <a:cubicBezTo>
                  <a:pt x="1749863" y="1204449"/>
                  <a:pt x="1751175" y="1194895"/>
                  <a:pt x="1751549" y="1189463"/>
                </a:cubicBezTo>
                <a:cubicBezTo>
                  <a:pt x="1751924" y="1184030"/>
                  <a:pt x="1752111" y="1179441"/>
                  <a:pt x="1752111" y="1175694"/>
                </a:cubicBezTo>
                <a:lnTo>
                  <a:pt x="1756607" y="1047002"/>
                </a:lnTo>
                <a:cubicBezTo>
                  <a:pt x="1756607" y="1021526"/>
                  <a:pt x="1750144" y="1001201"/>
                  <a:pt x="1737219" y="986028"/>
                </a:cubicBezTo>
                <a:cubicBezTo>
                  <a:pt x="1724293" y="970854"/>
                  <a:pt x="1705280" y="963268"/>
                  <a:pt x="1680178" y="963268"/>
                </a:cubicBezTo>
                <a:cubicBezTo>
                  <a:pt x="1665942" y="963268"/>
                  <a:pt x="1653578" y="965235"/>
                  <a:pt x="1643088" y="969169"/>
                </a:cubicBezTo>
                <a:cubicBezTo>
                  <a:pt x="1632598" y="973102"/>
                  <a:pt x="1625386" y="976943"/>
                  <a:pt x="1621452" y="980689"/>
                </a:cubicBezTo>
                <a:cubicBezTo>
                  <a:pt x="1617518" y="984436"/>
                  <a:pt x="1615926" y="986871"/>
                  <a:pt x="1616675" y="987995"/>
                </a:cubicBezTo>
                <a:lnTo>
                  <a:pt x="1616675" y="1087464"/>
                </a:lnTo>
                <a:cubicBezTo>
                  <a:pt x="1616675" y="1116312"/>
                  <a:pt x="1608995" y="1130736"/>
                  <a:pt x="1593634" y="1130736"/>
                </a:cubicBezTo>
                <a:cubicBezTo>
                  <a:pt x="1580147" y="1130736"/>
                  <a:pt x="1573403" y="1116312"/>
                  <a:pt x="1573403" y="1087464"/>
                </a:cubicBezTo>
                <a:cubicBezTo>
                  <a:pt x="1573403" y="1076599"/>
                  <a:pt x="1573684" y="1068825"/>
                  <a:pt x="1574246" y="1064142"/>
                </a:cubicBezTo>
                <a:cubicBezTo>
                  <a:pt x="1574808" y="1059459"/>
                  <a:pt x="1575089" y="1047939"/>
                  <a:pt x="1575089" y="1029581"/>
                </a:cubicBezTo>
                <a:cubicBezTo>
                  <a:pt x="1575089" y="1012347"/>
                  <a:pt x="1569001" y="996986"/>
                  <a:pt x="1556825" y="983499"/>
                </a:cubicBezTo>
                <a:cubicBezTo>
                  <a:pt x="1544649" y="970012"/>
                  <a:pt x="1525448" y="963268"/>
                  <a:pt x="1499222" y="963268"/>
                </a:cubicBezTo>
                <a:close/>
                <a:moveTo>
                  <a:pt x="1110383" y="962144"/>
                </a:moveTo>
                <a:cubicBezTo>
                  <a:pt x="1093524" y="962144"/>
                  <a:pt x="1079756" y="965047"/>
                  <a:pt x="1069078" y="970854"/>
                </a:cubicBezTo>
                <a:cubicBezTo>
                  <a:pt x="1058400" y="976662"/>
                  <a:pt x="1050626" y="985279"/>
                  <a:pt x="1045756" y="996705"/>
                </a:cubicBezTo>
                <a:cubicBezTo>
                  <a:pt x="1040886" y="1008132"/>
                  <a:pt x="1037701" y="1019372"/>
                  <a:pt x="1036203" y="1030424"/>
                </a:cubicBezTo>
                <a:cubicBezTo>
                  <a:pt x="1034704" y="1041476"/>
                  <a:pt x="1033955" y="1055244"/>
                  <a:pt x="1033955" y="1071729"/>
                </a:cubicBezTo>
                <a:cubicBezTo>
                  <a:pt x="1033955" y="1089712"/>
                  <a:pt x="1034236" y="1105635"/>
                  <a:pt x="1034798" y="1119497"/>
                </a:cubicBezTo>
                <a:cubicBezTo>
                  <a:pt x="1035359" y="1133359"/>
                  <a:pt x="1037045" y="1150874"/>
                  <a:pt x="1039855" y="1172042"/>
                </a:cubicBezTo>
                <a:cubicBezTo>
                  <a:pt x="1042665" y="1193209"/>
                  <a:pt x="1046412" y="1211754"/>
                  <a:pt x="1051095" y="1227677"/>
                </a:cubicBezTo>
                <a:cubicBezTo>
                  <a:pt x="1055778" y="1243600"/>
                  <a:pt x="1062709" y="1260272"/>
                  <a:pt x="1071888" y="1277693"/>
                </a:cubicBezTo>
                <a:cubicBezTo>
                  <a:pt x="1081067" y="1295114"/>
                  <a:pt x="1092025" y="1309538"/>
                  <a:pt x="1104763" y="1320965"/>
                </a:cubicBezTo>
                <a:cubicBezTo>
                  <a:pt x="1117502" y="1332392"/>
                  <a:pt x="1133611" y="1341852"/>
                  <a:pt x="1153093" y="1349345"/>
                </a:cubicBezTo>
                <a:cubicBezTo>
                  <a:pt x="1172575" y="1356838"/>
                  <a:pt x="1194492" y="1360584"/>
                  <a:pt x="1218844" y="1360584"/>
                </a:cubicBezTo>
                <a:cubicBezTo>
                  <a:pt x="1243571" y="1360584"/>
                  <a:pt x="1265676" y="1356838"/>
                  <a:pt x="1285157" y="1349345"/>
                </a:cubicBezTo>
                <a:cubicBezTo>
                  <a:pt x="1304639" y="1341852"/>
                  <a:pt x="1320749" y="1332485"/>
                  <a:pt x="1333487" y="1321246"/>
                </a:cubicBezTo>
                <a:cubicBezTo>
                  <a:pt x="1346225" y="1310006"/>
                  <a:pt x="1357277" y="1295582"/>
                  <a:pt x="1366644" y="1277974"/>
                </a:cubicBezTo>
                <a:cubicBezTo>
                  <a:pt x="1376010" y="1260365"/>
                  <a:pt x="1383035" y="1243600"/>
                  <a:pt x="1387718" y="1227677"/>
                </a:cubicBezTo>
                <a:cubicBezTo>
                  <a:pt x="1392401" y="1211754"/>
                  <a:pt x="1396054" y="1193209"/>
                  <a:pt x="1398676" y="1172042"/>
                </a:cubicBezTo>
                <a:cubicBezTo>
                  <a:pt x="1401299" y="1150874"/>
                  <a:pt x="1402891" y="1133359"/>
                  <a:pt x="1403453" y="1119497"/>
                </a:cubicBezTo>
                <a:cubicBezTo>
                  <a:pt x="1404015" y="1105635"/>
                  <a:pt x="1404296" y="1089712"/>
                  <a:pt x="1404296" y="1071729"/>
                </a:cubicBezTo>
                <a:cubicBezTo>
                  <a:pt x="1404296" y="1057867"/>
                  <a:pt x="1403828" y="1046159"/>
                  <a:pt x="1402891" y="1036606"/>
                </a:cubicBezTo>
                <a:cubicBezTo>
                  <a:pt x="1401954" y="1027052"/>
                  <a:pt x="1399894" y="1017217"/>
                  <a:pt x="1396710" y="1007102"/>
                </a:cubicBezTo>
                <a:cubicBezTo>
                  <a:pt x="1393525" y="996986"/>
                  <a:pt x="1389310" y="988931"/>
                  <a:pt x="1384065" y="982937"/>
                </a:cubicBezTo>
                <a:cubicBezTo>
                  <a:pt x="1378820" y="976943"/>
                  <a:pt x="1371514" y="971978"/>
                  <a:pt x="1362148" y="968045"/>
                </a:cubicBezTo>
                <a:cubicBezTo>
                  <a:pt x="1352782" y="964111"/>
                  <a:pt x="1341542" y="962144"/>
                  <a:pt x="1328430" y="962144"/>
                </a:cubicBezTo>
                <a:cubicBezTo>
                  <a:pt x="1302953" y="962144"/>
                  <a:pt x="1275979" y="967014"/>
                  <a:pt x="1247505" y="976755"/>
                </a:cubicBezTo>
                <a:lnTo>
                  <a:pt x="1247505" y="1202107"/>
                </a:lnTo>
                <a:cubicBezTo>
                  <a:pt x="1247505" y="1235076"/>
                  <a:pt x="1237951" y="1251561"/>
                  <a:pt x="1218844" y="1251561"/>
                </a:cubicBezTo>
                <a:cubicBezTo>
                  <a:pt x="1200861" y="1251561"/>
                  <a:pt x="1191869" y="1236575"/>
                  <a:pt x="1191869" y="1206603"/>
                </a:cubicBezTo>
                <a:lnTo>
                  <a:pt x="1191869" y="976755"/>
                </a:lnTo>
                <a:cubicBezTo>
                  <a:pt x="1190746" y="976381"/>
                  <a:pt x="1186624" y="975257"/>
                  <a:pt x="1179506" y="973383"/>
                </a:cubicBezTo>
                <a:cubicBezTo>
                  <a:pt x="1172388" y="971510"/>
                  <a:pt x="1165925" y="969824"/>
                  <a:pt x="1160118" y="968326"/>
                </a:cubicBezTo>
                <a:cubicBezTo>
                  <a:pt x="1154311" y="966827"/>
                  <a:pt x="1146724" y="965422"/>
                  <a:pt x="1137358" y="964111"/>
                </a:cubicBezTo>
                <a:cubicBezTo>
                  <a:pt x="1127992" y="962800"/>
                  <a:pt x="1119000" y="962144"/>
                  <a:pt x="1110383" y="962144"/>
                </a:cubicBezTo>
                <a:close/>
                <a:moveTo>
                  <a:pt x="431689" y="954838"/>
                </a:moveTo>
                <a:cubicBezTo>
                  <a:pt x="423821" y="954838"/>
                  <a:pt x="416141" y="955775"/>
                  <a:pt x="408648" y="957648"/>
                </a:cubicBezTo>
                <a:cubicBezTo>
                  <a:pt x="401155" y="959521"/>
                  <a:pt x="393568" y="962800"/>
                  <a:pt x="385888" y="967483"/>
                </a:cubicBezTo>
                <a:cubicBezTo>
                  <a:pt x="378207" y="972166"/>
                  <a:pt x="371932" y="979284"/>
                  <a:pt x="367062" y="988838"/>
                </a:cubicBezTo>
                <a:cubicBezTo>
                  <a:pt x="362191" y="998391"/>
                  <a:pt x="359756" y="1009724"/>
                  <a:pt x="359756" y="1022837"/>
                </a:cubicBezTo>
                <a:cubicBezTo>
                  <a:pt x="359756" y="1057680"/>
                  <a:pt x="365563" y="1080721"/>
                  <a:pt x="377177" y="1091960"/>
                </a:cubicBezTo>
                <a:lnTo>
                  <a:pt x="457540" y="1088588"/>
                </a:lnTo>
                <a:cubicBezTo>
                  <a:pt x="457165" y="1120434"/>
                  <a:pt x="456884" y="1148158"/>
                  <a:pt x="456697" y="1171761"/>
                </a:cubicBezTo>
                <a:cubicBezTo>
                  <a:pt x="456509" y="1195364"/>
                  <a:pt x="456322" y="1212785"/>
                  <a:pt x="456135" y="1224024"/>
                </a:cubicBezTo>
                <a:cubicBezTo>
                  <a:pt x="455947" y="1235264"/>
                  <a:pt x="455760" y="1244255"/>
                  <a:pt x="455573" y="1250999"/>
                </a:cubicBezTo>
                <a:cubicBezTo>
                  <a:pt x="455385" y="1257743"/>
                  <a:pt x="455198" y="1262426"/>
                  <a:pt x="455011" y="1265048"/>
                </a:cubicBezTo>
                <a:cubicBezTo>
                  <a:pt x="454823" y="1267671"/>
                  <a:pt x="454730" y="1269919"/>
                  <a:pt x="454730" y="1271792"/>
                </a:cubicBezTo>
                <a:cubicBezTo>
                  <a:pt x="454730" y="1281158"/>
                  <a:pt x="455854" y="1290337"/>
                  <a:pt x="458102" y="1299329"/>
                </a:cubicBezTo>
                <a:cubicBezTo>
                  <a:pt x="460349" y="1308321"/>
                  <a:pt x="464096" y="1317780"/>
                  <a:pt x="469341" y="1327709"/>
                </a:cubicBezTo>
                <a:cubicBezTo>
                  <a:pt x="474586" y="1337637"/>
                  <a:pt x="483016" y="1345598"/>
                  <a:pt x="494630" y="1351593"/>
                </a:cubicBezTo>
                <a:cubicBezTo>
                  <a:pt x="506244" y="1357587"/>
                  <a:pt x="520106" y="1360584"/>
                  <a:pt x="536216" y="1360584"/>
                </a:cubicBezTo>
                <a:cubicBezTo>
                  <a:pt x="572557" y="1360584"/>
                  <a:pt x="597471" y="1353653"/>
                  <a:pt x="610959" y="1339791"/>
                </a:cubicBezTo>
                <a:cubicBezTo>
                  <a:pt x="608336" y="1311318"/>
                  <a:pt x="607025" y="1262988"/>
                  <a:pt x="607025" y="1194802"/>
                </a:cubicBezTo>
                <a:cubicBezTo>
                  <a:pt x="607025" y="1152841"/>
                  <a:pt x="607774" y="1118373"/>
                  <a:pt x="609273" y="1091398"/>
                </a:cubicBezTo>
                <a:cubicBezTo>
                  <a:pt x="625757" y="1091773"/>
                  <a:pt x="641680" y="1091960"/>
                  <a:pt x="657041" y="1091960"/>
                </a:cubicBezTo>
                <a:cubicBezTo>
                  <a:pt x="660506" y="1091679"/>
                  <a:pt x="663755" y="1090977"/>
                  <a:pt x="666788" y="1089853"/>
                </a:cubicBezTo>
                <a:lnTo>
                  <a:pt x="674210" y="1085779"/>
                </a:lnTo>
                <a:lnTo>
                  <a:pt x="673971" y="1097018"/>
                </a:lnTo>
                <a:cubicBezTo>
                  <a:pt x="672660" y="1166328"/>
                  <a:pt x="672005" y="1224586"/>
                  <a:pt x="672005" y="1271792"/>
                </a:cubicBezTo>
                <a:cubicBezTo>
                  <a:pt x="672005" y="1302513"/>
                  <a:pt x="678655" y="1324992"/>
                  <a:pt x="691955" y="1339229"/>
                </a:cubicBezTo>
                <a:cubicBezTo>
                  <a:pt x="705255" y="1353466"/>
                  <a:pt x="727265" y="1360584"/>
                  <a:pt x="757987" y="1360584"/>
                </a:cubicBezTo>
                <a:cubicBezTo>
                  <a:pt x="769976" y="1360584"/>
                  <a:pt x="780653" y="1359554"/>
                  <a:pt x="790019" y="1357493"/>
                </a:cubicBezTo>
                <a:cubicBezTo>
                  <a:pt x="799385" y="1355433"/>
                  <a:pt x="806410" y="1353185"/>
                  <a:pt x="811093" y="1350750"/>
                </a:cubicBezTo>
                <a:cubicBezTo>
                  <a:pt x="815776" y="1348314"/>
                  <a:pt x="819804" y="1345411"/>
                  <a:pt x="823176" y="1342039"/>
                </a:cubicBezTo>
                <a:cubicBezTo>
                  <a:pt x="826548" y="1338667"/>
                  <a:pt x="828515" y="1336326"/>
                  <a:pt x="829076" y="1335014"/>
                </a:cubicBezTo>
                <a:cubicBezTo>
                  <a:pt x="829639" y="1333703"/>
                  <a:pt x="830107" y="1332673"/>
                  <a:pt x="830481" y="1331923"/>
                </a:cubicBezTo>
                <a:lnTo>
                  <a:pt x="830481" y="1214471"/>
                </a:lnTo>
                <a:cubicBezTo>
                  <a:pt x="835352" y="1213347"/>
                  <a:pt x="840035" y="1212785"/>
                  <a:pt x="844531" y="1212785"/>
                </a:cubicBezTo>
                <a:cubicBezTo>
                  <a:pt x="860266" y="1212785"/>
                  <a:pt x="868134" y="1219716"/>
                  <a:pt x="868134" y="1233578"/>
                </a:cubicBezTo>
                <a:lnTo>
                  <a:pt x="868134" y="1287527"/>
                </a:lnTo>
                <a:cubicBezTo>
                  <a:pt x="868134" y="1312629"/>
                  <a:pt x="875439" y="1331080"/>
                  <a:pt x="890051" y="1342882"/>
                </a:cubicBezTo>
                <a:cubicBezTo>
                  <a:pt x="904662" y="1354683"/>
                  <a:pt x="923957" y="1360584"/>
                  <a:pt x="947934" y="1360584"/>
                </a:cubicBezTo>
                <a:cubicBezTo>
                  <a:pt x="977532" y="1360584"/>
                  <a:pt x="1000947" y="1354590"/>
                  <a:pt x="1018181" y="1342601"/>
                </a:cubicBezTo>
                <a:cubicBezTo>
                  <a:pt x="1017806" y="1341102"/>
                  <a:pt x="1017619" y="1338105"/>
                  <a:pt x="1017619" y="1333609"/>
                </a:cubicBezTo>
                <a:cubicBezTo>
                  <a:pt x="1017619" y="1332860"/>
                  <a:pt x="1017806" y="1324430"/>
                  <a:pt x="1018181" y="1308321"/>
                </a:cubicBezTo>
                <a:cubicBezTo>
                  <a:pt x="1018556" y="1292211"/>
                  <a:pt x="1018743" y="1275351"/>
                  <a:pt x="1018743" y="1257743"/>
                </a:cubicBezTo>
                <a:cubicBezTo>
                  <a:pt x="1018743" y="1246129"/>
                  <a:pt x="1016963" y="1236013"/>
                  <a:pt x="1013404" y="1227396"/>
                </a:cubicBezTo>
                <a:cubicBezTo>
                  <a:pt x="1009845" y="1218779"/>
                  <a:pt x="1006005" y="1212410"/>
                  <a:pt x="1001884" y="1208289"/>
                </a:cubicBezTo>
                <a:cubicBezTo>
                  <a:pt x="997763" y="1204168"/>
                  <a:pt x="992892" y="1200890"/>
                  <a:pt x="987272" y="1198454"/>
                </a:cubicBezTo>
                <a:cubicBezTo>
                  <a:pt x="981653" y="1196019"/>
                  <a:pt x="977719" y="1194614"/>
                  <a:pt x="975471" y="1194240"/>
                </a:cubicBezTo>
                <a:cubicBezTo>
                  <a:pt x="973223" y="1193865"/>
                  <a:pt x="971537" y="1193678"/>
                  <a:pt x="970413" y="1193678"/>
                </a:cubicBezTo>
                <a:lnTo>
                  <a:pt x="975471" y="1190868"/>
                </a:lnTo>
                <a:cubicBezTo>
                  <a:pt x="978843" y="1188620"/>
                  <a:pt x="982964" y="1184686"/>
                  <a:pt x="987834" y="1179066"/>
                </a:cubicBezTo>
                <a:cubicBezTo>
                  <a:pt x="992705" y="1173447"/>
                  <a:pt x="997482" y="1166703"/>
                  <a:pt x="1002165" y="1158835"/>
                </a:cubicBezTo>
                <a:cubicBezTo>
                  <a:pt x="1006848" y="1150967"/>
                  <a:pt x="1010875" y="1140384"/>
                  <a:pt x="1014247" y="1127084"/>
                </a:cubicBezTo>
                <a:cubicBezTo>
                  <a:pt x="1017619" y="1113783"/>
                  <a:pt x="1019305" y="1099266"/>
                  <a:pt x="1019305" y="1083530"/>
                </a:cubicBezTo>
                <a:cubicBezTo>
                  <a:pt x="1019305" y="1003730"/>
                  <a:pt x="957113" y="963830"/>
                  <a:pt x="832729" y="963830"/>
                </a:cubicBezTo>
                <a:cubicBezTo>
                  <a:pt x="774846" y="963830"/>
                  <a:pt x="731714" y="966780"/>
                  <a:pt x="703335" y="972681"/>
                </a:cubicBezTo>
                <a:lnTo>
                  <a:pt x="697833" y="974295"/>
                </a:lnTo>
                <a:lnTo>
                  <a:pt x="697784" y="973243"/>
                </a:lnTo>
                <a:cubicBezTo>
                  <a:pt x="697222" y="965656"/>
                  <a:pt x="696379" y="960833"/>
                  <a:pt x="695255" y="958772"/>
                </a:cubicBezTo>
                <a:cubicBezTo>
                  <a:pt x="625570" y="958397"/>
                  <a:pt x="569935" y="957835"/>
                  <a:pt x="528349" y="957086"/>
                </a:cubicBezTo>
                <a:cubicBezTo>
                  <a:pt x="486762" y="956337"/>
                  <a:pt x="460349" y="955775"/>
                  <a:pt x="449110" y="955400"/>
                </a:cubicBezTo>
                <a:close/>
                <a:moveTo>
                  <a:pt x="7903546" y="905946"/>
                </a:moveTo>
                <a:cubicBezTo>
                  <a:pt x="7896803" y="905946"/>
                  <a:pt x="7890808" y="906883"/>
                  <a:pt x="7885563" y="908756"/>
                </a:cubicBezTo>
                <a:lnTo>
                  <a:pt x="7885563" y="911566"/>
                </a:lnTo>
                <a:cubicBezTo>
                  <a:pt x="7885563" y="917186"/>
                  <a:pt x="7884627" y="926927"/>
                  <a:pt x="7882753" y="940789"/>
                </a:cubicBezTo>
                <a:cubicBezTo>
                  <a:pt x="7880131" y="955775"/>
                  <a:pt x="7862897" y="963455"/>
                  <a:pt x="7831052" y="963830"/>
                </a:cubicBezTo>
                <a:cubicBezTo>
                  <a:pt x="7828429" y="963830"/>
                  <a:pt x="7823184" y="963736"/>
                  <a:pt x="7815316" y="963549"/>
                </a:cubicBezTo>
                <a:cubicBezTo>
                  <a:pt x="7807449" y="963361"/>
                  <a:pt x="7796584" y="963268"/>
                  <a:pt x="7782722" y="963268"/>
                </a:cubicBezTo>
                <a:cubicBezTo>
                  <a:pt x="7756122" y="964017"/>
                  <a:pt x="7732144" y="967951"/>
                  <a:pt x="7710789" y="975069"/>
                </a:cubicBezTo>
                <a:cubicBezTo>
                  <a:pt x="7689434" y="982188"/>
                  <a:pt x="7672013" y="990430"/>
                  <a:pt x="7658525" y="999796"/>
                </a:cubicBezTo>
                <a:cubicBezTo>
                  <a:pt x="7645038" y="1009162"/>
                  <a:pt x="7633517" y="1020870"/>
                  <a:pt x="7623964" y="1034920"/>
                </a:cubicBezTo>
                <a:cubicBezTo>
                  <a:pt x="7614410" y="1048969"/>
                  <a:pt x="7607292" y="1061707"/>
                  <a:pt x="7602609" y="1073134"/>
                </a:cubicBezTo>
                <a:cubicBezTo>
                  <a:pt x="7597926" y="1084561"/>
                  <a:pt x="7594366" y="1097767"/>
                  <a:pt x="7591931" y="1112753"/>
                </a:cubicBezTo>
                <a:cubicBezTo>
                  <a:pt x="7589496" y="1127739"/>
                  <a:pt x="7588091" y="1138698"/>
                  <a:pt x="7587717" y="1145629"/>
                </a:cubicBezTo>
                <a:cubicBezTo>
                  <a:pt x="7587342" y="1152560"/>
                  <a:pt x="7587155" y="1160708"/>
                  <a:pt x="7587155" y="1170075"/>
                </a:cubicBezTo>
                <a:cubicBezTo>
                  <a:pt x="7587155" y="1177942"/>
                  <a:pt x="7587530" y="1186091"/>
                  <a:pt x="7588278" y="1194521"/>
                </a:cubicBezTo>
                <a:cubicBezTo>
                  <a:pt x="7589028" y="1202950"/>
                  <a:pt x="7590714" y="1213909"/>
                  <a:pt x="7593336" y="1227396"/>
                </a:cubicBezTo>
                <a:cubicBezTo>
                  <a:pt x="7595959" y="1240884"/>
                  <a:pt x="7599612" y="1253528"/>
                  <a:pt x="7604295" y="1265329"/>
                </a:cubicBezTo>
                <a:cubicBezTo>
                  <a:pt x="7608978" y="1277131"/>
                  <a:pt x="7615721" y="1289307"/>
                  <a:pt x="7624526" y="1301858"/>
                </a:cubicBezTo>
                <a:cubicBezTo>
                  <a:pt x="7633330" y="1314409"/>
                  <a:pt x="7643633" y="1325180"/>
                  <a:pt x="7655435" y="1334171"/>
                </a:cubicBezTo>
                <a:cubicBezTo>
                  <a:pt x="7667236" y="1343163"/>
                  <a:pt x="7682316" y="1350562"/>
                  <a:pt x="7700673" y="1356369"/>
                </a:cubicBezTo>
                <a:cubicBezTo>
                  <a:pt x="7719031" y="1362176"/>
                  <a:pt x="7739450" y="1365080"/>
                  <a:pt x="7761929" y="1365080"/>
                </a:cubicBezTo>
                <a:cubicBezTo>
                  <a:pt x="7788155" y="1365080"/>
                  <a:pt x="7812039" y="1361615"/>
                  <a:pt x="7833581" y="1354683"/>
                </a:cubicBezTo>
                <a:cubicBezTo>
                  <a:pt x="7855123" y="1347752"/>
                  <a:pt x="7872544" y="1339042"/>
                  <a:pt x="7885844" y="1328552"/>
                </a:cubicBezTo>
                <a:cubicBezTo>
                  <a:pt x="7899144" y="1318061"/>
                  <a:pt x="7910852" y="1305511"/>
                  <a:pt x="7920968" y="1290899"/>
                </a:cubicBezTo>
                <a:cubicBezTo>
                  <a:pt x="7931083" y="1276288"/>
                  <a:pt x="7938483" y="1262613"/>
                  <a:pt x="7943165" y="1249875"/>
                </a:cubicBezTo>
                <a:cubicBezTo>
                  <a:pt x="7947849" y="1237137"/>
                  <a:pt x="7951595" y="1223462"/>
                  <a:pt x="7954405" y="1208851"/>
                </a:cubicBezTo>
                <a:cubicBezTo>
                  <a:pt x="7957215" y="1194240"/>
                  <a:pt x="7958901" y="1183281"/>
                  <a:pt x="7959463" y="1175975"/>
                </a:cubicBezTo>
                <a:cubicBezTo>
                  <a:pt x="7960025" y="1168670"/>
                  <a:pt x="7960306" y="1161832"/>
                  <a:pt x="7960306" y="1155463"/>
                </a:cubicBezTo>
                <a:cubicBezTo>
                  <a:pt x="7960306" y="1145722"/>
                  <a:pt x="7959838" y="1136075"/>
                  <a:pt x="7958901" y="1126522"/>
                </a:cubicBezTo>
                <a:cubicBezTo>
                  <a:pt x="7957964" y="1116968"/>
                  <a:pt x="7955997" y="1105635"/>
                  <a:pt x="7953000" y="1092522"/>
                </a:cubicBezTo>
                <a:cubicBezTo>
                  <a:pt x="7950003" y="1079409"/>
                  <a:pt x="7946069" y="1067140"/>
                  <a:pt x="7941199" y="1055713"/>
                </a:cubicBezTo>
                <a:cubicBezTo>
                  <a:pt x="7936328" y="1044286"/>
                  <a:pt x="7929397" y="1032765"/>
                  <a:pt x="7920406" y="1021151"/>
                </a:cubicBezTo>
                <a:cubicBezTo>
                  <a:pt x="7920031" y="1020777"/>
                  <a:pt x="7919656" y="1020402"/>
                  <a:pt x="7919282" y="1020027"/>
                </a:cubicBezTo>
                <a:cubicBezTo>
                  <a:pt x="7935017" y="1007289"/>
                  <a:pt x="7942697" y="986871"/>
                  <a:pt x="7942322" y="958772"/>
                </a:cubicBezTo>
                <a:cubicBezTo>
                  <a:pt x="7942322" y="955400"/>
                  <a:pt x="7941948" y="949968"/>
                  <a:pt x="7941199" y="942475"/>
                </a:cubicBezTo>
                <a:cubicBezTo>
                  <a:pt x="7938576" y="917748"/>
                  <a:pt x="7926025" y="905572"/>
                  <a:pt x="7903546" y="905946"/>
                </a:cubicBezTo>
                <a:close/>
                <a:moveTo>
                  <a:pt x="7564723" y="905946"/>
                </a:moveTo>
                <a:cubicBezTo>
                  <a:pt x="7557980" y="905946"/>
                  <a:pt x="7551985" y="906883"/>
                  <a:pt x="7546740" y="908756"/>
                </a:cubicBezTo>
                <a:lnTo>
                  <a:pt x="7546740" y="911566"/>
                </a:lnTo>
                <a:cubicBezTo>
                  <a:pt x="7546740" y="917186"/>
                  <a:pt x="7545803" y="926927"/>
                  <a:pt x="7543930" y="940789"/>
                </a:cubicBezTo>
                <a:cubicBezTo>
                  <a:pt x="7541682" y="953527"/>
                  <a:pt x="7529131" y="961020"/>
                  <a:pt x="7506278" y="963268"/>
                </a:cubicBezTo>
                <a:cubicBezTo>
                  <a:pt x="7501407" y="962519"/>
                  <a:pt x="7496350" y="962144"/>
                  <a:pt x="7491105" y="962144"/>
                </a:cubicBezTo>
                <a:cubicBezTo>
                  <a:pt x="7465628" y="962144"/>
                  <a:pt x="7438653" y="967014"/>
                  <a:pt x="7410180" y="976755"/>
                </a:cubicBezTo>
                <a:lnTo>
                  <a:pt x="7410180" y="1202107"/>
                </a:lnTo>
                <a:cubicBezTo>
                  <a:pt x="7410180" y="1235076"/>
                  <a:pt x="7400626" y="1251561"/>
                  <a:pt x="7381519" y="1251561"/>
                </a:cubicBezTo>
                <a:cubicBezTo>
                  <a:pt x="7363536" y="1251561"/>
                  <a:pt x="7354544" y="1236575"/>
                  <a:pt x="7354544" y="1206603"/>
                </a:cubicBezTo>
                <a:lnTo>
                  <a:pt x="7354544" y="976755"/>
                </a:lnTo>
                <a:cubicBezTo>
                  <a:pt x="7353421" y="976381"/>
                  <a:pt x="7349299" y="975257"/>
                  <a:pt x="7342181" y="973383"/>
                </a:cubicBezTo>
                <a:cubicBezTo>
                  <a:pt x="7335062" y="971510"/>
                  <a:pt x="7328600" y="969824"/>
                  <a:pt x="7322793" y="968326"/>
                </a:cubicBezTo>
                <a:cubicBezTo>
                  <a:pt x="7316986" y="966827"/>
                  <a:pt x="7309399" y="965422"/>
                  <a:pt x="7300033" y="964111"/>
                </a:cubicBezTo>
                <a:cubicBezTo>
                  <a:pt x="7290667" y="962800"/>
                  <a:pt x="7281675" y="962144"/>
                  <a:pt x="7273058" y="962144"/>
                </a:cubicBezTo>
                <a:cubicBezTo>
                  <a:pt x="7256199" y="962144"/>
                  <a:pt x="7242431" y="965047"/>
                  <a:pt x="7231753" y="970854"/>
                </a:cubicBezTo>
                <a:lnTo>
                  <a:pt x="7222632" y="977985"/>
                </a:lnTo>
                <a:lnTo>
                  <a:pt x="7222409" y="973243"/>
                </a:lnTo>
                <a:cubicBezTo>
                  <a:pt x="7221847" y="965656"/>
                  <a:pt x="7221004" y="960833"/>
                  <a:pt x="7219880" y="958772"/>
                </a:cubicBezTo>
                <a:cubicBezTo>
                  <a:pt x="7150195" y="958397"/>
                  <a:pt x="7094560" y="957835"/>
                  <a:pt x="7052974" y="957086"/>
                </a:cubicBezTo>
                <a:cubicBezTo>
                  <a:pt x="7011387" y="956337"/>
                  <a:pt x="6984974" y="955775"/>
                  <a:pt x="6973735" y="955400"/>
                </a:cubicBezTo>
                <a:lnTo>
                  <a:pt x="6956314" y="954838"/>
                </a:lnTo>
                <a:cubicBezTo>
                  <a:pt x="6948446" y="954838"/>
                  <a:pt x="6940766" y="955775"/>
                  <a:pt x="6933273" y="957648"/>
                </a:cubicBezTo>
                <a:cubicBezTo>
                  <a:pt x="6925780" y="959521"/>
                  <a:pt x="6918193" y="962800"/>
                  <a:pt x="6910513" y="967483"/>
                </a:cubicBezTo>
                <a:cubicBezTo>
                  <a:pt x="6902832" y="972166"/>
                  <a:pt x="6896557" y="979284"/>
                  <a:pt x="6891687" y="988838"/>
                </a:cubicBezTo>
                <a:cubicBezTo>
                  <a:pt x="6886816" y="998391"/>
                  <a:pt x="6884381" y="1009724"/>
                  <a:pt x="6884381" y="1022837"/>
                </a:cubicBezTo>
                <a:cubicBezTo>
                  <a:pt x="6884381" y="1057680"/>
                  <a:pt x="6890188" y="1080721"/>
                  <a:pt x="6901802" y="1091960"/>
                </a:cubicBezTo>
                <a:lnTo>
                  <a:pt x="6982165" y="1088588"/>
                </a:lnTo>
                <a:cubicBezTo>
                  <a:pt x="6981790" y="1120434"/>
                  <a:pt x="6981509" y="1148158"/>
                  <a:pt x="6981322" y="1171761"/>
                </a:cubicBezTo>
                <a:cubicBezTo>
                  <a:pt x="6981134" y="1195364"/>
                  <a:pt x="6980947" y="1212785"/>
                  <a:pt x="6980760" y="1224024"/>
                </a:cubicBezTo>
                <a:cubicBezTo>
                  <a:pt x="6980572" y="1235264"/>
                  <a:pt x="6980385" y="1244255"/>
                  <a:pt x="6980198" y="1250999"/>
                </a:cubicBezTo>
                <a:cubicBezTo>
                  <a:pt x="6980010" y="1257743"/>
                  <a:pt x="6979823" y="1262426"/>
                  <a:pt x="6979636" y="1265048"/>
                </a:cubicBezTo>
                <a:cubicBezTo>
                  <a:pt x="6979448" y="1267671"/>
                  <a:pt x="6979355" y="1269919"/>
                  <a:pt x="6979355" y="1271792"/>
                </a:cubicBezTo>
                <a:cubicBezTo>
                  <a:pt x="6979355" y="1281158"/>
                  <a:pt x="6980479" y="1290337"/>
                  <a:pt x="6982727" y="1299329"/>
                </a:cubicBezTo>
                <a:cubicBezTo>
                  <a:pt x="6984974" y="1308321"/>
                  <a:pt x="6988721" y="1317780"/>
                  <a:pt x="6993966" y="1327709"/>
                </a:cubicBezTo>
                <a:cubicBezTo>
                  <a:pt x="6999211" y="1337637"/>
                  <a:pt x="7007641" y="1345598"/>
                  <a:pt x="7019255" y="1351593"/>
                </a:cubicBezTo>
                <a:cubicBezTo>
                  <a:pt x="7030869" y="1357587"/>
                  <a:pt x="7044731" y="1360584"/>
                  <a:pt x="7060841" y="1360584"/>
                </a:cubicBezTo>
                <a:cubicBezTo>
                  <a:pt x="7097182" y="1360584"/>
                  <a:pt x="7122096" y="1353653"/>
                  <a:pt x="7135584" y="1339791"/>
                </a:cubicBezTo>
                <a:cubicBezTo>
                  <a:pt x="7132961" y="1311318"/>
                  <a:pt x="7131650" y="1262988"/>
                  <a:pt x="7131650" y="1194802"/>
                </a:cubicBezTo>
                <a:cubicBezTo>
                  <a:pt x="7131650" y="1152841"/>
                  <a:pt x="7132399" y="1118373"/>
                  <a:pt x="7133898" y="1091398"/>
                </a:cubicBezTo>
                <a:cubicBezTo>
                  <a:pt x="7150382" y="1091773"/>
                  <a:pt x="7166305" y="1091960"/>
                  <a:pt x="7181666" y="1091960"/>
                </a:cubicBezTo>
                <a:cubicBezTo>
                  <a:pt x="7185131" y="1091679"/>
                  <a:pt x="7188381" y="1090977"/>
                  <a:pt x="7191412" y="1089853"/>
                </a:cubicBezTo>
                <a:lnTo>
                  <a:pt x="7196756" y="1086920"/>
                </a:lnTo>
                <a:lnTo>
                  <a:pt x="7196840" y="1097158"/>
                </a:lnTo>
                <a:cubicBezTo>
                  <a:pt x="7196981" y="1105120"/>
                  <a:pt x="7197191" y="1112566"/>
                  <a:pt x="7197473" y="1119497"/>
                </a:cubicBezTo>
                <a:cubicBezTo>
                  <a:pt x="7198035" y="1133359"/>
                  <a:pt x="7199721" y="1150874"/>
                  <a:pt x="7202530" y="1172042"/>
                </a:cubicBezTo>
                <a:cubicBezTo>
                  <a:pt x="7205340" y="1193209"/>
                  <a:pt x="7209086" y="1211754"/>
                  <a:pt x="7213770" y="1227677"/>
                </a:cubicBezTo>
                <a:cubicBezTo>
                  <a:pt x="7218453" y="1243600"/>
                  <a:pt x="7225384" y="1260272"/>
                  <a:pt x="7234563" y="1277693"/>
                </a:cubicBezTo>
                <a:cubicBezTo>
                  <a:pt x="7243742" y="1295114"/>
                  <a:pt x="7254700" y="1309538"/>
                  <a:pt x="7267439" y="1320965"/>
                </a:cubicBezTo>
                <a:cubicBezTo>
                  <a:pt x="7280176" y="1332392"/>
                  <a:pt x="7296286" y="1341852"/>
                  <a:pt x="7315768" y="1349345"/>
                </a:cubicBezTo>
                <a:cubicBezTo>
                  <a:pt x="7335250" y="1356838"/>
                  <a:pt x="7357167" y="1360584"/>
                  <a:pt x="7381519" y="1360584"/>
                </a:cubicBezTo>
                <a:cubicBezTo>
                  <a:pt x="7406246" y="1360584"/>
                  <a:pt x="7428350" y="1356838"/>
                  <a:pt x="7447832" y="1349345"/>
                </a:cubicBezTo>
                <a:cubicBezTo>
                  <a:pt x="7467314" y="1341852"/>
                  <a:pt x="7483424" y="1332485"/>
                  <a:pt x="7496162" y="1321246"/>
                </a:cubicBezTo>
                <a:cubicBezTo>
                  <a:pt x="7508900" y="1310006"/>
                  <a:pt x="7519952" y="1295582"/>
                  <a:pt x="7529319" y="1277974"/>
                </a:cubicBezTo>
                <a:cubicBezTo>
                  <a:pt x="7538685" y="1260365"/>
                  <a:pt x="7545709" y="1243600"/>
                  <a:pt x="7550393" y="1227677"/>
                </a:cubicBezTo>
                <a:cubicBezTo>
                  <a:pt x="7555076" y="1211754"/>
                  <a:pt x="7558728" y="1193209"/>
                  <a:pt x="7561352" y="1172042"/>
                </a:cubicBezTo>
                <a:cubicBezTo>
                  <a:pt x="7563973" y="1150874"/>
                  <a:pt x="7565566" y="1133359"/>
                  <a:pt x="7566128" y="1119497"/>
                </a:cubicBezTo>
                <a:cubicBezTo>
                  <a:pt x="7566690" y="1105635"/>
                  <a:pt x="7566971" y="1089712"/>
                  <a:pt x="7566971" y="1071729"/>
                </a:cubicBezTo>
                <a:cubicBezTo>
                  <a:pt x="7566971" y="1057867"/>
                  <a:pt x="7566597" y="1046065"/>
                  <a:pt x="7565847" y="1036325"/>
                </a:cubicBezTo>
                <a:cubicBezTo>
                  <a:pt x="7565472" y="1034077"/>
                  <a:pt x="7565098" y="1031641"/>
                  <a:pt x="7564723" y="1029019"/>
                </a:cubicBezTo>
                <a:cubicBezTo>
                  <a:pt x="7591324" y="1018154"/>
                  <a:pt x="7604249" y="994738"/>
                  <a:pt x="7603500" y="958772"/>
                </a:cubicBezTo>
                <a:cubicBezTo>
                  <a:pt x="7603500" y="955400"/>
                  <a:pt x="7603125" y="949968"/>
                  <a:pt x="7602376" y="942475"/>
                </a:cubicBezTo>
                <a:cubicBezTo>
                  <a:pt x="7599753" y="917748"/>
                  <a:pt x="7587202" y="905572"/>
                  <a:pt x="7564723" y="905946"/>
                </a:cubicBezTo>
                <a:close/>
                <a:moveTo>
                  <a:pt x="6237815" y="869980"/>
                </a:moveTo>
                <a:cubicBezTo>
                  <a:pt x="6231820" y="869980"/>
                  <a:pt x="6226106" y="871104"/>
                  <a:pt x="6220675" y="873352"/>
                </a:cubicBezTo>
                <a:cubicBezTo>
                  <a:pt x="6215242" y="875600"/>
                  <a:pt x="6210840" y="878035"/>
                  <a:pt x="6207468" y="880658"/>
                </a:cubicBezTo>
                <a:cubicBezTo>
                  <a:pt x="6204096" y="883280"/>
                  <a:pt x="6201005" y="886371"/>
                  <a:pt x="6198195" y="889930"/>
                </a:cubicBezTo>
                <a:cubicBezTo>
                  <a:pt x="6195385" y="893489"/>
                  <a:pt x="6193512" y="896018"/>
                  <a:pt x="6192576" y="897517"/>
                </a:cubicBezTo>
                <a:cubicBezTo>
                  <a:pt x="6191639" y="899015"/>
                  <a:pt x="6190983" y="900139"/>
                  <a:pt x="6190609" y="900889"/>
                </a:cubicBezTo>
                <a:cubicBezTo>
                  <a:pt x="6184989" y="908756"/>
                  <a:pt x="6182179" y="916999"/>
                  <a:pt x="6182179" y="925616"/>
                </a:cubicBezTo>
                <a:cubicBezTo>
                  <a:pt x="6182179" y="931610"/>
                  <a:pt x="6184801" y="936480"/>
                  <a:pt x="6190047" y="940227"/>
                </a:cubicBezTo>
                <a:cubicBezTo>
                  <a:pt x="6195292" y="943973"/>
                  <a:pt x="6201098" y="945847"/>
                  <a:pt x="6207468" y="945847"/>
                </a:cubicBezTo>
                <a:cubicBezTo>
                  <a:pt x="6217584" y="945847"/>
                  <a:pt x="6227511" y="937417"/>
                  <a:pt x="6237253" y="920558"/>
                </a:cubicBezTo>
                <a:cubicBezTo>
                  <a:pt x="6246245" y="937417"/>
                  <a:pt x="6256172" y="945847"/>
                  <a:pt x="6267037" y="945847"/>
                </a:cubicBezTo>
                <a:cubicBezTo>
                  <a:pt x="6273406" y="945847"/>
                  <a:pt x="6279307" y="943973"/>
                  <a:pt x="6284739" y="940227"/>
                </a:cubicBezTo>
                <a:cubicBezTo>
                  <a:pt x="6290172" y="936480"/>
                  <a:pt x="6292888" y="931610"/>
                  <a:pt x="6292888" y="925616"/>
                </a:cubicBezTo>
                <a:cubicBezTo>
                  <a:pt x="6292888" y="917373"/>
                  <a:pt x="6289891" y="909131"/>
                  <a:pt x="6283896" y="900889"/>
                </a:cubicBezTo>
                <a:lnTo>
                  <a:pt x="6281649" y="897517"/>
                </a:lnTo>
                <a:cubicBezTo>
                  <a:pt x="6280525" y="895644"/>
                  <a:pt x="6278651" y="893115"/>
                  <a:pt x="6276029" y="889930"/>
                </a:cubicBezTo>
                <a:cubicBezTo>
                  <a:pt x="6273406" y="886746"/>
                  <a:pt x="6270409" y="883655"/>
                  <a:pt x="6267037" y="880658"/>
                </a:cubicBezTo>
                <a:cubicBezTo>
                  <a:pt x="6263666" y="877660"/>
                  <a:pt x="6259357" y="875131"/>
                  <a:pt x="6254112" y="873071"/>
                </a:cubicBezTo>
                <a:cubicBezTo>
                  <a:pt x="6248867" y="871010"/>
                  <a:pt x="6243434" y="869980"/>
                  <a:pt x="6237815" y="869980"/>
                </a:cubicBezTo>
                <a:close/>
                <a:moveTo>
                  <a:pt x="1924704" y="869980"/>
                </a:moveTo>
                <a:cubicBezTo>
                  <a:pt x="1918710" y="869980"/>
                  <a:pt x="1912996" y="871104"/>
                  <a:pt x="1907564" y="873352"/>
                </a:cubicBezTo>
                <a:cubicBezTo>
                  <a:pt x="1902131" y="875600"/>
                  <a:pt x="1897729" y="878035"/>
                  <a:pt x="1894357" y="880658"/>
                </a:cubicBezTo>
                <a:cubicBezTo>
                  <a:pt x="1890985" y="883280"/>
                  <a:pt x="1887895" y="886371"/>
                  <a:pt x="1885085" y="889930"/>
                </a:cubicBezTo>
                <a:cubicBezTo>
                  <a:pt x="1882275" y="893489"/>
                  <a:pt x="1880402" y="896018"/>
                  <a:pt x="1879465" y="897517"/>
                </a:cubicBezTo>
                <a:cubicBezTo>
                  <a:pt x="1878528" y="899015"/>
                  <a:pt x="1877873" y="900139"/>
                  <a:pt x="1877498" y="900889"/>
                </a:cubicBezTo>
                <a:cubicBezTo>
                  <a:pt x="1871878" y="908756"/>
                  <a:pt x="1869068" y="916999"/>
                  <a:pt x="1869068" y="925616"/>
                </a:cubicBezTo>
                <a:cubicBezTo>
                  <a:pt x="1869068" y="931610"/>
                  <a:pt x="1871691" y="936480"/>
                  <a:pt x="1876936" y="940227"/>
                </a:cubicBezTo>
                <a:cubicBezTo>
                  <a:pt x="1882181" y="943973"/>
                  <a:pt x="1887988" y="945847"/>
                  <a:pt x="1894357" y="945847"/>
                </a:cubicBezTo>
                <a:cubicBezTo>
                  <a:pt x="1904473" y="945847"/>
                  <a:pt x="1914401" y="937417"/>
                  <a:pt x="1924142" y="920558"/>
                </a:cubicBezTo>
                <a:cubicBezTo>
                  <a:pt x="1933134" y="937417"/>
                  <a:pt x="1943062" y="945847"/>
                  <a:pt x="1953927" y="945847"/>
                </a:cubicBezTo>
                <a:cubicBezTo>
                  <a:pt x="1960296" y="945847"/>
                  <a:pt x="1966196" y="943973"/>
                  <a:pt x="1971629" y="940227"/>
                </a:cubicBezTo>
                <a:cubicBezTo>
                  <a:pt x="1977061" y="936480"/>
                  <a:pt x="1979777" y="931610"/>
                  <a:pt x="1979777" y="925616"/>
                </a:cubicBezTo>
                <a:cubicBezTo>
                  <a:pt x="1979777" y="917373"/>
                  <a:pt x="1976780" y="909131"/>
                  <a:pt x="1970786" y="900889"/>
                </a:cubicBezTo>
                <a:lnTo>
                  <a:pt x="1968538" y="897517"/>
                </a:lnTo>
                <a:cubicBezTo>
                  <a:pt x="1967414" y="895644"/>
                  <a:pt x="1965541" y="893115"/>
                  <a:pt x="1962918" y="889930"/>
                </a:cubicBezTo>
                <a:cubicBezTo>
                  <a:pt x="1960296" y="886746"/>
                  <a:pt x="1957298" y="883655"/>
                  <a:pt x="1953927" y="880658"/>
                </a:cubicBezTo>
                <a:cubicBezTo>
                  <a:pt x="1950555" y="877660"/>
                  <a:pt x="1946246" y="875131"/>
                  <a:pt x="1941001" y="873071"/>
                </a:cubicBezTo>
                <a:cubicBezTo>
                  <a:pt x="1935756" y="871010"/>
                  <a:pt x="1930324" y="869980"/>
                  <a:pt x="1924704" y="869980"/>
                </a:cubicBezTo>
                <a:close/>
                <a:moveTo>
                  <a:pt x="7759681" y="858740"/>
                </a:moveTo>
                <a:cubicBezTo>
                  <a:pt x="7756309" y="858740"/>
                  <a:pt x="7752656" y="859115"/>
                  <a:pt x="7748722" y="859864"/>
                </a:cubicBezTo>
                <a:cubicBezTo>
                  <a:pt x="7744789" y="860614"/>
                  <a:pt x="7740761" y="861738"/>
                  <a:pt x="7736640" y="863236"/>
                </a:cubicBezTo>
                <a:cubicBezTo>
                  <a:pt x="7732519" y="864735"/>
                  <a:pt x="7729053" y="867170"/>
                  <a:pt x="7726243" y="870542"/>
                </a:cubicBezTo>
                <a:cubicBezTo>
                  <a:pt x="7723433" y="873914"/>
                  <a:pt x="7722028" y="877848"/>
                  <a:pt x="7722028" y="882343"/>
                </a:cubicBezTo>
                <a:cubicBezTo>
                  <a:pt x="7722028" y="887589"/>
                  <a:pt x="7724276" y="893770"/>
                  <a:pt x="7728772" y="900889"/>
                </a:cubicBezTo>
                <a:lnTo>
                  <a:pt x="7731020" y="899203"/>
                </a:lnTo>
                <a:cubicBezTo>
                  <a:pt x="7732519" y="898079"/>
                  <a:pt x="7735141" y="896861"/>
                  <a:pt x="7738888" y="895550"/>
                </a:cubicBezTo>
                <a:cubicBezTo>
                  <a:pt x="7742635" y="894239"/>
                  <a:pt x="7746943" y="893583"/>
                  <a:pt x="7751813" y="893583"/>
                </a:cubicBezTo>
                <a:cubicBezTo>
                  <a:pt x="7762678" y="893583"/>
                  <a:pt x="7768110" y="896205"/>
                  <a:pt x="7768110" y="901451"/>
                </a:cubicBezTo>
                <a:cubicBezTo>
                  <a:pt x="7768110" y="903698"/>
                  <a:pt x="7765676" y="906602"/>
                  <a:pt x="7760805" y="910161"/>
                </a:cubicBezTo>
                <a:cubicBezTo>
                  <a:pt x="7755934" y="913720"/>
                  <a:pt x="7753312" y="917092"/>
                  <a:pt x="7752937" y="920277"/>
                </a:cubicBezTo>
                <a:cubicBezTo>
                  <a:pt x="7752563" y="923461"/>
                  <a:pt x="7753124" y="926084"/>
                  <a:pt x="7754623" y="928144"/>
                </a:cubicBezTo>
                <a:cubicBezTo>
                  <a:pt x="7756122" y="930205"/>
                  <a:pt x="7758557" y="931891"/>
                  <a:pt x="7761929" y="933202"/>
                </a:cubicBezTo>
                <a:cubicBezTo>
                  <a:pt x="7765301" y="934513"/>
                  <a:pt x="7769234" y="935169"/>
                  <a:pt x="7773730" y="935169"/>
                </a:cubicBezTo>
                <a:cubicBezTo>
                  <a:pt x="7777851" y="935169"/>
                  <a:pt x="7783097" y="934607"/>
                  <a:pt x="7789465" y="933483"/>
                </a:cubicBezTo>
                <a:cubicBezTo>
                  <a:pt x="7789465" y="928987"/>
                  <a:pt x="7790776" y="925990"/>
                  <a:pt x="7793400" y="924492"/>
                </a:cubicBezTo>
                <a:cubicBezTo>
                  <a:pt x="7796022" y="922993"/>
                  <a:pt x="7798925" y="921026"/>
                  <a:pt x="7802110" y="918591"/>
                </a:cubicBezTo>
                <a:cubicBezTo>
                  <a:pt x="7805295" y="916156"/>
                  <a:pt x="7807636" y="912877"/>
                  <a:pt x="7809135" y="908756"/>
                </a:cubicBezTo>
                <a:cubicBezTo>
                  <a:pt x="7810633" y="904635"/>
                  <a:pt x="7811383" y="899671"/>
                  <a:pt x="7811383" y="893864"/>
                </a:cubicBezTo>
                <a:cubicBezTo>
                  <a:pt x="7811383" y="888057"/>
                  <a:pt x="7810071" y="882999"/>
                  <a:pt x="7807449" y="878691"/>
                </a:cubicBezTo>
                <a:cubicBezTo>
                  <a:pt x="7804826" y="874382"/>
                  <a:pt x="7801548" y="871010"/>
                  <a:pt x="7797614" y="868575"/>
                </a:cubicBezTo>
                <a:cubicBezTo>
                  <a:pt x="7793680" y="866140"/>
                  <a:pt x="7789185" y="864173"/>
                  <a:pt x="7784127" y="862674"/>
                </a:cubicBezTo>
                <a:cubicBezTo>
                  <a:pt x="7779069" y="861176"/>
                  <a:pt x="7774573" y="860145"/>
                  <a:pt x="7770639" y="859583"/>
                </a:cubicBezTo>
                <a:cubicBezTo>
                  <a:pt x="7766705" y="859021"/>
                  <a:pt x="7763053" y="858740"/>
                  <a:pt x="7759681" y="858740"/>
                </a:cubicBezTo>
                <a:close/>
                <a:moveTo>
                  <a:pt x="6218707" y="800295"/>
                </a:moveTo>
                <a:cubicBezTo>
                  <a:pt x="6209341" y="800295"/>
                  <a:pt x="6200630" y="804042"/>
                  <a:pt x="6192576" y="811535"/>
                </a:cubicBezTo>
                <a:cubicBezTo>
                  <a:pt x="6184520" y="819028"/>
                  <a:pt x="6180493" y="827832"/>
                  <a:pt x="6180493" y="837947"/>
                </a:cubicBezTo>
                <a:cubicBezTo>
                  <a:pt x="6180493" y="849562"/>
                  <a:pt x="6187424" y="859490"/>
                  <a:pt x="6201286" y="867732"/>
                </a:cubicBezTo>
                <a:lnTo>
                  <a:pt x="6203534" y="863798"/>
                </a:lnTo>
                <a:cubicBezTo>
                  <a:pt x="6204658" y="860801"/>
                  <a:pt x="6206812" y="857991"/>
                  <a:pt x="6209997" y="855369"/>
                </a:cubicBezTo>
                <a:cubicBezTo>
                  <a:pt x="6213181" y="852746"/>
                  <a:pt x="6216834" y="851435"/>
                  <a:pt x="6220955" y="851435"/>
                </a:cubicBezTo>
                <a:cubicBezTo>
                  <a:pt x="6225451" y="851809"/>
                  <a:pt x="6234255" y="853964"/>
                  <a:pt x="6247368" y="857897"/>
                </a:cubicBezTo>
                <a:cubicBezTo>
                  <a:pt x="6260481" y="861831"/>
                  <a:pt x="6270409" y="863798"/>
                  <a:pt x="6277153" y="863798"/>
                </a:cubicBezTo>
                <a:cubicBezTo>
                  <a:pt x="6286144" y="863798"/>
                  <a:pt x="6294386" y="860988"/>
                  <a:pt x="6301880" y="855369"/>
                </a:cubicBezTo>
                <a:cubicBezTo>
                  <a:pt x="6309373" y="849749"/>
                  <a:pt x="6313120" y="842631"/>
                  <a:pt x="6313120" y="834014"/>
                </a:cubicBezTo>
                <a:cubicBezTo>
                  <a:pt x="6313120" y="812659"/>
                  <a:pt x="6303940" y="801981"/>
                  <a:pt x="6285582" y="801981"/>
                </a:cubicBezTo>
                <a:cubicBezTo>
                  <a:pt x="6285208" y="801981"/>
                  <a:pt x="6284739" y="803011"/>
                  <a:pt x="6284178" y="805072"/>
                </a:cubicBezTo>
                <a:cubicBezTo>
                  <a:pt x="6283616" y="807133"/>
                  <a:pt x="6282211" y="809193"/>
                  <a:pt x="6279963" y="811254"/>
                </a:cubicBezTo>
                <a:cubicBezTo>
                  <a:pt x="6277715" y="813314"/>
                  <a:pt x="6274717" y="814344"/>
                  <a:pt x="6270971" y="814344"/>
                </a:cubicBezTo>
                <a:cubicBezTo>
                  <a:pt x="6264977" y="814344"/>
                  <a:pt x="6256266" y="812003"/>
                  <a:pt x="6244839" y="807320"/>
                </a:cubicBezTo>
                <a:cubicBezTo>
                  <a:pt x="6233412" y="802637"/>
                  <a:pt x="6224702" y="800295"/>
                  <a:pt x="6218707" y="800295"/>
                </a:cubicBezTo>
                <a:close/>
                <a:moveTo>
                  <a:pt x="5248138" y="548311"/>
                </a:moveTo>
                <a:cubicBezTo>
                  <a:pt x="5230904" y="548311"/>
                  <a:pt x="5216199" y="554399"/>
                  <a:pt x="5204023" y="566575"/>
                </a:cubicBezTo>
                <a:cubicBezTo>
                  <a:pt x="5191847" y="578752"/>
                  <a:pt x="5185759" y="593457"/>
                  <a:pt x="5185759" y="610690"/>
                </a:cubicBezTo>
                <a:cubicBezTo>
                  <a:pt x="5185759" y="627924"/>
                  <a:pt x="5191847" y="642629"/>
                  <a:pt x="5204023" y="654805"/>
                </a:cubicBezTo>
                <a:cubicBezTo>
                  <a:pt x="5216199" y="666982"/>
                  <a:pt x="5230904" y="673070"/>
                  <a:pt x="5248138" y="673070"/>
                </a:cubicBezTo>
                <a:cubicBezTo>
                  <a:pt x="5265372" y="673070"/>
                  <a:pt x="5280077" y="666982"/>
                  <a:pt x="5292253" y="654805"/>
                </a:cubicBezTo>
                <a:cubicBezTo>
                  <a:pt x="5304429" y="642629"/>
                  <a:pt x="5310517" y="627924"/>
                  <a:pt x="5310517" y="610690"/>
                </a:cubicBezTo>
                <a:cubicBezTo>
                  <a:pt x="5310517" y="593457"/>
                  <a:pt x="5304429" y="578752"/>
                  <a:pt x="5292253" y="566575"/>
                </a:cubicBezTo>
                <a:cubicBezTo>
                  <a:pt x="5280077" y="554399"/>
                  <a:pt x="5265372" y="548311"/>
                  <a:pt x="5248138" y="548311"/>
                </a:cubicBezTo>
                <a:close/>
                <a:moveTo>
                  <a:pt x="3993372" y="522460"/>
                </a:moveTo>
                <a:cubicBezTo>
                  <a:pt x="4005361" y="522460"/>
                  <a:pt x="4015476" y="525832"/>
                  <a:pt x="4023719" y="532576"/>
                </a:cubicBezTo>
                <a:cubicBezTo>
                  <a:pt x="4031961" y="539320"/>
                  <a:pt x="4036082" y="550746"/>
                  <a:pt x="4036082" y="566856"/>
                </a:cubicBezTo>
                <a:cubicBezTo>
                  <a:pt x="4036082" y="595704"/>
                  <a:pt x="4019598" y="610128"/>
                  <a:pt x="3986629" y="610128"/>
                </a:cubicBezTo>
                <a:cubicBezTo>
                  <a:pt x="3979885" y="610128"/>
                  <a:pt x="3973890" y="609566"/>
                  <a:pt x="3968645" y="608443"/>
                </a:cubicBezTo>
                <a:cubicBezTo>
                  <a:pt x="3967147" y="599076"/>
                  <a:pt x="3966397" y="587275"/>
                  <a:pt x="3966397" y="573038"/>
                </a:cubicBezTo>
                <a:cubicBezTo>
                  <a:pt x="3966397" y="556553"/>
                  <a:pt x="3967147" y="541193"/>
                  <a:pt x="3968645" y="526956"/>
                </a:cubicBezTo>
                <a:cubicBezTo>
                  <a:pt x="3976138" y="523959"/>
                  <a:pt x="3984380" y="522460"/>
                  <a:pt x="3993372" y="522460"/>
                </a:cubicBezTo>
                <a:close/>
                <a:moveTo>
                  <a:pt x="4353103" y="403322"/>
                </a:moveTo>
                <a:cubicBezTo>
                  <a:pt x="4383075" y="403322"/>
                  <a:pt x="4398061" y="426737"/>
                  <a:pt x="4398061" y="473569"/>
                </a:cubicBezTo>
                <a:cubicBezTo>
                  <a:pt x="4398061" y="483684"/>
                  <a:pt x="4397686" y="492114"/>
                  <a:pt x="4396937" y="498857"/>
                </a:cubicBezTo>
                <a:lnTo>
                  <a:pt x="4315450" y="501667"/>
                </a:lnTo>
                <a:cubicBezTo>
                  <a:pt x="4313202" y="498670"/>
                  <a:pt x="4312078" y="488367"/>
                  <a:pt x="4312078" y="470759"/>
                </a:cubicBezTo>
                <a:cubicBezTo>
                  <a:pt x="4312078" y="425801"/>
                  <a:pt x="4325753" y="403322"/>
                  <a:pt x="4353103" y="403322"/>
                </a:cubicBezTo>
                <a:close/>
                <a:moveTo>
                  <a:pt x="5248138" y="390958"/>
                </a:moveTo>
                <a:cubicBezTo>
                  <a:pt x="5230904" y="390958"/>
                  <a:pt x="5216199" y="397046"/>
                  <a:pt x="5204023" y="409222"/>
                </a:cubicBezTo>
                <a:cubicBezTo>
                  <a:pt x="5191847" y="421398"/>
                  <a:pt x="5185759" y="436104"/>
                  <a:pt x="5185759" y="453337"/>
                </a:cubicBezTo>
                <a:cubicBezTo>
                  <a:pt x="5185759" y="470571"/>
                  <a:pt x="5191847" y="485276"/>
                  <a:pt x="5204023" y="497452"/>
                </a:cubicBezTo>
                <a:cubicBezTo>
                  <a:pt x="5216199" y="509629"/>
                  <a:pt x="5230904" y="515717"/>
                  <a:pt x="5248138" y="515717"/>
                </a:cubicBezTo>
                <a:cubicBezTo>
                  <a:pt x="5265372" y="515717"/>
                  <a:pt x="5280077" y="509629"/>
                  <a:pt x="5292253" y="497452"/>
                </a:cubicBezTo>
                <a:cubicBezTo>
                  <a:pt x="5304429" y="485276"/>
                  <a:pt x="5310517" y="470571"/>
                  <a:pt x="5310517" y="453337"/>
                </a:cubicBezTo>
                <a:cubicBezTo>
                  <a:pt x="5310517" y="436104"/>
                  <a:pt x="5304429" y="421398"/>
                  <a:pt x="5292253" y="409222"/>
                </a:cubicBezTo>
                <a:cubicBezTo>
                  <a:pt x="5280077" y="397046"/>
                  <a:pt x="5265372" y="390958"/>
                  <a:pt x="5248138" y="390958"/>
                </a:cubicBezTo>
                <a:close/>
                <a:moveTo>
                  <a:pt x="3991686" y="390958"/>
                </a:moveTo>
                <a:cubicBezTo>
                  <a:pt x="4001427" y="390958"/>
                  <a:pt x="4009950" y="394143"/>
                  <a:pt x="4017256" y="400512"/>
                </a:cubicBezTo>
                <a:cubicBezTo>
                  <a:pt x="4024561" y="406881"/>
                  <a:pt x="4028214" y="416996"/>
                  <a:pt x="4028214" y="430858"/>
                </a:cubicBezTo>
                <a:cubicBezTo>
                  <a:pt x="4028214" y="455211"/>
                  <a:pt x="4012105" y="467387"/>
                  <a:pt x="3979885" y="467387"/>
                </a:cubicBezTo>
                <a:cubicBezTo>
                  <a:pt x="3975763" y="467387"/>
                  <a:pt x="3972392" y="467012"/>
                  <a:pt x="3969769" y="466263"/>
                </a:cubicBezTo>
                <a:cubicBezTo>
                  <a:pt x="3969769" y="438539"/>
                  <a:pt x="3970893" y="414748"/>
                  <a:pt x="3973141" y="394892"/>
                </a:cubicBezTo>
                <a:cubicBezTo>
                  <a:pt x="3978386" y="392269"/>
                  <a:pt x="3984568" y="390958"/>
                  <a:pt x="3991686" y="390958"/>
                </a:cubicBezTo>
                <a:close/>
                <a:moveTo>
                  <a:pt x="3982133" y="290927"/>
                </a:moveTo>
                <a:cubicBezTo>
                  <a:pt x="3963400" y="290927"/>
                  <a:pt x="3942139" y="292051"/>
                  <a:pt x="3918348" y="294298"/>
                </a:cubicBezTo>
                <a:cubicBezTo>
                  <a:pt x="3894558" y="296546"/>
                  <a:pt x="3874889" y="298888"/>
                  <a:pt x="3859341" y="301323"/>
                </a:cubicBezTo>
                <a:cubicBezTo>
                  <a:pt x="3843793" y="303758"/>
                  <a:pt x="3835832" y="305725"/>
                  <a:pt x="3835457" y="307224"/>
                </a:cubicBezTo>
                <a:cubicBezTo>
                  <a:pt x="3828339" y="390022"/>
                  <a:pt x="3824779" y="479938"/>
                  <a:pt x="3824779" y="576972"/>
                </a:cubicBezTo>
                <a:cubicBezTo>
                  <a:pt x="3824779" y="615936"/>
                  <a:pt x="3825342" y="647781"/>
                  <a:pt x="3826465" y="672508"/>
                </a:cubicBezTo>
                <a:lnTo>
                  <a:pt x="3844448" y="676441"/>
                </a:lnTo>
                <a:cubicBezTo>
                  <a:pt x="3856438" y="679439"/>
                  <a:pt x="3875451" y="682249"/>
                  <a:pt x="3901489" y="684871"/>
                </a:cubicBezTo>
                <a:cubicBezTo>
                  <a:pt x="3927527" y="687494"/>
                  <a:pt x="3954783" y="688805"/>
                  <a:pt x="3983256" y="688805"/>
                </a:cubicBezTo>
                <a:cubicBezTo>
                  <a:pt x="4035333" y="688805"/>
                  <a:pt x="4078512" y="678315"/>
                  <a:pt x="4112792" y="657334"/>
                </a:cubicBezTo>
                <a:cubicBezTo>
                  <a:pt x="4147072" y="636354"/>
                  <a:pt x="4164213" y="605445"/>
                  <a:pt x="4164213" y="564608"/>
                </a:cubicBezTo>
                <a:cubicBezTo>
                  <a:pt x="4164213" y="549997"/>
                  <a:pt x="4162245" y="537259"/>
                  <a:pt x="4158312" y="526394"/>
                </a:cubicBezTo>
                <a:cubicBezTo>
                  <a:pt x="4154378" y="515529"/>
                  <a:pt x="4149789" y="507287"/>
                  <a:pt x="4144543" y="501667"/>
                </a:cubicBezTo>
                <a:cubicBezTo>
                  <a:pt x="4139298" y="496048"/>
                  <a:pt x="4133210" y="491458"/>
                  <a:pt x="4126279" y="487899"/>
                </a:cubicBezTo>
                <a:cubicBezTo>
                  <a:pt x="4119348" y="484340"/>
                  <a:pt x="4113728" y="482092"/>
                  <a:pt x="4109420" y="481155"/>
                </a:cubicBezTo>
                <a:cubicBezTo>
                  <a:pt x="4105111" y="480219"/>
                  <a:pt x="4101084" y="479750"/>
                  <a:pt x="4097338" y="479750"/>
                </a:cubicBezTo>
                <a:cubicBezTo>
                  <a:pt x="4100709" y="479750"/>
                  <a:pt x="4103988" y="479376"/>
                  <a:pt x="4107172" y="478626"/>
                </a:cubicBezTo>
                <a:cubicBezTo>
                  <a:pt x="4110356" y="477877"/>
                  <a:pt x="4114665" y="475723"/>
                  <a:pt x="4120097" y="472164"/>
                </a:cubicBezTo>
                <a:cubicBezTo>
                  <a:pt x="4125530" y="468604"/>
                  <a:pt x="4130213" y="464015"/>
                  <a:pt x="4134147" y="458395"/>
                </a:cubicBezTo>
                <a:cubicBezTo>
                  <a:pt x="4138080" y="452775"/>
                  <a:pt x="4141546" y="444252"/>
                  <a:pt x="4144543" y="432825"/>
                </a:cubicBezTo>
                <a:cubicBezTo>
                  <a:pt x="4147541" y="421398"/>
                  <a:pt x="4149039" y="408192"/>
                  <a:pt x="4149039" y="393206"/>
                </a:cubicBezTo>
                <a:cubicBezTo>
                  <a:pt x="4149039" y="375972"/>
                  <a:pt x="4145105" y="360799"/>
                  <a:pt x="4137238" y="347686"/>
                </a:cubicBezTo>
                <a:cubicBezTo>
                  <a:pt x="4129370" y="334573"/>
                  <a:pt x="4119723" y="324551"/>
                  <a:pt x="4108296" y="317620"/>
                </a:cubicBezTo>
                <a:cubicBezTo>
                  <a:pt x="4096869" y="310689"/>
                  <a:pt x="4083101" y="305070"/>
                  <a:pt x="4066991" y="300761"/>
                </a:cubicBezTo>
                <a:cubicBezTo>
                  <a:pt x="4050880" y="296453"/>
                  <a:pt x="4036363" y="293736"/>
                  <a:pt x="4023438" y="292612"/>
                </a:cubicBezTo>
                <a:cubicBezTo>
                  <a:pt x="4010512" y="291489"/>
                  <a:pt x="3996744" y="290927"/>
                  <a:pt x="3982133" y="290927"/>
                </a:cubicBezTo>
                <a:close/>
                <a:moveTo>
                  <a:pt x="4638595" y="287555"/>
                </a:moveTo>
                <a:cubicBezTo>
                  <a:pt x="4599257" y="287555"/>
                  <a:pt x="4572844" y="289615"/>
                  <a:pt x="4559357" y="293736"/>
                </a:cubicBezTo>
                <a:cubicBezTo>
                  <a:pt x="4557484" y="306100"/>
                  <a:pt x="4555236" y="348435"/>
                  <a:pt x="4552613" y="420743"/>
                </a:cubicBezTo>
                <a:cubicBezTo>
                  <a:pt x="4549991" y="493050"/>
                  <a:pt x="4548679" y="546438"/>
                  <a:pt x="4548679" y="580906"/>
                </a:cubicBezTo>
                <a:cubicBezTo>
                  <a:pt x="4548679" y="595517"/>
                  <a:pt x="4549710" y="608349"/>
                  <a:pt x="4551770" y="619401"/>
                </a:cubicBezTo>
                <a:cubicBezTo>
                  <a:pt x="4553831" y="630453"/>
                  <a:pt x="4557484" y="641224"/>
                  <a:pt x="4562729" y="651715"/>
                </a:cubicBezTo>
                <a:cubicBezTo>
                  <a:pt x="4567974" y="662205"/>
                  <a:pt x="4576310" y="670260"/>
                  <a:pt x="4587737" y="675880"/>
                </a:cubicBezTo>
                <a:cubicBezTo>
                  <a:pt x="4599163" y="681499"/>
                  <a:pt x="4613306" y="684309"/>
                  <a:pt x="4630166" y="684309"/>
                </a:cubicBezTo>
                <a:cubicBezTo>
                  <a:pt x="4643278" y="684309"/>
                  <a:pt x="4655174" y="683466"/>
                  <a:pt x="4665851" y="681780"/>
                </a:cubicBezTo>
                <a:cubicBezTo>
                  <a:pt x="4676529" y="680094"/>
                  <a:pt x="4684771" y="678221"/>
                  <a:pt x="4690578" y="676161"/>
                </a:cubicBezTo>
                <a:cubicBezTo>
                  <a:pt x="4696385" y="674100"/>
                  <a:pt x="4701443" y="671665"/>
                  <a:pt x="4705751" y="668855"/>
                </a:cubicBezTo>
                <a:cubicBezTo>
                  <a:pt x="4710060" y="666045"/>
                  <a:pt x="4712682" y="664172"/>
                  <a:pt x="4713619" y="663235"/>
                </a:cubicBezTo>
                <a:cubicBezTo>
                  <a:pt x="4714556" y="662298"/>
                  <a:pt x="4715211" y="661455"/>
                  <a:pt x="4715586" y="660706"/>
                </a:cubicBezTo>
                <a:lnTo>
                  <a:pt x="4717834" y="372413"/>
                </a:lnTo>
                <a:lnTo>
                  <a:pt x="4717834" y="355554"/>
                </a:lnTo>
                <a:cubicBezTo>
                  <a:pt x="4717834" y="333449"/>
                  <a:pt x="4710809" y="316590"/>
                  <a:pt x="4696760" y="304976"/>
                </a:cubicBezTo>
                <a:cubicBezTo>
                  <a:pt x="4682710" y="293362"/>
                  <a:pt x="4663322" y="287555"/>
                  <a:pt x="4638595" y="287555"/>
                </a:cubicBezTo>
                <a:close/>
                <a:moveTo>
                  <a:pt x="4351417" y="286993"/>
                </a:moveTo>
                <a:cubicBezTo>
                  <a:pt x="4339803" y="286993"/>
                  <a:pt x="4328750" y="287555"/>
                  <a:pt x="4318260" y="288679"/>
                </a:cubicBezTo>
                <a:cubicBezTo>
                  <a:pt x="4307770" y="289803"/>
                  <a:pt x="4293440" y="294017"/>
                  <a:pt x="4275269" y="301323"/>
                </a:cubicBezTo>
                <a:cubicBezTo>
                  <a:pt x="4257099" y="308629"/>
                  <a:pt x="4241551" y="318463"/>
                  <a:pt x="4228625" y="330827"/>
                </a:cubicBezTo>
                <a:cubicBezTo>
                  <a:pt x="4215700" y="343190"/>
                  <a:pt x="4204273" y="362297"/>
                  <a:pt x="4194345" y="388148"/>
                </a:cubicBezTo>
                <a:cubicBezTo>
                  <a:pt x="4184416" y="413999"/>
                  <a:pt x="4179453" y="444533"/>
                  <a:pt x="4179453" y="479750"/>
                </a:cubicBezTo>
                <a:cubicBezTo>
                  <a:pt x="4179453" y="484246"/>
                  <a:pt x="4179078" y="502885"/>
                  <a:pt x="4178328" y="535667"/>
                </a:cubicBezTo>
                <a:cubicBezTo>
                  <a:pt x="4177579" y="568449"/>
                  <a:pt x="4177205" y="588961"/>
                  <a:pt x="4177205" y="597203"/>
                </a:cubicBezTo>
                <a:cubicBezTo>
                  <a:pt x="4177205" y="623429"/>
                  <a:pt x="4185072" y="644503"/>
                  <a:pt x="4200807" y="660425"/>
                </a:cubicBezTo>
                <a:cubicBezTo>
                  <a:pt x="4216543" y="676348"/>
                  <a:pt x="4236961" y="684309"/>
                  <a:pt x="4262062" y="684309"/>
                </a:cubicBezTo>
                <a:cubicBezTo>
                  <a:pt x="4292784" y="684309"/>
                  <a:pt x="4315638" y="678315"/>
                  <a:pt x="4330624" y="666326"/>
                </a:cubicBezTo>
                <a:lnTo>
                  <a:pt x="4328937" y="654524"/>
                </a:lnTo>
                <a:cubicBezTo>
                  <a:pt x="4327814" y="646657"/>
                  <a:pt x="4326784" y="635979"/>
                  <a:pt x="4325847" y="622492"/>
                </a:cubicBezTo>
                <a:cubicBezTo>
                  <a:pt x="4324910" y="609005"/>
                  <a:pt x="4324442" y="596641"/>
                  <a:pt x="4324442" y="585402"/>
                </a:cubicBezTo>
                <a:lnTo>
                  <a:pt x="4384011" y="585402"/>
                </a:lnTo>
                <a:lnTo>
                  <a:pt x="4382887" y="604509"/>
                </a:lnTo>
                <a:cubicBezTo>
                  <a:pt x="4382887" y="613126"/>
                  <a:pt x="4383730" y="621368"/>
                  <a:pt x="4385416" y="629236"/>
                </a:cubicBezTo>
                <a:cubicBezTo>
                  <a:pt x="4387102" y="637103"/>
                  <a:pt x="4390099" y="645533"/>
                  <a:pt x="4394408" y="654524"/>
                </a:cubicBezTo>
                <a:cubicBezTo>
                  <a:pt x="4398716" y="663516"/>
                  <a:pt x="4405741" y="670728"/>
                  <a:pt x="4415482" y="676161"/>
                </a:cubicBezTo>
                <a:cubicBezTo>
                  <a:pt x="4425223" y="681593"/>
                  <a:pt x="4437211" y="684309"/>
                  <a:pt x="4451448" y="684309"/>
                </a:cubicBezTo>
                <a:cubicBezTo>
                  <a:pt x="4493409" y="684309"/>
                  <a:pt x="4519635" y="671571"/>
                  <a:pt x="4530125" y="646095"/>
                </a:cubicBezTo>
                <a:lnTo>
                  <a:pt x="4530125" y="456147"/>
                </a:lnTo>
                <a:cubicBezTo>
                  <a:pt x="4530125" y="450528"/>
                  <a:pt x="4529844" y="444439"/>
                  <a:pt x="4529282" y="437883"/>
                </a:cubicBezTo>
                <a:cubicBezTo>
                  <a:pt x="4528720" y="431327"/>
                  <a:pt x="4527127" y="422241"/>
                  <a:pt x="4524505" y="410627"/>
                </a:cubicBezTo>
                <a:cubicBezTo>
                  <a:pt x="4521882" y="399013"/>
                  <a:pt x="4518230" y="388055"/>
                  <a:pt x="4513547" y="377752"/>
                </a:cubicBezTo>
                <a:cubicBezTo>
                  <a:pt x="4508863" y="367449"/>
                  <a:pt x="4502026" y="356490"/>
                  <a:pt x="4493034" y="344876"/>
                </a:cubicBezTo>
                <a:cubicBezTo>
                  <a:pt x="4484043" y="333262"/>
                  <a:pt x="4473459" y="323427"/>
                  <a:pt x="4461283" y="315372"/>
                </a:cubicBezTo>
                <a:cubicBezTo>
                  <a:pt x="4449107" y="307318"/>
                  <a:pt x="4433559" y="300574"/>
                  <a:pt x="4414639" y="295141"/>
                </a:cubicBezTo>
                <a:cubicBezTo>
                  <a:pt x="4395719" y="289709"/>
                  <a:pt x="4374645" y="286993"/>
                  <a:pt x="4351417" y="286993"/>
                </a:cubicBezTo>
                <a:close/>
                <a:moveTo>
                  <a:pt x="5015271" y="283059"/>
                </a:moveTo>
                <a:cubicBezTo>
                  <a:pt x="5009651" y="283059"/>
                  <a:pt x="5001596" y="283434"/>
                  <a:pt x="4991106" y="284183"/>
                </a:cubicBezTo>
                <a:cubicBezTo>
                  <a:pt x="4970126" y="286056"/>
                  <a:pt x="4952049" y="290646"/>
                  <a:pt x="4936876" y="297951"/>
                </a:cubicBezTo>
                <a:cubicBezTo>
                  <a:pt x="4921702" y="305257"/>
                  <a:pt x="4910463" y="313968"/>
                  <a:pt x="4903157" y="324083"/>
                </a:cubicBezTo>
                <a:cubicBezTo>
                  <a:pt x="4895851" y="334199"/>
                  <a:pt x="4890700" y="343659"/>
                  <a:pt x="4887702" y="352463"/>
                </a:cubicBezTo>
                <a:cubicBezTo>
                  <a:pt x="4884706" y="361267"/>
                  <a:pt x="4883207" y="369978"/>
                  <a:pt x="4883207" y="378595"/>
                </a:cubicBezTo>
                <a:cubicBezTo>
                  <a:pt x="4883207" y="381592"/>
                  <a:pt x="4883582" y="384964"/>
                  <a:pt x="4884331" y="388710"/>
                </a:cubicBezTo>
                <a:cubicBezTo>
                  <a:pt x="4884706" y="391333"/>
                  <a:pt x="4885361" y="393768"/>
                  <a:pt x="4886298" y="396016"/>
                </a:cubicBezTo>
                <a:cubicBezTo>
                  <a:pt x="4887234" y="398264"/>
                  <a:pt x="4888265" y="400324"/>
                  <a:pt x="4889388" y="402198"/>
                </a:cubicBezTo>
                <a:cubicBezTo>
                  <a:pt x="4890513" y="404071"/>
                  <a:pt x="4891730" y="405851"/>
                  <a:pt x="4893042" y="407536"/>
                </a:cubicBezTo>
                <a:cubicBezTo>
                  <a:pt x="4894353" y="409222"/>
                  <a:pt x="4895664" y="410627"/>
                  <a:pt x="4896975" y="411751"/>
                </a:cubicBezTo>
                <a:cubicBezTo>
                  <a:pt x="4898287" y="412875"/>
                  <a:pt x="4899598" y="413999"/>
                  <a:pt x="4900909" y="415123"/>
                </a:cubicBezTo>
                <a:cubicBezTo>
                  <a:pt x="4902220" y="416247"/>
                  <a:pt x="4903345" y="417184"/>
                  <a:pt x="4904281" y="417933"/>
                </a:cubicBezTo>
                <a:cubicBezTo>
                  <a:pt x="4905218" y="418682"/>
                  <a:pt x="4906248" y="419338"/>
                  <a:pt x="4907372" y="419900"/>
                </a:cubicBezTo>
                <a:cubicBezTo>
                  <a:pt x="4908496" y="420462"/>
                  <a:pt x="4909245" y="420930"/>
                  <a:pt x="4909620" y="421305"/>
                </a:cubicBezTo>
                <a:lnTo>
                  <a:pt x="4910182" y="421305"/>
                </a:lnTo>
                <a:cubicBezTo>
                  <a:pt x="4913554" y="416060"/>
                  <a:pt x="4924231" y="408754"/>
                  <a:pt x="4942214" y="399388"/>
                </a:cubicBezTo>
                <a:cubicBezTo>
                  <a:pt x="4960197" y="390022"/>
                  <a:pt x="4975371" y="385338"/>
                  <a:pt x="4987734" y="385338"/>
                </a:cubicBezTo>
                <a:cubicBezTo>
                  <a:pt x="4999723" y="385338"/>
                  <a:pt x="5007029" y="390209"/>
                  <a:pt x="5009651" y="399950"/>
                </a:cubicBezTo>
                <a:cubicBezTo>
                  <a:pt x="5010401" y="401448"/>
                  <a:pt x="5010775" y="403696"/>
                  <a:pt x="5010775" y="406694"/>
                </a:cubicBezTo>
                <a:cubicBezTo>
                  <a:pt x="5010775" y="413063"/>
                  <a:pt x="5007591" y="418963"/>
                  <a:pt x="5001222" y="424396"/>
                </a:cubicBezTo>
                <a:cubicBezTo>
                  <a:pt x="4994852" y="429828"/>
                  <a:pt x="4987828" y="434043"/>
                  <a:pt x="4980147" y="437040"/>
                </a:cubicBezTo>
                <a:cubicBezTo>
                  <a:pt x="4972467" y="440037"/>
                  <a:pt x="4963569" y="442847"/>
                  <a:pt x="4953454" y="445470"/>
                </a:cubicBezTo>
                <a:cubicBezTo>
                  <a:pt x="4943338" y="448092"/>
                  <a:pt x="4936313" y="449778"/>
                  <a:pt x="4932379" y="450528"/>
                </a:cubicBezTo>
                <a:cubicBezTo>
                  <a:pt x="4928446" y="451277"/>
                  <a:pt x="4925355" y="451839"/>
                  <a:pt x="4923107" y="452213"/>
                </a:cubicBezTo>
                <a:lnTo>
                  <a:pt x="4921421" y="455023"/>
                </a:lnTo>
                <a:cubicBezTo>
                  <a:pt x="4919923" y="456897"/>
                  <a:pt x="4918517" y="461111"/>
                  <a:pt x="4917207" y="467668"/>
                </a:cubicBezTo>
                <a:cubicBezTo>
                  <a:pt x="4915895" y="474224"/>
                  <a:pt x="4915239" y="482185"/>
                  <a:pt x="4915239" y="491552"/>
                </a:cubicBezTo>
                <a:cubicBezTo>
                  <a:pt x="4915239" y="498670"/>
                  <a:pt x="4917487" y="504571"/>
                  <a:pt x="4921983" y="509254"/>
                </a:cubicBezTo>
                <a:cubicBezTo>
                  <a:pt x="4926479" y="513937"/>
                  <a:pt x="4933129" y="517122"/>
                  <a:pt x="4941933" y="518807"/>
                </a:cubicBezTo>
                <a:cubicBezTo>
                  <a:pt x="4950738" y="520493"/>
                  <a:pt x="4958137" y="521524"/>
                  <a:pt x="4964132" y="521898"/>
                </a:cubicBezTo>
                <a:cubicBezTo>
                  <a:pt x="4970126" y="522273"/>
                  <a:pt x="4977993" y="522460"/>
                  <a:pt x="4987734" y="522460"/>
                </a:cubicBezTo>
                <a:lnTo>
                  <a:pt x="4991106" y="522460"/>
                </a:lnTo>
                <a:cubicBezTo>
                  <a:pt x="5006841" y="522460"/>
                  <a:pt x="5014709" y="530515"/>
                  <a:pt x="5014709" y="546625"/>
                </a:cubicBezTo>
                <a:cubicBezTo>
                  <a:pt x="5014709" y="556741"/>
                  <a:pt x="5010494" y="564140"/>
                  <a:pt x="5002065" y="568823"/>
                </a:cubicBezTo>
                <a:cubicBezTo>
                  <a:pt x="4993635" y="573506"/>
                  <a:pt x="4983426" y="575848"/>
                  <a:pt x="4971437" y="575848"/>
                </a:cubicBezTo>
                <a:cubicBezTo>
                  <a:pt x="4944087" y="575848"/>
                  <a:pt x="4912055" y="569292"/>
                  <a:pt x="4875339" y="556179"/>
                </a:cubicBezTo>
                <a:cubicBezTo>
                  <a:pt x="4873466" y="568542"/>
                  <a:pt x="4872529" y="578283"/>
                  <a:pt x="4872529" y="585402"/>
                </a:cubicBezTo>
                <a:cubicBezTo>
                  <a:pt x="4872529" y="603385"/>
                  <a:pt x="4876276" y="619026"/>
                  <a:pt x="4883769" y="632326"/>
                </a:cubicBezTo>
                <a:cubicBezTo>
                  <a:pt x="4891262" y="645627"/>
                  <a:pt x="4901471" y="655929"/>
                  <a:pt x="4914396" y="663235"/>
                </a:cubicBezTo>
                <a:cubicBezTo>
                  <a:pt x="4927322" y="670541"/>
                  <a:pt x="4941278" y="675880"/>
                  <a:pt x="4956263" y="679251"/>
                </a:cubicBezTo>
                <a:cubicBezTo>
                  <a:pt x="4971250" y="682623"/>
                  <a:pt x="4987547" y="684309"/>
                  <a:pt x="5005155" y="684309"/>
                </a:cubicBezTo>
                <a:cubicBezTo>
                  <a:pt x="5031381" y="684309"/>
                  <a:pt x="5056576" y="680001"/>
                  <a:pt x="5080741" y="671384"/>
                </a:cubicBezTo>
                <a:cubicBezTo>
                  <a:pt x="5104906" y="662767"/>
                  <a:pt x="5125793" y="648530"/>
                  <a:pt x="5143401" y="628674"/>
                </a:cubicBezTo>
                <a:cubicBezTo>
                  <a:pt x="5161010" y="608817"/>
                  <a:pt x="5169814" y="585214"/>
                  <a:pt x="5169814" y="557865"/>
                </a:cubicBezTo>
                <a:cubicBezTo>
                  <a:pt x="5169814" y="535386"/>
                  <a:pt x="5163445" y="516185"/>
                  <a:pt x="5150707" y="500262"/>
                </a:cubicBezTo>
                <a:cubicBezTo>
                  <a:pt x="5137969" y="484340"/>
                  <a:pt x="5119798" y="476378"/>
                  <a:pt x="5096196" y="476378"/>
                </a:cubicBezTo>
                <a:cubicBezTo>
                  <a:pt x="5133661" y="459144"/>
                  <a:pt x="5152393" y="428236"/>
                  <a:pt x="5152393" y="383652"/>
                </a:cubicBezTo>
                <a:cubicBezTo>
                  <a:pt x="5152393" y="378033"/>
                  <a:pt x="5152018" y="372413"/>
                  <a:pt x="5151269" y="366793"/>
                </a:cubicBezTo>
                <a:cubicBezTo>
                  <a:pt x="5150520" y="361173"/>
                  <a:pt x="5147523" y="352931"/>
                  <a:pt x="5142278" y="342066"/>
                </a:cubicBezTo>
                <a:cubicBezTo>
                  <a:pt x="5137033" y="331201"/>
                  <a:pt x="5130007" y="321835"/>
                  <a:pt x="5121203" y="313968"/>
                </a:cubicBezTo>
                <a:cubicBezTo>
                  <a:pt x="5112399" y="306100"/>
                  <a:pt x="5098818" y="299075"/>
                  <a:pt x="5080460" y="292893"/>
                </a:cubicBezTo>
                <a:cubicBezTo>
                  <a:pt x="5062102" y="286712"/>
                  <a:pt x="5040373" y="283434"/>
                  <a:pt x="5015271" y="283059"/>
                </a:cubicBezTo>
                <a:close/>
                <a:moveTo>
                  <a:pt x="4327814" y="190333"/>
                </a:moveTo>
                <a:cubicBezTo>
                  <a:pt x="4319946" y="190333"/>
                  <a:pt x="4312734" y="192862"/>
                  <a:pt x="4306178" y="197920"/>
                </a:cubicBezTo>
                <a:cubicBezTo>
                  <a:pt x="4299621" y="202977"/>
                  <a:pt x="4296343" y="209815"/>
                  <a:pt x="4296343" y="218432"/>
                </a:cubicBezTo>
                <a:cubicBezTo>
                  <a:pt x="4296343" y="230046"/>
                  <a:pt x="4302900" y="241379"/>
                  <a:pt x="4316012" y="252431"/>
                </a:cubicBezTo>
                <a:cubicBezTo>
                  <a:pt x="4329125" y="263483"/>
                  <a:pt x="4341676" y="269010"/>
                  <a:pt x="4353664" y="269010"/>
                </a:cubicBezTo>
                <a:cubicBezTo>
                  <a:pt x="4359284" y="269010"/>
                  <a:pt x="4363780" y="267324"/>
                  <a:pt x="4367152" y="263952"/>
                </a:cubicBezTo>
                <a:cubicBezTo>
                  <a:pt x="4370524" y="260580"/>
                  <a:pt x="4372491" y="257957"/>
                  <a:pt x="4373053" y="256084"/>
                </a:cubicBezTo>
                <a:cubicBezTo>
                  <a:pt x="4373615" y="254211"/>
                  <a:pt x="4373895" y="252525"/>
                  <a:pt x="4373895" y="251026"/>
                </a:cubicBezTo>
                <a:lnTo>
                  <a:pt x="4335119" y="191457"/>
                </a:lnTo>
                <a:cubicBezTo>
                  <a:pt x="4333621" y="190708"/>
                  <a:pt x="4331186" y="190333"/>
                  <a:pt x="4327814" y="19033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1695029"/>
                </a:lnTo>
                <a:lnTo>
                  <a:pt x="0" y="16950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>
              <a:latin typeface="#9Slide07 Iciel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68;p58">
            <a:extLst>
              <a:ext uri="{FF2B5EF4-FFF2-40B4-BE49-F238E27FC236}">
                <a16:creationId xmlns:a16="http://schemas.microsoft.com/office/drawing/2014/main" id="{058EA38C-9530-C031-A2C7-C48EF2A861AF}"/>
              </a:ext>
            </a:extLst>
          </p:cNvPr>
          <p:cNvSpPr txBox="1">
            <a:spLocks/>
          </p:cNvSpPr>
          <p:nvPr/>
        </p:nvSpPr>
        <p:spPr>
          <a:xfrm flipH="1">
            <a:off x="706036" y="150581"/>
            <a:ext cx="7731927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6.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vật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=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thái</a:t>
            </a:r>
            <a:endParaRPr lang="en-US" sz="3200"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AC5938-08E3-E9E4-EC61-9069040E07CF}"/>
              </a:ext>
            </a:extLst>
          </p:cNvPr>
          <p:cNvGrpSpPr/>
          <p:nvPr/>
        </p:nvGrpSpPr>
        <p:grpSpPr>
          <a:xfrm>
            <a:off x="457398" y="1361937"/>
            <a:ext cx="2505944" cy="3580690"/>
            <a:chOff x="281544" y="1455761"/>
            <a:chExt cx="2505944" cy="3580690"/>
          </a:xfrm>
        </p:grpSpPr>
        <p:pic>
          <p:nvPicPr>
            <p:cNvPr id="2050" name="Picture 2" descr="139,801 Explore Stock Vector Illustration and Royalty Free Explore Clipart">
              <a:extLst>
                <a:ext uri="{FF2B5EF4-FFF2-40B4-BE49-F238E27FC236}">
                  <a16:creationId xmlns:a16="http://schemas.microsoft.com/office/drawing/2014/main" id="{E7743DA9-41B6-0FB8-4BEC-ADC5A102E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33" b="92889" l="10000" r="90000">
                          <a14:foregroundMark x1="11389" y1="46000" x2="30833" y2="46889"/>
                          <a14:foregroundMark x1="40556" y1="29111" x2="71944" y2="32000"/>
                          <a14:foregroundMark x1="49444" y1="36444" x2="59167" y2="48222"/>
                          <a14:foregroundMark x1="55000" y1="31778" x2="49722" y2="38444"/>
                          <a14:foregroundMark x1="42778" y1="38444" x2="55556" y2="48889"/>
                          <a14:foregroundMark x1="10833" y1="44000" x2="13611" y2="49333"/>
                          <a14:foregroundMark x1="40278" y1="90889" x2="66667" y2="92889"/>
                          <a14:foregroundMark x1="61389" y1="86222" x2="58611" y2="82444"/>
                          <a14:foregroundMark x1="46111" y1="88889" x2="46111" y2="81111"/>
                          <a14:foregroundMark x1="55000" y1="8444" x2="68333" y2="14222"/>
                          <a14:foregroundMark x1="62222" y1="3333" x2="60833" y2="6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544" y="1455761"/>
              <a:ext cx="2409815" cy="3012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Google Shape;2168;p58">
              <a:extLst>
                <a:ext uri="{FF2B5EF4-FFF2-40B4-BE49-F238E27FC236}">
                  <a16:creationId xmlns:a16="http://schemas.microsoft.com/office/drawing/2014/main" id="{AF89C0DF-4FD4-3C91-1BAB-BFD600F4267D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77674" y="4542022"/>
              <a:ext cx="2409814" cy="49442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Nhà</a:t>
              </a:r>
              <a:r>
                <a:rPr lang="en-US" sz="28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thám</a:t>
              </a:r>
              <a:r>
                <a:rPr lang="en-US" sz="28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hiểm</a:t>
              </a:r>
              <a:endParaRPr lang="en-US" sz="2800" dirty="0">
                <a:solidFill>
                  <a:schemeClr val="accent3"/>
                </a:solidFill>
                <a:latin typeface="#9Slide04 SFU CenturySchoolbook" panose="000004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560DB5-45E7-3BDB-F9A8-97DD99857B2D}"/>
              </a:ext>
            </a:extLst>
          </p:cNvPr>
          <p:cNvGrpSpPr/>
          <p:nvPr/>
        </p:nvGrpSpPr>
        <p:grpSpPr>
          <a:xfrm>
            <a:off x="3420739" y="1361937"/>
            <a:ext cx="2409814" cy="3630982"/>
            <a:chOff x="2656839" y="1405469"/>
            <a:chExt cx="2409814" cy="36309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DC9D70-6B65-D122-195B-5C7EE7CDB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8883" y="1405469"/>
              <a:ext cx="1717122" cy="3012270"/>
            </a:xfrm>
            <a:prstGeom prst="rect">
              <a:avLst/>
            </a:prstGeom>
          </p:spPr>
        </p:pic>
        <p:sp>
          <p:nvSpPr>
            <p:cNvPr id="11" name="Google Shape;2168;p58">
              <a:extLst>
                <a:ext uri="{FF2B5EF4-FFF2-40B4-BE49-F238E27FC236}">
                  <a16:creationId xmlns:a16="http://schemas.microsoft.com/office/drawing/2014/main" id="{C43FBBB6-1EF4-84A4-9B70-AB1387E346E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656839" y="4542022"/>
              <a:ext cx="2409814" cy="49442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Nhà</a:t>
              </a:r>
              <a:r>
                <a:rPr lang="en-US" sz="28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khoa </a:t>
              </a:r>
              <a:r>
                <a:rPr lang="en-US" sz="28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học</a:t>
              </a:r>
              <a:endParaRPr lang="en-US" sz="2800" dirty="0">
                <a:solidFill>
                  <a:schemeClr val="accent3"/>
                </a:solidFill>
                <a:latin typeface="#9Slide04 SFU CenturySchoolbook" panose="000004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22B960-A102-49D1-78D0-FA3C6E2DDE78}"/>
              </a:ext>
            </a:extLst>
          </p:cNvPr>
          <p:cNvGrpSpPr/>
          <p:nvPr/>
        </p:nvGrpSpPr>
        <p:grpSpPr>
          <a:xfrm>
            <a:off x="6433160" y="1408226"/>
            <a:ext cx="2409814" cy="3628225"/>
            <a:chOff x="6304819" y="1408226"/>
            <a:chExt cx="2409814" cy="36282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162468-7A41-0027-51C0-F452F6E44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4040" l="10000" r="90000">
                          <a14:foregroundMark x1="77280" y1="18640" x2="72960" y2="27640"/>
                          <a14:foregroundMark x1="65720" y1="21580" x2="73560" y2="22560"/>
                          <a14:foregroundMark x1="63180" y1="93080" x2="70220" y2="92480"/>
                          <a14:foregroundMark x1="82180" y1="94040" x2="82360" y2="89340"/>
                          <a14:foregroundMark x1="59260" y1="18040" x2="59260" y2="18040"/>
                          <a14:foregroundMark x1="52200" y1="18640" x2="52200" y2="18640"/>
                          <a14:foregroundMark x1="48880" y1="24700" x2="48880" y2="24700"/>
                          <a14:foregroundMark x1="48880" y1="31760" x2="48880" y2="31760"/>
                          <a14:foregroundMark x1="61400" y1="35080" x2="61400" y2="35080"/>
                        </a14:backgroundRemoval>
                      </a14:imgEffect>
                    </a14:imgLayer>
                  </a14:imgProps>
                </a:ext>
              </a:extLst>
            </a:blip>
            <a:srcRect l="40056" t="7904"/>
            <a:stretch/>
          </p:blipFill>
          <p:spPr>
            <a:xfrm>
              <a:off x="6304819" y="1408226"/>
              <a:ext cx="2108233" cy="3239013"/>
            </a:xfrm>
            <a:prstGeom prst="rect">
              <a:avLst/>
            </a:prstGeom>
          </p:spPr>
        </p:pic>
        <p:sp>
          <p:nvSpPr>
            <p:cNvPr id="12" name="Google Shape;2168;p58">
              <a:extLst>
                <a:ext uri="{FF2B5EF4-FFF2-40B4-BE49-F238E27FC236}">
                  <a16:creationId xmlns:a16="http://schemas.microsoft.com/office/drawing/2014/main" id="{30043B36-BA7B-F5C3-C0FA-FB8441A0A3B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304819" y="4542022"/>
              <a:ext cx="2409814" cy="49442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Nhà</a:t>
              </a:r>
              <a:r>
                <a:rPr lang="en-US" sz="28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phát</a:t>
              </a:r>
              <a:r>
                <a:rPr lang="en-US" sz="28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minh</a:t>
              </a:r>
              <a:endParaRPr lang="en-US" sz="2800" dirty="0">
                <a:solidFill>
                  <a:schemeClr val="accent3"/>
                </a:solidFill>
                <a:latin typeface="#9Slide04 SFU CenturySchoolbook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31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"/>
          <p:cNvSpPr txBox="1">
            <a:spLocks noGrp="1"/>
          </p:cNvSpPr>
          <p:nvPr>
            <p:ph type="ctrTitle"/>
          </p:nvPr>
        </p:nvSpPr>
        <p:spPr>
          <a:xfrm>
            <a:off x="-204195" y="1535768"/>
            <a:ext cx="5338763" cy="19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rgbClr val="FF0000"/>
                </a:solidFill>
                <a:latin typeface="#9Slide05 Edwardian" panose="02040603050506020204" pitchFamily="18" charset="0"/>
                <a:ea typeface="Just Another Hand"/>
                <a:cs typeface="Just Another Hand"/>
                <a:sym typeface="Just Another Hand"/>
              </a:rPr>
              <a:t>Bạch tuộc</a:t>
            </a:r>
            <a:endParaRPr sz="8800" dirty="0">
              <a:solidFill>
                <a:srgbClr val="FF0000"/>
              </a:solidFill>
              <a:latin typeface="#9Slide05 Edwardian" panose="02040603050506020204" pitchFamily="18" charset="0"/>
            </a:endParaRPr>
          </a:p>
        </p:txBody>
      </p:sp>
      <p:sp>
        <p:nvSpPr>
          <p:cNvPr id="410" name="Google Shape;410;p46"/>
          <p:cNvSpPr txBox="1">
            <a:spLocks noGrp="1"/>
          </p:cNvSpPr>
          <p:nvPr>
            <p:ph type="subTitle" idx="1"/>
          </p:nvPr>
        </p:nvSpPr>
        <p:spPr>
          <a:xfrm>
            <a:off x="1263205" y="3571511"/>
            <a:ext cx="4315500" cy="2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Giuyn Véc-nơ</a:t>
            </a:r>
            <a:endParaRPr sz="3600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  <p:grpSp>
        <p:nvGrpSpPr>
          <p:cNvPr id="411" name="Google Shape;411;p46"/>
          <p:cNvGrpSpPr/>
          <p:nvPr/>
        </p:nvGrpSpPr>
        <p:grpSpPr>
          <a:xfrm rot="-622013">
            <a:off x="695735" y="2894636"/>
            <a:ext cx="3514212" cy="618355"/>
            <a:chOff x="3191625" y="1122075"/>
            <a:chExt cx="123450" cy="65900"/>
          </a:xfrm>
        </p:grpSpPr>
        <p:sp>
          <p:nvSpPr>
            <p:cNvPr id="412" name="Google Shape;412;p46"/>
            <p:cNvSpPr/>
            <p:nvPr/>
          </p:nvSpPr>
          <p:spPr>
            <a:xfrm>
              <a:off x="3191625" y="1122075"/>
              <a:ext cx="111122" cy="58400"/>
            </a:xfrm>
            <a:custGeom>
              <a:avLst/>
              <a:gdLst/>
              <a:ahLst/>
              <a:cxnLst/>
              <a:rect l="l" t="t" r="r" b="b"/>
              <a:pathLst>
                <a:path w="4204" h="2336" extrusionOk="0">
                  <a:moveTo>
                    <a:pt x="267" y="1"/>
                  </a:moveTo>
                  <a:cubicBezTo>
                    <a:pt x="0" y="134"/>
                    <a:pt x="34" y="301"/>
                    <a:pt x="200" y="401"/>
                  </a:cubicBezTo>
                  <a:cubicBezTo>
                    <a:pt x="467" y="601"/>
                    <a:pt x="767" y="768"/>
                    <a:pt x="1068" y="935"/>
                  </a:cubicBezTo>
                  <a:cubicBezTo>
                    <a:pt x="1501" y="1101"/>
                    <a:pt x="1935" y="1302"/>
                    <a:pt x="2335" y="1535"/>
                  </a:cubicBezTo>
                  <a:cubicBezTo>
                    <a:pt x="2869" y="1835"/>
                    <a:pt x="3403" y="2069"/>
                    <a:pt x="3970" y="2302"/>
                  </a:cubicBezTo>
                  <a:cubicBezTo>
                    <a:pt x="4036" y="2336"/>
                    <a:pt x="4136" y="2336"/>
                    <a:pt x="4203" y="2336"/>
                  </a:cubicBezTo>
                  <a:cubicBezTo>
                    <a:pt x="2936" y="1435"/>
                    <a:pt x="1435" y="968"/>
                    <a:pt x="2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6"/>
            <p:cNvSpPr/>
            <p:nvPr/>
          </p:nvSpPr>
          <p:spPr>
            <a:xfrm>
              <a:off x="3305875" y="1182950"/>
              <a:ext cx="9200" cy="5025"/>
            </a:xfrm>
            <a:custGeom>
              <a:avLst/>
              <a:gdLst/>
              <a:ahLst/>
              <a:cxnLst/>
              <a:rect l="l" t="t" r="r" b="b"/>
              <a:pathLst>
                <a:path w="368" h="201" extrusionOk="0">
                  <a:moveTo>
                    <a:pt x="33" y="1"/>
                  </a:moveTo>
                  <a:lnTo>
                    <a:pt x="0" y="101"/>
                  </a:lnTo>
                  <a:lnTo>
                    <a:pt x="334" y="201"/>
                  </a:lnTo>
                  <a:lnTo>
                    <a:pt x="367" y="13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4" name="Google Shape;4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124325" y="1192805"/>
            <a:ext cx="3841271" cy="260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AFE52-A7C0-FB63-E29C-D17DD465F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14815">
            <a:off x="-421871" y="137573"/>
            <a:ext cx="5510100" cy="5421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52E6ED-8B30-4E9B-8A8D-A116DC20D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35" r="6525"/>
          <a:stretch/>
        </p:blipFill>
        <p:spPr>
          <a:xfrm flipH="1">
            <a:off x="4572000" y="86642"/>
            <a:ext cx="4560548" cy="4095939"/>
          </a:xfrm>
          <a:prstGeom prst="rect">
            <a:avLst/>
          </a:prstGeom>
        </p:spPr>
      </p:pic>
      <p:sp>
        <p:nvSpPr>
          <p:cNvPr id="13" name="Google Shape;523;p54">
            <a:extLst>
              <a:ext uri="{FF2B5EF4-FFF2-40B4-BE49-F238E27FC236}">
                <a16:creationId xmlns:a16="http://schemas.microsoft.com/office/drawing/2014/main" id="{29A8B513-849B-CADF-CA3D-6300E76BBB64}"/>
              </a:ext>
            </a:extLst>
          </p:cNvPr>
          <p:cNvSpPr txBox="1">
            <a:spLocks/>
          </p:cNvSpPr>
          <p:nvPr/>
        </p:nvSpPr>
        <p:spPr>
          <a:xfrm>
            <a:off x="5007700" y="770407"/>
            <a:ext cx="3248548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4"/>
              </a:buClr>
              <a:buSzPts val="1100"/>
            </a:pPr>
            <a:r>
              <a:rPr lang="en-US" sz="2600" dirty="0" err="1">
                <a:latin typeface="#9Slide03 AmpleSoft" panose="02000000000000000000" pitchFamily="2" charset="0"/>
              </a:rPr>
              <a:t>Cùng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cô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Hạnh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bạch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tuộc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lên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tàu</a:t>
            </a:r>
            <a:r>
              <a:rPr lang="en-US" sz="2600" dirty="0">
                <a:latin typeface="#9Slide03 AmpleSoft" panose="02000000000000000000" pitchFamily="2" charset="0"/>
              </a:rPr>
              <a:t> No-</a:t>
            </a:r>
            <a:r>
              <a:rPr lang="en-US" sz="2600" dirty="0" err="1">
                <a:latin typeface="#9Slide03 AmpleSoft" panose="02000000000000000000" pitchFamily="2" charset="0"/>
              </a:rPr>
              <a:t>ti</a:t>
            </a:r>
            <a:r>
              <a:rPr lang="en-US" sz="2600" dirty="0">
                <a:latin typeface="#9Slide03 AmpleSoft" panose="02000000000000000000" pitchFamily="2" charset="0"/>
              </a:rPr>
              <a:t>-</a:t>
            </a:r>
            <a:r>
              <a:rPr lang="en-US" sz="2600" dirty="0" err="1">
                <a:latin typeface="#9Slide03 AmpleSoft" panose="02000000000000000000" pitchFamily="2" charset="0"/>
              </a:rPr>
              <a:t>lớt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để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thám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hiểm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đại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dương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nhé</a:t>
            </a:r>
            <a:r>
              <a:rPr lang="en-US" sz="2600" dirty="0">
                <a:latin typeface="#9Slide03 AmpleSoft" panose="02000000000000000000" pitchFamily="2" charset="0"/>
              </a:rPr>
              <a:t>!</a:t>
            </a:r>
            <a:endParaRPr lang="vi-VN" sz="2600" dirty="0">
              <a:latin typeface="#9Slide03 AmpleSoft" panose="02000000000000000000" pitchFamily="2" charset="0"/>
            </a:endParaRPr>
          </a:p>
        </p:txBody>
      </p:sp>
      <p:sp>
        <p:nvSpPr>
          <p:cNvPr id="14" name="Google Shape;1376;p63">
            <a:extLst>
              <a:ext uri="{FF2B5EF4-FFF2-40B4-BE49-F238E27FC236}">
                <a16:creationId xmlns:a16="http://schemas.microsoft.com/office/drawing/2014/main" id="{9A2FDA76-47EA-8264-FDF7-B613A8036742}"/>
              </a:ext>
            </a:extLst>
          </p:cNvPr>
          <p:cNvSpPr/>
          <p:nvPr/>
        </p:nvSpPr>
        <p:spPr>
          <a:xfrm>
            <a:off x="7363745" y="2908127"/>
            <a:ext cx="1407445" cy="463235"/>
          </a:xfrm>
          <a:custGeom>
            <a:avLst/>
            <a:gdLst/>
            <a:ahLst/>
            <a:cxnLst/>
            <a:rect l="l" t="t" r="r" b="b"/>
            <a:pathLst>
              <a:path w="31022" h="10337" extrusionOk="0">
                <a:moveTo>
                  <a:pt x="28740" y="8209"/>
                </a:moveTo>
                <a:cubicBezTo>
                  <a:pt x="26637" y="7029"/>
                  <a:pt x="24557" y="7516"/>
                  <a:pt x="22489" y="8447"/>
                </a:cubicBezTo>
                <a:cubicBezTo>
                  <a:pt x="21468" y="8907"/>
                  <a:pt x="20398" y="9279"/>
                  <a:pt x="19321" y="9590"/>
                </a:cubicBezTo>
                <a:cubicBezTo>
                  <a:pt x="16731" y="10337"/>
                  <a:pt x="14632" y="8865"/>
                  <a:pt x="14443" y="6091"/>
                </a:cubicBezTo>
                <a:cubicBezTo>
                  <a:pt x="14315" y="4203"/>
                  <a:pt x="14725" y="3408"/>
                  <a:pt x="16630" y="2855"/>
                </a:cubicBezTo>
                <a:cubicBezTo>
                  <a:pt x="16908" y="2774"/>
                  <a:pt x="17203" y="2758"/>
                  <a:pt x="17641" y="2688"/>
                </a:cubicBezTo>
                <a:cubicBezTo>
                  <a:pt x="16714" y="2023"/>
                  <a:pt x="15887" y="1715"/>
                  <a:pt x="14930" y="1665"/>
                </a:cubicBezTo>
                <a:cubicBezTo>
                  <a:pt x="13023" y="1566"/>
                  <a:pt x="11413" y="2236"/>
                  <a:pt x="9979" y="3433"/>
                </a:cubicBezTo>
                <a:cubicBezTo>
                  <a:pt x="8810" y="4408"/>
                  <a:pt x="7894" y="5586"/>
                  <a:pt x="7083" y="6874"/>
                </a:cubicBezTo>
                <a:cubicBezTo>
                  <a:pt x="5745" y="9006"/>
                  <a:pt x="3003" y="9724"/>
                  <a:pt x="810" y="8589"/>
                </a:cubicBezTo>
                <a:cubicBezTo>
                  <a:pt x="422" y="8387"/>
                  <a:pt x="56" y="8163"/>
                  <a:pt x="0" y="7593"/>
                </a:cubicBezTo>
                <a:cubicBezTo>
                  <a:pt x="2898" y="8805"/>
                  <a:pt x="5188" y="8150"/>
                  <a:pt x="6812" y="5643"/>
                </a:cubicBezTo>
                <a:cubicBezTo>
                  <a:pt x="7693" y="4285"/>
                  <a:pt x="8854" y="3228"/>
                  <a:pt x="10056" y="2174"/>
                </a:cubicBezTo>
                <a:cubicBezTo>
                  <a:pt x="12104" y="377"/>
                  <a:pt x="15534" y="1"/>
                  <a:pt x="18205" y="2319"/>
                </a:cubicBezTo>
                <a:cubicBezTo>
                  <a:pt x="18700" y="2749"/>
                  <a:pt x="19113" y="3249"/>
                  <a:pt x="19124" y="4150"/>
                </a:cubicBezTo>
                <a:cubicBezTo>
                  <a:pt x="18564" y="3868"/>
                  <a:pt x="18151" y="3625"/>
                  <a:pt x="17711" y="3444"/>
                </a:cubicBezTo>
                <a:cubicBezTo>
                  <a:pt x="16758" y="3051"/>
                  <a:pt x="15520" y="3366"/>
                  <a:pt x="15286" y="4103"/>
                </a:cubicBezTo>
                <a:cubicBezTo>
                  <a:pt x="14523" y="6512"/>
                  <a:pt x="16225" y="8675"/>
                  <a:pt x="18204" y="8648"/>
                </a:cubicBezTo>
                <a:cubicBezTo>
                  <a:pt x="19516" y="8630"/>
                  <a:pt x="20764" y="8325"/>
                  <a:pt x="21972" y="7794"/>
                </a:cubicBezTo>
                <a:cubicBezTo>
                  <a:pt x="22888" y="7393"/>
                  <a:pt x="23825" y="7000"/>
                  <a:pt x="24791" y="6764"/>
                </a:cubicBezTo>
                <a:cubicBezTo>
                  <a:pt x="27349" y="6142"/>
                  <a:pt x="30253" y="7711"/>
                  <a:pt x="31022" y="9936"/>
                </a:cubicBezTo>
                <a:cubicBezTo>
                  <a:pt x="30321" y="9395"/>
                  <a:pt x="29595" y="8689"/>
                  <a:pt x="28740" y="82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376;p63">
            <a:extLst>
              <a:ext uri="{FF2B5EF4-FFF2-40B4-BE49-F238E27FC236}">
                <a16:creationId xmlns:a16="http://schemas.microsoft.com/office/drawing/2014/main" id="{9707703D-71B9-5D1C-70B2-194ED60AE484}"/>
              </a:ext>
            </a:extLst>
          </p:cNvPr>
          <p:cNvSpPr/>
          <p:nvPr/>
        </p:nvSpPr>
        <p:spPr>
          <a:xfrm>
            <a:off x="5007700" y="3565312"/>
            <a:ext cx="1407445" cy="463235"/>
          </a:xfrm>
          <a:custGeom>
            <a:avLst/>
            <a:gdLst/>
            <a:ahLst/>
            <a:cxnLst/>
            <a:rect l="l" t="t" r="r" b="b"/>
            <a:pathLst>
              <a:path w="31022" h="10337" extrusionOk="0">
                <a:moveTo>
                  <a:pt x="28740" y="8209"/>
                </a:moveTo>
                <a:cubicBezTo>
                  <a:pt x="26637" y="7029"/>
                  <a:pt x="24557" y="7516"/>
                  <a:pt x="22489" y="8447"/>
                </a:cubicBezTo>
                <a:cubicBezTo>
                  <a:pt x="21468" y="8907"/>
                  <a:pt x="20398" y="9279"/>
                  <a:pt x="19321" y="9590"/>
                </a:cubicBezTo>
                <a:cubicBezTo>
                  <a:pt x="16731" y="10337"/>
                  <a:pt x="14632" y="8865"/>
                  <a:pt x="14443" y="6091"/>
                </a:cubicBezTo>
                <a:cubicBezTo>
                  <a:pt x="14315" y="4203"/>
                  <a:pt x="14725" y="3408"/>
                  <a:pt x="16630" y="2855"/>
                </a:cubicBezTo>
                <a:cubicBezTo>
                  <a:pt x="16908" y="2774"/>
                  <a:pt x="17203" y="2758"/>
                  <a:pt x="17641" y="2688"/>
                </a:cubicBezTo>
                <a:cubicBezTo>
                  <a:pt x="16714" y="2023"/>
                  <a:pt x="15887" y="1715"/>
                  <a:pt x="14930" y="1665"/>
                </a:cubicBezTo>
                <a:cubicBezTo>
                  <a:pt x="13023" y="1566"/>
                  <a:pt x="11413" y="2236"/>
                  <a:pt x="9979" y="3433"/>
                </a:cubicBezTo>
                <a:cubicBezTo>
                  <a:pt x="8810" y="4408"/>
                  <a:pt x="7894" y="5586"/>
                  <a:pt x="7083" y="6874"/>
                </a:cubicBezTo>
                <a:cubicBezTo>
                  <a:pt x="5745" y="9006"/>
                  <a:pt x="3003" y="9724"/>
                  <a:pt x="810" y="8589"/>
                </a:cubicBezTo>
                <a:cubicBezTo>
                  <a:pt x="422" y="8387"/>
                  <a:pt x="56" y="8163"/>
                  <a:pt x="0" y="7593"/>
                </a:cubicBezTo>
                <a:cubicBezTo>
                  <a:pt x="2898" y="8805"/>
                  <a:pt x="5188" y="8150"/>
                  <a:pt x="6812" y="5643"/>
                </a:cubicBezTo>
                <a:cubicBezTo>
                  <a:pt x="7693" y="4285"/>
                  <a:pt x="8854" y="3228"/>
                  <a:pt x="10056" y="2174"/>
                </a:cubicBezTo>
                <a:cubicBezTo>
                  <a:pt x="12104" y="377"/>
                  <a:pt x="15534" y="1"/>
                  <a:pt x="18205" y="2319"/>
                </a:cubicBezTo>
                <a:cubicBezTo>
                  <a:pt x="18700" y="2749"/>
                  <a:pt x="19113" y="3249"/>
                  <a:pt x="19124" y="4150"/>
                </a:cubicBezTo>
                <a:cubicBezTo>
                  <a:pt x="18564" y="3868"/>
                  <a:pt x="18151" y="3625"/>
                  <a:pt x="17711" y="3444"/>
                </a:cubicBezTo>
                <a:cubicBezTo>
                  <a:pt x="16758" y="3051"/>
                  <a:pt x="15520" y="3366"/>
                  <a:pt x="15286" y="4103"/>
                </a:cubicBezTo>
                <a:cubicBezTo>
                  <a:pt x="14523" y="6512"/>
                  <a:pt x="16225" y="8675"/>
                  <a:pt x="18204" y="8648"/>
                </a:cubicBezTo>
                <a:cubicBezTo>
                  <a:pt x="19516" y="8630"/>
                  <a:pt x="20764" y="8325"/>
                  <a:pt x="21972" y="7794"/>
                </a:cubicBezTo>
                <a:cubicBezTo>
                  <a:pt x="22888" y="7393"/>
                  <a:pt x="23825" y="7000"/>
                  <a:pt x="24791" y="6764"/>
                </a:cubicBezTo>
                <a:cubicBezTo>
                  <a:pt x="27349" y="6142"/>
                  <a:pt x="30253" y="7711"/>
                  <a:pt x="31022" y="9936"/>
                </a:cubicBezTo>
                <a:cubicBezTo>
                  <a:pt x="30321" y="9395"/>
                  <a:pt x="29595" y="8689"/>
                  <a:pt x="28740" y="82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376;p63">
            <a:extLst>
              <a:ext uri="{FF2B5EF4-FFF2-40B4-BE49-F238E27FC236}">
                <a16:creationId xmlns:a16="http://schemas.microsoft.com/office/drawing/2014/main" id="{F7F25F80-3710-EC83-9C0B-34BF037EF543}"/>
              </a:ext>
            </a:extLst>
          </p:cNvPr>
          <p:cNvSpPr/>
          <p:nvPr/>
        </p:nvSpPr>
        <p:spPr>
          <a:xfrm>
            <a:off x="7139409" y="4028547"/>
            <a:ext cx="1407445" cy="463235"/>
          </a:xfrm>
          <a:custGeom>
            <a:avLst/>
            <a:gdLst/>
            <a:ahLst/>
            <a:cxnLst/>
            <a:rect l="l" t="t" r="r" b="b"/>
            <a:pathLst>
              <a:path w="31022" h="10337" extrusionOk="0">
                <a:moveTo>
                  <a:pt x="28740" y="8209"/>
                </a:moveTo>
                <a:cubicBezTo>
                  <a:pt x="26637" y="7029"/>
                  <a:pt x="24557" y="7516"/>
                  <a:pt x="22489" y="8447"/>
                </a:cubicBezTo>
                <a:cubicBezTo>
                  <a:pt x="21468" y="8907"/>
                  <a:pt x="20398" y="9279"/>
                  <a:pt x="19321" y="9590"/>
                </a:cubicBezTo>
                <a:cubicBezTo>
                  <a:pt x="16731" y="10337"/>
                  <a:pt x="14632" y="8865"/>
                  <a:pt x="14443" y="6091"/>
                </a:cubicBezTo>
                <a:cubicBezTo>
                  <a:pt x="14315" y="4203"/>
                  <a:pt x="14725" y="3408"/>
                  <a:pt x="16630" y="2855"/>
                </a:cubicBezTo>
                <a:cubicBezTo>
                  <a:pt x="16908" y="2774"/>
                  <a:pt x="17203" y="2758"/>
                  <a:pt x="17641" y="2688"/>
                </a:cubicBezTo>
                <a:cubicBezTo>
                  <a:pt x="16714" y="2023"/>
                  <a:pt x="15887" y="1715"/>
                  <a:pt x="14930" y="1665"/>
                </a:cubicBezTo>
                <a:cubicBezTo>
                  <a:pt x="13023" y="1566"/>
                  <a:pt x="11413" y="2236"/>
                  <a:pt x="9979" y="3433"/>
                </a:cubicBezTo>
                <a:cubicBezTo>
                  <a:pt x="8810" y="4408"/>
                  <a:pt x="7894" y="5586"/>
                  <a:pt x="7083" y="6874"/>
                </a:cubicBezTo>
                <a:cubicBezTo>
                  <a:pt x="5745" y="9006"/>
                  <a:pt x="3003" y="9724"/>
                  <a:pt x="810" y="8589"/>
                </a:cubicBezTo>
                <a:cubicBezTo>
                  <a:pt x="422" y="8387"/>
                  <a:pt x="56" y="8163"/>
                  <a:pt x="0" y="7593"/>
                </a:cubicBezTo>
                <a:cubicBezTo>
                  <a:pt x="2898" y="8805"/>
                  <a:pt x="5188" y="8150"/>
                  <a:pt x="6812" y="5643"/>
                </a:cubicBezTo>
                <a:cubicBezTo>
                  <a:pt x="7693" y="4285"/>
                  <a:pt x="8854" y="3228"/>
                  <a:pt x="10056" y="2174"/>
                </a:cubicBezTo>
                <a:cubicBezTo>
                  <a:pt x="12104" y="377"/>
                  <a:pt x="15534" y="1"/>
                  <a:pt x="18205" y="2319"/>
                </a:cubicBezTo>
                <a:cubicBezTo>
                  <a:pt x="18700" y="2749"/>
                  <a:pt x="19113" y="3249"/>
                  <a:pt x="19124" y="4150"/>
                </a:cubicBezTo>
                <a:cubicBezTo>
                  <a:pt x="18564" y="3868"/>
                  <a:pt x="18151" y="3625"/>
                  <a:pt x="17711" y="3444"/>
                </a:cubicBezTo>
                <a:cubicBezTo>
                  <a:pt x="16758" y="3051"/>
                  <a:pt x="15520" y="3366"/>
                  <a:pt x="15286" y="4103"/>
                </a:cubicBezTo>
                <a:cubicBezTo>
                  <a:pt x="14523" y="6512"/>
                  <a:pt x="16225" y="8675"/>
                  <a:pt x="18204" y="8648"/>
                </a:cubicBezTo>
                <a:cubicBezTo>
                  <a:pt x="19516" y="8630"/>
                  <a:pt x="20764" y="8325"/>
                  <a:pt x="21972" y="7794"/>
                </a:cubicBezTo>
                <a:cubicBezTo>
                  <a:pt x="22888" y="7393"/>
                  <a:pt x="23825" y="7000"/>
                  <a:pt x="24791" y="6764"/>
                </a:cubicBezTo>
                <a:cubicBezTo>
                  <a:pt x="27349" y="6142"/>
                  <a:pt x="30253" y="7711"/>
                  <a:pt x="31022" y="9936"/>
                </a:cubicBezTo>
                <a:cubicBezTo>
                  <a:pt x="30321" y="9395"/>
                  <a:pt x="29595" y="8689"/>
                  <a:pt x="28740" y="82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33;p66">
            <a:extLst>
              <a:ext uri="{FF2B5EF4-FFF2-40B4-BE49-F238E27FC236}">
                <a16:creationId xmlns:a16="http://schemas.microsoft.com/office/drawing/2014/main" id="{28B7CCC6-36ED-3DCD-B96C-A325907D1345}"/>
              </a:ext>
            </a:extLst>
          </p:cNvPr>
          <p:cNvGrpSpPr/>
          <p:nvPr/>
        </p:nvGrpSpPr>
        <p:grpSpPr>
          <a:xfrm>
            <a:off x="6565370" y="3371362"/>
            <a:ext cx="699559" cy="811219"/>
            <a:chOff x="3674075" y="5671400"/>
            <a:chExt cx="892750" cy="1035775"/>
          </a:xfrm>
        </p:grpSpPr>
        <p:sp>
          <p:nvSpPr>
            <p:cNvPr id="18" name="Google Shape;1734;p66">
              <a:extLst>
                <a:ext uri="{FF2B5EF4-FFF2-40B4-BE49-F238E27FC236}">
                  <a16:creationId xmlns:a16="http://schemas.microsoft.com/office/drawing/2014/main" id="{B1C84723-9B22-12EC-6719-475B9A4C5553}"/>
                </a:ext>
              </a:extLst>
            </p:cNvPr>
            <p:cNvSpPr/>
            <p:nvPr/>
          </p:nvSpPr>
          <p:spPr>
            <a:xfrm>
              <a:off x="3954950" y="5885200"/>
              <a:ext cx="267625" cy="111225"/>
            </a:xfrm>
            <a:custGeom>
              <a:avLst/>
              <a:gdLst/>
              <a:ahLst/>
              <a:cxnLst/>
              <a:rect l="l" t="t" r="r" b="b"/>
              <a:pathLst>
                <a:path w="10705" h="4449" extrusionOk="0">
                  <a:moveTo>
                    <a:pt x="1647" y="1589"/>
                  </a:moveTo>
                  <a:cubicBezTo>
                    <a:pt x="2370" y="858"/>
                    <a:pt x="3288" y="324"/>
                    <a:pt x="4260" y="279"/>
                  </a:cubicBezTo>
                  <a:cubicBezTo>
                    <a:pt x="5803" y="208"/>
                    <a:pt x="7390" y="1339"/>
                    <a:pt x="8815" y="674"/>
                  </a:cubicBezTo>
                  <a:cubicBezTo>
                    <a:pt x="9309" y="444"/>
                    <a:pt x="9789" y="1"/>
                    <a:pt x="10309" y="137"/>
                  </a:cubicBezTo>
                  <a:cubicBezTo>
                    <a:pt x="10704" y="1059"/>
                    <a:pt x="10318" y="2297"/>
                    <a:pt x="9496" y="2746"/>
                  </a:cubicBezTo>
                  <a:cubicBezTo>
                    <a:pt x="9776" y="3222"/>
                    <a:pt x="9473" y="3906"/>
                    <a:pt x="9018" y="4165"/>
                  </a:cubicBezTo>
                  <a:cubicBezTo>
                    <a:pt x="8563" y="4424"/>
                    <a:pt x="8024" y="4383"/>
                    <a:pt x="7514" y="4341"/>
                  </a:cubicBezTo>
                  <a:cubicBezTo>
                    <a:pt x="5027" y="4139"/>
                    <a:pt x="2469" y="4448"/>
                    <a:pt x="8" y="4190"/>
                  </a:cubicBezTo>
                  <a:cubicBezTo>
                    <a:pt x="0" y="3344"/>
                    <a:pt x="1099" y="2143"/>
                    <a:pt x="1647" y="1589"/>
                  </a:cubicBezTo>
                  <a:close/>
                </a:path>
              </a:pathLst>
            </a:custGeom>
            <a:solidFill>
              <a:srgbClr val="215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35;p66">
              <a:extLst>
                <a:ext uri="{FF2B5EF4-FFF2-40B4-BE49-F238E27FC236}">
                  <a16:creationId xmlns:a16="http://schemas.microsoft.com/office/drawing/2014/main" id="{76FE27E3-722D-634C-278D-2DF0E6A99F3C}"/>
                </a:ext>
              </a:extLst>
            </p:cNvPr>
            <p:cNvSpPr/>
            <p:nvPr/>
          </p:nvSpPr>
          <p:spPr>
            <a:xfrm>
              <a:off x="3954950" y="6390600"/>
              <a:ext cx="267625" cy="111225"/>
            </a:xfrm>
            <a:custGeom>
              <a:avLst/>
              <a:gdLst/>
              <a:ahLst/>
              <a:cxnLst/>
              <a:rect l="l" t="t" r="r" b="b"/>
              <a:pathLst>
                <a:path w="10705" h="4449" extrusionOk="0">
                  <a:moveTo>
                    <a:pt x="1647" y="2860"/>
                  </a:moveTo>
                  <a:cubicBezTo>
                    <a:pt x="2370" y="3591"/>
                    <a:pt x="3288" y="4125"/>
                    <a:pt x="4260" y="4170"/>
                  </a:cubicBezTo>
                  <a:cubicBezTo>
                    <a:pt x="5803" y="4240"/>
                    <a:pt x="7390" y="3109"/>
                    <a:pt x="8815" y="3774"/>
                  </a:cubicBezTo>
                  <a:cubicBezTo>
                    <a:pt x="9309" y="4005"/>
                    <a:pt x="9789" y="4448"/>
                    <a:pt x="10309" y="4312"/>
                  </a:cubicBezTo>
                  <a:cubicBezTo>
                    <a:pt x="10704" y="3390"/>
                    <a:pt x="10318" y="2152"/>
                    <a:pt x="9496" y="1703"/>
                  </a:cubicBezTo>
                  <a:cubicBezTo>
                    <a:pt x="9776" y="1225"/>
                    <a:pt x="9473" y="542"/>
                    <a:pt x="9018" y="283"/>
                  </a:cubicBezTo>
                  <a:cubicBezTo>
                    <a:pt x="8563" y="24"/>
                    <a:pt x="8024" y="66"/>
                    <a:pt x="7514" y="107"/>
                  </a:cubicBezTo>
                  <a:cubicBezTo>
                    <a:pt x="5027" y="310"/>
                    <a:pt x="2469" y="1"/>
                    <a:pt x="8" y="259"/>
                  </a:cubicBezTo>
                  <a:cubicBezTo>
                    <a:pt x="0" y="1106"/>
                    <a:pt x="1099" y="2306"/>
                    <a:pt x="1647" y="2860"/>
                  </a:cubicBezTo>
                  <a:close/>
                </a:path>
              </a:pathLst>
            </a:custGeom>
            <a:solidFill>
              <a:srgbClr val="215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36;p66">
              <a:extLst>
                <a:ext uri="{FF2B5EF4-FFF2-40B4-BE49-F238E27FC236}">
                  <a16:creationId xmlns:a16="http://schemas.microsoft.com/office/drawing/2014/main" id="{63612C9D-63D0-0C9D-24E9-19368DDD7870}"/>
                </a:ext>
              </a:extLst>
            </p:cNvPr>
            <p:cNvSpPr/>
            <p:nvPr/>
          </p:nvSpPr>
          <p:spPr>
            <a:xfrm>
              <a:off x="4290350" y="6059525"/>
              <a:ext cx="276475" cy="291175"/>
            </a:xfrm>
            <a:custGeom>
              <a:avLst/>
              <a:gdLst/>
              <a:ahLst/>
              <a:cxnLst/>
              <a:rect l="l" t="t" r="r" b="b"/>
              <a:pathLst>
                <a:path w="11059" h="11647" extrusionOk="0">
                  <a:moveTo>
                    <a:pt x="4368" y="5824"/>
                  </a:moveTo>
                  <a:lnTo>
                    <a:pt x="7234" y="5086"/>
                  </a:lnTo>
                  <a:cubicBezTo>
                    <a:pt x="7866" y="4698"/>
                    <a:pt x="8170" y="3730"/>
                    <a:pt x="7652" y="3201"/>
                  </a:cubicBezTo>
                  <a:cubicBezTo>
                    <a:pt x="8464" y="3024"/>
                    <a:pt x="9305" y="2834"/>
                    <a:pt x="9967" y="2334"/>
                  </a:cubicBezTo>
                  <a:cubicBezTo>
                    <a:pt x="10630" y="1834"/>
                    <a:pt x="11059" y="928"/>
                    <a:pt x="10747" y="161"/>
                  </a:cubicBezTo>
                  <a:cubicBezTo>
                    <a:pt x="8776" y="701"/>
                    <a:pt x="6688" y="0"/>
                    <a:pt x="4644" y="66"/>
                  </a:cubicBezTo>
                  <a:cubicBezTo>
                    <a:pt x="4097" y="83"/>
                    <a:pt x="3541" y="159"/>
                    <a:pt x="3049" y="399"/>
                  </a:cubicBezTo>
                  <a:cubicBezTo>
                    <a:pt x="2116" y="854"/>
                    <a:pt x="1558" y="1815"/>
                    <a:pt x="1096" y="2740"/>
                  </a:cubicBezTo>
                  <a:cubicBezTo>
                    <a:pt x="633" y="3665"/>
                    <a:pt x="1" y="4938"/>
                    <a:pt x="375" y="5824"/>
                  </a:cubicBezTo>
                  <a:cubicBezTo>
                    <a:pt x="1" y="6710"/>
                    <a:pt x="634" y="7984"/>
                    <a:pt x="1096" y="8907"/>
                  </a:cubicBezTo>
                  <a:cubicBezTo>
                    <a:pt x="1558" y="9832"/>
                    <a:pt x="2115" y="10794"/>
                    <a:pt x="3049" y="11249"/>
                  </a:cubicBezTo>
                  <a:cubicBezTo>
                    <a:pt x="3539" y="11488"/>
                    <a:pt x="4096" y="11564"/>
                    <a:pt x="4643" y="11582"/>
                  </a:cubicBezTo>
                  <a:cubicBezTo>
                    <a:pt x="6687" y="11647"/>
                    <a:pt x="8775" y="10946"/>
                    <a:pt x="10746" y="11485"/>
                  </a:cubicBezTo>
                  <a:cubicBezTo>
                    <a:pt x="11059" y="10718"/>
                    <a:pt x="10629" y="9814"/>
                    <a:pt x="9967" y="9313"/>
                  </a:cubicBezTo>
                  <a:cubicBezTo>
                    <a:pt x="9305" y="8813"/>
                    <a:pt x="8464" y="8622"/>
                    <a:pt x="7651" y="8446"/>
                  </a:cubicBezTo>
                  <a:cubicBezTo>
                    <a:pt x="8170" y="7917"/>
                    <a:pt x="7866" y="6949"/>
                    <a:pt x="7233" y="6562"/>
                  </a:cubicBezTo>
                  <a:close/>
                </a:path>
              </a:pathLst>
            </a:custGeom>
            <a:solidFill>
              <a:srgbClr val="215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37;p66">
              <a:extLst>
                <a:ext uri="{FF2B5EF4-FFF2-40B4-BE49-F238E27FC236}">
                  <a16:creationId xmlns:a16="http://schemas.microsoft.com/office/drawing/2014/main" id="{E125A57C-10DD-3E1D-EB8D-E73A3DE9AD6A}"/>
                </a:ext>
              </a:extLst>
            </p:cNvPr>
            <p:cNvSpPr/>
            <p:nvPr/>
          </p:nvSpPr>
          <p:spPr>
            <a:xfrm>
              <a:off x="3674075" y="5671400"/>
              <a:ext cx="725625" cy="1035775"/>
            </a:xfrm>
            <a:custGeom>
              <a:avLst/>
              <a:gdLst/>
              <a:ahLst/>
              <a:cxnLst/>
              <a:rect l="l" t="t" r="r" b="b"/>
              <a:pathLst>
                <a:path w="29025" h="41431" extrusionOk="0">
                  <a:moveTo>
                    <a:pt x="0" y="21356"/>
                  </a:moveTo>
                  <a:cubicBezTo>
                    <a:pt x="0" y="21356"/>
                    <a:pt x="13545" y="0"/>
                    <a:pt x="29024" y="21356"/>
                  </a:cubicBezTo>
                  <a:cubicBezTo>
                    <a:pt x="29024" y="21356"/>
                    <a:pt x="15910" y="41431"/>
                    <a:pt x="0" y="213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38;p66">
              <a:extLst>
                <a:ext uri="{FF2B5EF4-FFF2-40B4-BE49-F238E27FC236}">
                  <a16:creationId xmlns:a16="http://schemas.microsoft.com/office/drawing/2014/main" id="{9F6F8298-32BD-54AB-8BE3-919A539265B2}"/>
                </a:ext>
              </a:extLst>
            </p:cNvPr>
            <p:cNvSpPr/>
            <p:nvPr/>
          </p:nvSpPr>
          <p:spPr>
            <a:xfrm>
              <a:off x="3674100" y="6001650"/>
              <a:ext cx="309400" cy="383125"/>
            </a:xfrm>
            <a:custGeom>
              <a:avLst/>
              <a:gdLst/>
              <a:ahLst/>
              <a:cxnLst/>
              <a:rect l="l" t="t" r="r" b="b"/>
              <a:pathLst>
                <a:path w="12376" h="15325" extrusionOk="0">
                  <a:moveTo>
                    <a:pt x="11633" y="10088"/>
                  </a:moveTo>
                  <a:cubicBezTo>
                    <a:pt x="12375" y="7585"/>
                    <a:pt x="12129" y="4806"/>
                    <a:pt x="10959" y="2470"/>
                  </a:cubicBezTo>
                  <a:cubicBezTo>
                    <a:pt x="10494" y="1542"/>
                    <a:pt x="9811" y="707"/>
                    <a:pt x="8993" y="0"/>
                  </a:cubicBezTo>
                  <a:cubicBezTo>
                    <a:pt x="3508" y="2618"/>
                    <a:pt x="0" y="8146"/>
                    <a:pt x="0" y="8146"/>
                  </a:cubicBezTo>
                  <a:cubicBezTo>
                    <a:pt x="2790" y="11666"/>
                    <a:pt x="5494" y="13949"/>
                    <a:pt x="8056" y="15325"/>
                  </a:cubicBezTo>
                  <a:cubicBezTo>
                    <a:pt x="9743" y="13990"/>
                    <a:pt x="11023" y="12145"/>
                    <a:pt x="11633" y="10088"/>
                  </a:cubicBezTo>
                  <a:close/>
                </a:path>
              </a:pathLst>
            </a:custGeom>
            <a:solidFill>
              <a:srgbClr val="D6E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39;p66">
              <a:extLst>
                <a:ext uri="{FF2B5EF4-FFF2-40B4-BE49-F238E27FC236}">
                  <a16:creationId xmlns:a16="http://schemas.microsoft.com/office/drawing/2014/main" id="{1A6CB231-4919-377A-A4B5-AA7B93E629BE}"/>
                </a:ext>
              </a:extLst>
            </p:cNvPr>
            <p:cNvSpPr/>
            <p:nvPr/>
          </p:nvSpPr>
          <p:spPr>
            <a:xfrm>
              <a:off x="3809175" y="6099475"/>
              <a:ext cx="90900" cy="65850"/>
            </a:xfrm>
            <a:custGeom>
              <a:avLst/>
              <a:gdLst/>
              <a:ahLst/>
              <a:cxnLst/>
              <a:rect l="l" t="t" r="r" b="b"/>
              <a:pathLst>
                <a:path w="3636" h="2634" extrusionOk="0">
                  <a:moveTo>
                    <a:pt x="1907" y="0"/>
                  </a:moveTo>
                  <a:cubicBezTo>
                    <a:pt x="1611" y="0"/>
                    <a:pt x="1314" y="75"/>
                    <a:pt x="1054" y="215"/>
                  </a:cubicBezTo>
                  <a:cubicBezTo>
                    <a:pt x="406" y="551"/>
                    <a:pt x="0" y="1311"/>
                    <a:pt x="101" y="2035"/>
                  </a:cubicBezTo>
                  <a:lnTo>
                    <a:pt x="160" y="2056"/>
                  </a:lnTo>
                  <a:cubicBezTo>
                    <a:pt x="191" y="1983"/>
                    <a:pt x="225" y="1905"/>
                    <a:pt x="259" y="1834"/>
                  </a:cubicBezTo>
                  <a:cubicBezTo>
                    <a:pt x="411" y="1522"/>
                    <a:pt x="617" y="1227"/>
                    <a:pt x="885" y="1008"/>
                  </a:cubicBezTo>
                  <a:cubicBezTo>
                    <a:pt x="1049" y="874"/>
                    <a:pt x="1236" y="772"/>
                    <a:pt x="1437" y="708"/>
                  </a:cubicBezTo>
                  <a:cubicBezTo>
                    <a:pt x="1578" y="664"/>
                    <a:pt x="1726" y="640"/>
                    <a:pt x="1873" y="640"/>
                  </a:cubicBezTo>
                  <a:cubicBezTo>
                    <a:pt x="2039" y="640"/>
                    <a:pt x="2204" y="670"/>
                    <a:pt x="2357" y="735"/>
                  </a:cubicBezTo>
                  <a:cubicBezTo>
                    <a:pt x="2550" y="817"/>
                    <a:pt x="2715" y="954"/>
                    <a:pt x="2846" y="1116"/>
                  </a:cubicBezTo>
                  <a:cubicBezTo>
                    <a:pt x="2911" y="1199"/>
                    <a:pt x="2970" y="1287"/>
                    <a:pt x="3019" y="1380"/>
                  </a:cubicBezTo>
                  <a:cubicBezTo>
                    <a:pt x="3221" y="1760"/>
                    <a:pt x="3269" y="2203"/>
                    <a:pt x="3269" y="2631"/>
                  </a:cubicBezTo>
                  <a:lnTo>
                    <a:pt x="3333" y="2633"/>
                  </a:lnTo>
                  <a:cubicBezTo>
                    <a:pt x="3573" y="2211"/>
                    <a:pt x="3636" y="1712"/>
                    <a:pt x="3510" y="1243"/>
                  </a:cubicBezTo>
                  <a:cubicBezTo>
                    <a:pt x="3373" y="736"/>
                    <a:pt x="2997" y="292"/>
                    <a:pt x="2496" y="106"/>
                  </a:cubicBezTo>
                  <a:cubicBezTo>
                    <a:pt x="2308" y="34"/>
                    <a:pt x="2107" y="0"/>
                    <a:pt x="1907" y="0"/>
                  </a:cubicBezTo>
                  <a:close/>
                </a:path>
              </a:pathLst>
            </a:custGeom>
            <a:solidFill>
              <a:srgbClr val="215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0;p66">
              <a:extLst>
                <a:ext uri="{FF2B5EF4-FFF2-40B4-BE49-F238E27FC236}">
                  <a16:creationId xmlns:a16="http://schemas.microsoft.com/office/drawing/2014/main" id="{920FB46C-5067-36E7-FA31-2BF25AA6E43E}"/>
                </a:ext>
              </a:extLst>
            </p:cNvPr>
            <p:cNvSpPr/>
            <p:nvPr/>
          </p:nvSpPr>
          <p:spPr>
            <a:xfrm>
              <a:off x="3715775" y="6212850"/>
              <a:ext cx="125175" cy="57500"/>
            </a:xfrm>
            <a:custGeom>
              <a:avLst/>
              <a:gdLst/>
              <a:ahLst/>
              <a:cxnLst/>
              <a:rect l="l" t="t" r="r" b="b"/>
              <a:pathLst>
                <a:path w="5007" h="2300" extrusionOk="0">
                  <a:moveTo>
                    <a:pt x="5007" y="1"/>
                  </a:moveTo>
                  <a:lnTo>
                    <a:pt x="5007" y="1"/>
                  </a:lnTo>
                  <a:cubicBezTo>
                    <a:pt x="4510" y="896"/>
                    <a:pt x="3591" y="1462"/>
                    <a:pt x="2643" y="1686"/>
                  </a:cubicBezTo>
                  <a:cubicBezTo>
                    <a:pt x="2257" y="1777"/>
                    <a:pt x="1864" y="1816"/>
                    <a:pt x="1471" y="1816"/>
                  </a:cubicBezTo>
                  <a:cubicBezTo>
                    <a:pt x="979" y="1816"/>
                    <a:pt x="486" y="1755"/>
                    <a:pt x="1" y="1659"/>
                  </a:cubicBezTo>
                  <a:lnTo>
                    <a:pt x="1" y="1659"/>
                  </a:lnTo>
                  <a:cubicBezTo>
                    <a:pt x="198" y="1876"/>
                    <a:pt x="396" y="2093"/>
                    <a:pt x="591" y="2299"/>
                  </a:cubicBezTo>
                  <a:cubicBezTo>
                    <a:pt x="635" y="2299"/>
                    <a:pt x="679" y="2300"/>
                    <a:pt x="723" y="2300"/>
                  </a:cubicBezTo>
                  <a:cubicBezTo>
                    <a:pt x="1406" y="2300"/>
                    <a:pt x="2089" y="2219"/>
                    <a:pt x="2734" y="1993"/>
                  </a:cubicBezTo>
                  <a:cubicBezTo>
                    <a:pt x="3724" y="1648"/>
                    <a:pt x="4609" y="945"/>
                    <a:pt x="5007" y="1"/>
                  </a:cubicBezTo>
                  <a:close/>
                </a:path>
              </a:pathLst>
            </a:custGeom>
            <a:solidFill>
              <a:srgbClr val="215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1;p66">
              <a:extLst>
                <a:ext uri="{FF2B5EF4-FFF2-40B4-BE49-F238E27FC236}">
                  <a16:creationId xmlns:a16="http://schemas.microsoft.com/office/drawing/2014/main" id="{4E39EAB7-C7BB-F1EC-F061-0168F024861D}"/>
                </a:ext>
              </a:extLst>
            </p:cNvPr>
            <p:cNvSpPr/>
            <p:nvPr/>
          </p:nvSpPr>
          <p:spPr>
            <a:xfrm>
              <a:off x="4044900" y="6088125"/>
              <a:ext cx="61550" cy="103500"/>
            </a:xfrm>
            <a:custGeom>
              <a:avLst/>
              <a:gdLst/>
              <a:ahLst/>
              <a:cxnLst/>
              <a:rect l="l" t="t" r="r" b="b"/>
              <a:pathLst>
                <a:path w="2462" h="4140" extrusionOk="0">
                  <a:moveTo>
                    <a:pt x="206" y="247"/>
                  </a:moveTo>
                  <a:cubicBezTo>
                    <a:pt x="662" y="108"/>
                    <a:pt x="1170" y="0"/>
                    <a:pt x="1634" y="173"/>
                  </a:cubicBezTo>
                  <a:cubicBezTo>
                    <a:pt x="2141" y="358"/>
                    <a:pt x="2462" y="820"/>
                    <a:pt x="2324" y="1364"/>
                  </a:cubicBezTo>
                  <a:cubicBezTo>
                    <a:pt x="2250" y="1644"/>
                    <a:pt x="2052" y="1879"/>
                    <a:pt x="1809" y="2028"/>
                  </a:cubicBezTo>
                  <a:cubicBezTo>
                    <a:pt x="1435" y="2259"/>
                    <a:pt x="1003" y="2284"/>
                    <a:pt x="584" y="2240"/>
                  </a:cubicBezTo>
                  <a:cubicBezTo>
                    <a:pt x="265" y="2206"/>
                    <a:pt x="297" y="1749"/>
                    <a:pt x="619" y="1760"/>
                  </a:cubicBezTo>
                  <a:cubicBezTo>
                    <a:pt x="769" y="1767"/>
                    <a:pt x="917" y="1797"/>
                    <a:pt x="1059" y="1850"/>
                  </a:cubicBezTo>
                  <a:cubicBezTo>
                    <a:pt x="1438" y="1987"/>
                    <a:pt x="1762" y="2285"/>
                    <a:pt x="1892" y="2670"/>
                  </a:cubicBezTo>
                  <a:cubicBezTo>
                    <a:pt x="2052" y="3151"/>
                    <a:pt x="1857" y="3727"/>
                    <a:pt x="1418" y="3984"/>
                  </a:cubicBezTo>
                  <a:cubicBezTo>
                    <a:pt x="1150" y="4140"/>
                    <a:pt x="824" y="4140"/>
                    <a:pt x="535" y="4057"/>
                  </a:cubicBezTo>
                  <a:cubicBezTo>
                    <a:pt x="348" y="4004"/>
                    <a:pt x="170" y="3924"/>
                    <a:pt x="1" y="3834"/>
                  </a:cubicBezTo>
                  <a:cubicBezTo>
                    <a:pt x="321" y="3893"/>
                    <a:pt x="651" y="3963"/>
                    <a:pt x="969" y="3884"/>
                  </a:cubicBezTo>
                  <a:cubicBezTo>
                    <a:pt x="1076" y="3855"/>
                    <a:pt x="1173" y="3812"/>
                    <a:pt x="1258" y="3744"/>
                  </a:cubicBezTo>
                  <a:cubicBezTo>
                    <a:pt x="1499" y="3552"/>
                    <a:pt x="1600" y="3198"/>
                    <a:pt x="1523" y="2908"/>
                  </a:cubicBezTo>
                  <a:cubicBezTo>
                    <a:pt x="1489" y="2789"/>
                    <a:pt x="1428" y="2679"/>
                    <a:pt x="1345" y="2586"/>
                  </a:cubicBezTo>
                  <a:cubicBezTo>
                    <a:pt x="1154" y="2376"/>
                    <a:pt x="886" y="2252"/>
                    <a:pt x="601" y="2241"/>
                  </a:cubicBezTo>
                  <a:lnTo>
                    <a:pt x="635" y="1761"/>
                  </a:lnTo>
                  <a:cubicBezTo>
                    <a:pt x="806" y="1779"/>
                    <a:pt x="975" y="1783"/>
                    <a:pt x="1134" y="1765"/>
                  </a:cubicBezTo>
                  <a:cubicBezTo>
                    <a:pt x="1289" y="1745"/>
                    <a:pt x="1435" y="1708"/>
                    <a:pt x="1569" y="1631"/>
                  </a:cubicBezTo>
                  <a:cubicBezTo>
                    <a:pt x="1840" y="1480"/>
                    <a:pt x="2013" y="1201"/>
                    <a:pt x="1927" y="892"/>
                  </a:cubicBezTo>
                  <a:cubicBezTo>
                    <a:pt x="1853" y="649"/>
                    <a:pt x="1630" y="479"/>
                    <a:pt x="1403" y="382"/>
                  </a:cubicBezTo>
                  <a:cubicBezTo>
                    <a:pt x="1025" y="223"/>
                    <a:pt x="609" y="251"/>
                    <a:pt x="206" y="247"/>
                  </a:cubicBezTo>
                  <a:close/>
                </a:path>
              </a:pathLst>
            </a:custGeom>
            <a:solidFill>
              <a:srgbClr val="215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2;p66">
              <a:extLst>
                <a:ext uri="{FF2B5EF4-FFF2-40B4-BE49-F238E27FC236}">
                  <a16:creationId xmlns:a16="http://schemas.microsoft.com/office/drawing/2014/main" id="{2042371D-B2BA-B11C-8409-0E86926F398E}"/>
                </a:ext>
              </a:extLst>
            </p:cNvPr>
            <p:cNvSpPr/>
            <p:nvPr/>
          </p:nvSpPr>
          <p:spPr>
            <a:xfrm>
              <a:off x="4018250" y="6254700"/>
              <a:ext cx="73450" cy="102275"/>
            </a:xfrm>
            <a:custGeom>
              <a:avLst/>
              <a:gdLst/>
              <a:ahLst/>
              <a:cxnLst/>
              <a:rect l="l" t="t" r="r" b="b"/>
              <a:pathLst>
                <a:path w="2938" h="4091" extrusionOk="0">
                  <a:moveTo>
                    <a:pt x="766" y="91"/>
                  </a:moveTo>
                  <a:cubicBezTo>
                    <a:pt x="1190" y="32"/>
                    <a:pt x="1647" y="1"/>
                    <a:pt x="2051" y="173"/>
                  </a:cubicBezTo>
                  <a:cubicBezTo>
                    <a:pt x="2607" y="407"/>
                    <a:pt x="2938" y="964"/>
                    <a:pt x="2673" y="1545"/>
                  </a:cubicBezTo>
                  <a:cubicBezTo>
                    <a:pt x="2552" y="1799"/>
                    <a:pt x="2326" y="1993"/>
                    <a:pt x="2070" y="2099"/>
                  </a:cubicBezTo>
                  <a:cubicBezTo>
                    <a:pt x="1666" y="2269"/>
                    <a:pt x="1234" y="2227"/>
                    <a:pt x="828" y="2118"/>
                  </a:cubicBezTo>
                  <a:cubicBezTo>
                    <a:pt x="518" y="2035"/>
                    <a:pt x="621" y="1589"/>
                    <a:pt x="936" y="1650"/>
                  </a:cubicBezTo>
                  <a:cubicBezTo>
                    <a:pt x="1133" y="1690"/>
                    <a:pt x="1319" y="1771"/>
                    <a:pt x="1485" y="1885"/>
                  </a:cubicBezTo>
                  <a:cubicBezTo>
                    <a:pt x="1774" y="2085"/>
                    <a:pt x="1993" y="2398"/>
                    <a:pt x="2051" y="2748"/>
                  </a:cubicBezTo>
                  <a:cubicBezTo>
                    <a:pt x="2132" y="3248"/>
                    <a:pt x="1849" y="3784"/>
                    <a:pt x="1377" y="3971"/>
                  </a:cubicBezTo>
                  <a:cubicBezTo>
                    <a:pt x="1067" y="4090"/>
                    <a:pt x="721" y="4023"/>
                    <a:pt x="434" y="3877"/>
                  </a:cubicBezTo>
                  <a:cubicBezTo>
                    <a:pt x="282" y="3799"/>
                    <a:pt x="136" y="3707"/>
                    <a:pt x="0" y="3602"/>
                  </a:cubicBezTo>
                  <a:cubicBezTo>
                    <a:pt x="371" y="3732"/>
                    <a:pt x="776" y="3891"/>
                    <a:pt x="1163" y="3753"/>
                  </a:cubicBezTo>
                  <a:cubicBezTo>
                    <a:pt x="1486" y="3631"/>
                    <a:pt x="1683" y="3258"/>
                    <a:pt x="1649" y="2923"/>
                  </a:cubicBezTo>
                  <a:cubicBezTo>
                    <a:pt x="1634" y="2800"/>
                    <a:pt x="1593" y="2683"/>
                    <a:pt x="1525" y="2578"/>
                  </a:cubicBezTo>
                  <a:cubicBezTo>
                    <a:pt x="1368" y="2342"/>
                    <a:pt x="1123" y="2177"/>
                    <a:pt x="845" y="2121"/>
                  </a:cubicBezTo>
                  <a:lnTo>
                    <a:pt x="954" y="1653"/>
                  </a:lnTo>
                  <a:cubicBezTo>
                    <a:pt x="1120" y="1697"/>
                    <a:pt x="1286" y="1727"/>
                    <a:pt x="1446" y="1734"/>
                  </a:cubicBezTo>
                  <a:cubicBezTo>
                    <a:pt x="1601" y="1738"/>
                    <a:pt x="1753" y="1724"/>
                    <a:pt x="1897" y="1670"/>
                  </a:cubicBezTo>
                  <a:cubicBezTo>
                    <a:pt x="2188" y="1562"/>
                    <a:pt x="2404" y="1314"/>
                    <a:pt x="2367" y="996"/>
                  </a:cubicBezTo>
                  <a:cubicBezTo>
                    <a:pt x="2333" y="744"/>
                    <a:pt x="2139" y="542"/>
                    <a:pt x="1930" y="410"/>
                  </a:cubicBezTo>
                  <a:cubicBezTo>
                    <a:pt x="1582" y="195"/>
                    <a:pt x="1166" y="157"/>
                    <a:pt x="768" y="91"/>
                  </a:cubicBezTo>
                  <a:close/>
                </a:path>
              </a:pathLst>
            </a:custGeom>
            <a:solidFill>
              <a:srgbClr val="215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43;p66">
              <a:extLst>
                <a:ext uri="{FF2B5EF4-FFF2-40B4-BE49-F238E27FC236}">
                  <a16:creationId xmlns:a16="http://schemas.microsoft.com/office/drawing/2014/main" id="{E2D8674F-A3A3-A10A-F711-CD77957559F8}"/>
                </a:ext>
              </a:extLst>
            </p:cNvPr>
            <p:cNvSpPr/>
            <p:nvPr/>
          </p:nvSpPr>
          <p:spPr>
            <a:xfrm>
              <a:off x="4164975" y="6178075"/>
              <a:ext cx="52150" cy="87375"/>
            </a:xfrm>
            <a:custGeom>
              <a:avLst/>
              <a:gdLst/>
              <a:ahLst/>
              <a:cxnLst/>
              <a:rect l="l" t="t" r="r" b="b"/>
              <a:pathLst>
                <a:path w="2086" h="3495" extrusionOk="0">
                  <a:moveTo>
                    <a:pt x="172" y="209"/>
                  </a:moveTo>
                  <a:cubicBezTo>
                    <a:pt x="555" y="92"/>
                    <a:pt x="983" y="1"/>
                    <a:pt x="1374" y="148"/>
                  </a:cubicBezTo>
                  <a:cubicBezTo>
                    <a:pt x="1815" y="308"/>
                    <a:pt x="2086" y="718"/>
                    <a:pt x="1943" y="1185"/>
                  </a:cubicBezTo>
                  <a:cubicBezTo>
                    <a:pt x="1875" y="1406"/>
                    <a:pt x="1715" y="1589"/>
                    <a:pt x="1522" y="1709"/>
                  </a:cubicBezTo>
                  <a:cubicBezTo>
                    <a:pt x="1206" y="1902"/>
                    <a:pt x="844" y="1923"/>
                    <a:pt x="491" y="1886"/>
                  </a:cubicBezTo>
                  <a:cubicBezTo>
                    <a:pt x="222" y="1858"/>
                    <a:pt x="249" y="1473"/>
                    <a:pt x="520" y="1482"/>
                  </a:cubicBezTo>
                  <a:cubicBezTo>
                    <a:pt x="667" y="1490"/>
                    <a:pt x="813" y="1522"/>
                    <a:pt x="949" y="1580"/>
                  </a:cubicBezTo>
                  <a:cubicBezTo>
                    <a:pt x="1242" y="1705"/>
                    <a:pt x="1489" y="1943"/>
                    <a:pt x="1590" y="2248"/>
                  </a:cubicBezTo>
                  <a:cubicBezTo>
                    <a:pt x="1725" y="2650"/>
                    <a:pt x="1562" y="3139"/>
                    <a:pt x="1193" y="3354"/>
                  </a:cubicBezTo>
                  <a:cubicBezTo>
                    <a:pt x="952" y="3495"/>
                    <a:pt x="653" y="3484"/>
                    <a:pt x="397" y="3399"/>
                  </a:cubicBezTo>
                  <a:cubicBezTo>
                    <a:pt x="259" y="3354"/>
                    <a:pt x="126" y="3297"/>
                    <a:pt x="0" y="3228"/>
                  </a:cubicBezTo>
                  <a:cubicBezTo>
                    <a:pt x="270" y="3277"/>
                    <a:pt x="547" y="3337"/>
                    <a:pt x="814" y="3271"/>
                  </a:cubicBezTo>
                  <a:cubicBezTo>
                    <a:pt x="1119" y="3198"/>
                    <a:pt x="1303" y="2919"/>
                    <a:pt x="1303" y="2614"/>
                  </a:cubicBezTo>
                  <a:cubicBezTo>
                    <a:pt x="1302" y="2460"/>
                    <a:pt x="1247" y="2311"/>
                    <a:pt x="1145" y="2194"/>
                  </a:cubicBezTo>
                  <a:cubicBezTo>
                    <a:pt x="991" y="2010"/>
                    <a:pt x="745" y="1895"/>
                    <a:pt x="506" y="1887"/>
                  </a:cubicBezTo>
                  <a:lnTo>
                    <a:pt x="535" y="1483"/>
                  </a:lnTo>
                  <a:cubicBezTo>
                    <a:pt x="674" y="1500"/>
                    <a:pt x="815" y="1501"/>
                    <a:pt x="955" y="1485"/>
                  </a:cubicBezTo>
                  <a:cubicBezTo>
                    <a:pt x="1084" y="1469"/>
                    <a:pt x="1208" y="1438"/>
                    <a:pt x="1322" y="1373"/>
                  </a:cubicBezTo>
                  <a:cubicBezTo>
                    <a:pt x="1506" y="1270"/>
                    <a:pt x="1645" y="1091"/>
                    <a:pt x="1641" y="879"/>
                  </a:cubicBezTo>
                  <a:cubicBezTo>
                    <a:pt x="1642" y="690"/>
                    <a:pt x="1516" y="528"/>
                    <a:pt x="1364" y="423"/>
                  </a:cubicBezTo>
                  <a:cubicBezTo>
                    <a:pt x="1017" y="181"/>
                    <a:pt x="578" y="211"/>
                    <a:pt x="172" y="209"/>
                  </a:cubicBezTo>
                  <a:close/>
                </a:path>
              </a:pathLst>
            </a:custGeom>
            <a:solidFill>
              <a:srgbClr val="215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806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4"/>
          <p:cNvSpPr txBox="1">
            <a:spLocks noGrp="1"/>
          </p:cNvSpPr>
          <p:nvPr>
            <p:ph type="title"/>
          </p:nvPr>
        </p:nvSpPr>
        <p:spPr>
          <a:xfrm>
            <a:off x="2878677" y="215502"/>
            <a:ext cx="3386645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#9Slide03 Ample" panose="02000000000000000000" pitchFamily="2" charset="0"/>
              </a:rPr>
              <a:t>1. Đọc, chú thích</a:t>
            </a:r>
            <a:endParaRPr sz="36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523" name="Google Shape;523;p54"/>
          <p:cNvSpPr txBox="1">
            <a:spLocks noGrp="1"/>
          </p:cNvSpPr>
          <p:nvPr>
            <p:ph type="title" idx="2"/>
          </p:nvPr>
        </p:nvSpPr>
        <p:spPr>
          <a:xfrm>
            <a:off x="376112" y="2571750"/>
            <a:ext cx="2758479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2800" dirty="0">
                <a:latin typeface="#9Slide03 AmpleSoft" panose="02000000000000000000" pitchFamily="2" charset="0"/>
              </a:rPr>
              <a:t>Đọc phân vai nhân vật</a:t>
            </a:r>
            <a:endParaRPr sz="2800" dirty="0">
              <a:latin typeface="#9Slide03 AmpleSoft" panose="02000000000000000000" pitchFamily="2" charset="0"/>
            </a:endParaRPr>
          </a:p>
        </p:txBody>
      </p:sp>
      <p:sp>
        <p:nvSpPr>
          <p:cNvPr id="525" name="Google Shape;525;p54"/>
          <p:cNvSpPr txBox="1">
            <a:spLocks noGrp="1"/>
          </p:cNvSpPr>
          <p:nvPr>
            <p:ph type="title" idx="3"/>
          </p:nvPr>
        </p:nvSpPr>
        <p:spPr>
          <a:xfrm>
            <a:off x="3310323" y="2407231"/>
            <a:ext cx="2927132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accent4"/>
              </a:buClr>
              <a:buSzPts val="1100"/>
            </a:pPr>
            <a:r>
              <a:rPr lang="en-US" sz="2800" dirty="0" err="1">
                <a:latin typeface="#9Slide03 AmpleSoft" panose="02000000000000000000" pitchFamily="2" charset="0"/>
              </a:rPr>
              <a:t>Giọng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hào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hứng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tò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mò</a:t>
            </a:r>
            <a:r>
              <a:rPr lang="en-US" sz="2800" dirty="0">
                <a:latin typeface="#9Slide03 AmpleSoft" panose="02000000000000000000" pitchFamily="2" charset="0"/>
              </a:rPr>
              <a:t> xen </a:t>
            </a:r>
            <a:r>
              <a:rPr lang="en-US" sz="2800" dirty="0" err="1">
                <a:latin typeface="#9Slide03 AmpleSoft" panose="02000000000000000000" pitchFamily="2" charset="0"/>
              </a:rPr>
              <a:t>lẫn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hồi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hộp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và</a:t>
            </a:r>
            <a:r>
              <a:rPr lang="en-US" sz="2800" dirty="0">
                <a:latin typeface="#9Slide03 AmpleSoft" panose="02000000000000000000" pitchFamily="2" charset="0"/>
              </a:rPr>
              <a:t> lo </a:t>
            </a:r>
            <a:r>
              <a:rPr lang="en-US" sz="2800" dirty="0" err="1">
                <a:latin typeface="#9Slide03 AmpleSoft" panose="02000000000000000000" pitchFamily="2" charset="0"/>
              </a:rPr>
              <a:t>lắng</a:t>
            </a:r>
            <a:endParaRPr sz="2800" dirty="0">
              <a:latin typeface="#9Slide03 AmpleSoft" panose="02000000000000000000" pitchFamily="2" charset="0"/>
            </a:endParaRPr>
          </a:p>
        </p:txBody>
      </p:sp>
      <p:sp>
        <p:nvSpPr>
          <p:cNvPr id="527" name="Google Shape;527;p54"/>
          <p:cNvSpPr txBox="1">
            <a:spLocks noGrp="1"/>
          </p:cNvSpPr>
          <p:nvPr>
            <p:ph type="title" idx="5"/>
          </p:nvPr>
        </p:nvSpPr>
        <p:spPr>
          <a:xfrm>
            <a:off x="6382848" y="2397443"/>
            <a:ext cx="23547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2800" dirty="0">
                <a:latin typeface="#9Slide03 AmpleSoft" panose="02000000000000000000" pitchFamily="2" charset="0"/>
              </a:rPr>
              <a:t>Chú ý trả lời câu hỏi ở hộp chỉ dẫn</a:t>
            </a:r>
            <a:endParaRPr sz="2800" dirty="0">
              <a:latin typeface="#9Slide03 AmpleSoft" panose="02000000000000000000" pitchFamily="2" charset="0"/>
            </a:endParaRPr>
          </a:p>
        </p:txBody>
      </p:sp>
      <p:grpSp>
        <p:nvGrpSpPr>
          <p:cNvPr id="529" name="Google Shape;529;p54"/>
          <p:cNvGrpSpPr/>
          <p:nvPr/>
        </p:nvGrpSpPr>
        <p:grpSpPr>
          <a:xfrm rot="-435889">
            <a:off x="2816977" y="820914"/>
            <a:ext cx="3510046" cy="486007"/>
            <a:chOff x="3191625" y="1122075"/>
            <a:chExt cx="123450" cy="65900"/>
          </a:xfrm>
        </p:grpSpPr>
        <p:sp>
          <p:nvSpPr>
            <p:cNvPr id="530" name="Google Shape;530;p54"/>
            <p:cNvSpPr/>
            <p:nvPr/>
          </p:nvSpPr>
          <p:spPr>
            <a:xfrm>
              <a:off x="3191625" y="1122075"/>
              <a:ext cx="111122" cy="58400"/>
            </a:xfrm>
            <a:custGeom>
              <a:avLst/>
              <a:gdLst/>
              <a:ahLst/>
              <a:cxnLst/>
              <a:rect l="l" t="t" r="r" b="b"/>
              <a:pathLst>
                <a:path w="4204" h="2336" extrusionOk="0">
                  <a:moveTo>
                    <a:pt x="267" y="1"/>
                  </a:moveTo>
                  <a:cubicBezTo>
                    <a:pt x="0" y="134"/>
                    <a:pt x="34" y="301"/>
                    <a:pt x="200" y="401"/>
                  </a:cubicBezTo>
                  <a:cubicBezTo>
                    <a:pt x="467" y="601"/>
                    <a:pt x="767" y="768"/>
                    <a:pt x="1068" y="935"/>
                  </a:cubicBezTo>
                  <a:cubicBezTo>
                    <a:pt x="1501" y="1101"/>
                    <a:pt x="1935" y="1302"/>
                    <a:pt x="2335" y="1535"/>
                  </a:cubicBezTo>
                  <a:cubicBezTo>
                    <a:pt x="2869" y="1835"/>
                    <a:pt x="3403" y="2069"/>
                    <a:pt x="3970" y="2302"/>
                  </a:cubicBezTo>
                  <a:cubicBezTo>
                    <a:pt x="4036" y="2336"/>
                    <a:pt x="4136" y="2336"/>
                    <a:pt x="4203" y="2336"/>
                  </a:cubicBezTo>
                  <a:cubicBezTo>
                    <a:pt x="2936" y="1435"/>
                    <a:pt x="1435" y="968"/>
                    <a:pt x="2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4"/>
            <p:cNvSpPr/>
            <p:nvPr/>
          </p:nvSpPr>
          <p:spPr>
            <a:xfrm>
              <a:off x="3305875" y="1182950"/>
              <a:ext cx="9200" cy="5025"/>
            </a:xfrm>
            <a:custGeom>
              <a:avLst/>
              <a:gdLst/>
              <a:ahLst/>
              <a:cxnLst/>
              <a:rect l="l" t="t" r="r" b="b"/>
              <a:pathLst>
                <a:path w="368" h="201" extrusionOk="0">
                  <a:moveTo>
                    <a:pt x="33" y="1"/>
                  </a:moveTo>
                  <a:lnTo>
                    <a:pt x="0" y="101"/>
                  </a:lnTo>
                  <a:lnTo>
                    <a:pt x="334" y="201"/>
                  </a:lnTo>
                  <a:lnTo>
                    <a:pt x="367" y="13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oogle Shape;532;p54"/>
          <p:cNvGrpSpPr/>
          <p:nvPr/>
        </p:nvGrpSpPr>
        <p:grpSpPr>
          <a:xfrm>
            <a:off x="4572000" y="1611490"/>
            <a:ext cx="576236" cy="530574"/>
            <a:chOff x="1182450" y="424850"/>
            <a:chExt cx="5262425" cy="4845425"/>
          </a:xfrm>
        </p:grpSpPr>
        <p:sp>
          <p:nvSpPr>
            <p:cNvPr id="533" name="Google Shape;533;p54"/>
            <p:cNvSpPr/>
            <p:nvPr/>
          </p:nvSpPr>
          <p:spPr>
            <a:xfrm>
              <a:off x="5352100" y="3709125"/>
              <a:ext cx="278925" cy="231650"/>
            </a:xfrm>
            <a:custGeom>
              <a:avLst/>
              <a:gdLst/>
              <a:ahLst/>
              <a:cxnLst/>
              <a:rect l="l" t="t" r="r" b="b"/>
              <a:pathLst>
                <a:path w="11157" h="9266" extrusionOk="0">
                  <a:moveTo>
                    <a:pt x="7643" y="1"/>
                  </a:moveTo>
                  <a:cubicBezTo>
                    <a:pt x="6980" y="1"/>
                    <a:pt x="6310" y="209"/>
                    <a:pt x="5741" y="643"/>
                  </a:cubicBezTo>
                  <a:cubicBezTo>
                    <a:pt x="4469" y="1621"/>
                    <a:pt x="3099" y="2600"/>
                    <a:pt x="1729" y="3546"/>
                  </a:cubicBezTo>
                  <a:cubicBezTo>
                    <a:pt x="326" y="4492"/>
                    <a:pt x="0" y="6416"/>
                    <a:pt x="946" y="7852"/>
                  </a:cubicBezTo>
                  <a:cubicBezTo>
                    <a:pt x="1637" y="8942"/>
                    <a:pt x="2517" y="9266"/>
                    <a:pt x="3308" y="9266"/>
                  </a:cubicBezTo>
                  <a:cubicBezTo>
                    <a:pt x="4197" y="9266"/>
                    <a:pt x="4976" y="8857"/>
                    <a:pt x="5252" y="8667"/>
                  </a:cubicBezTo>
                  <a:cubicBezTo>
                    <a:pt x="6720" y="7656"/>
                    <a:pt x="8155" y="6612"/>
                    <a:pt x="9525" y="5568"/>
                  </a:cubicBezTo>
                  <a:cubicBezTo>
                    <a:pt x="10895" y="4524"/>
                    <a:pt x="11156" y="2567"/>
                    <a:pt x="10112" y="1197"/>
                  </a:cubicBezTo>
                  <a:cubicBezTo>
                    <a:pt x="9502" y="415"/>
                    <a:pt x="8579" y="1"/>
                    <a:pt x="7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4" name="Google Shape;534;p54"/>
            <p:cNvSpPr/>
            <p:nvPr/>
          </p:nvSpPr>
          <p:spPr>
            <a:xfrm>
              <a:off x="1182450" y="424850"/>
              <a:ext cx="5262425" cy="4845425"/>
            </a:xfrm>
            <a:custGeom>
              <a:avLst/>
              <a:gdLst/>
              <a:ahLst/>
              <a:cxnLst/>
              <a:rect l="l" t="t" r="r" b="b"/>
              <a:pathLst>
                <a:path w="210497" h="193817" extrusionOk="0">
                  <a:moveTo>
                    <a:pt x="103138" y="18060"/>
                  </a:moveTo>
                  <a:cubicBezTo>
                    <a:pt x="103358" y="18060"/>
                    <a:pt x="103589" y="18075"/>
                    <a:pt x="103830" y="18105"/>
                  </a:cubicBezTo>
                  <a:cubicBezTo>
                    <a:pt x="106472" y="18431"/>
                    <a:pt x="108462" y="20584"/>
                    <a:pt x="108299" y="23226"/>
                  </a:cubicBezTo>
                  <a:cubicBezTo>
                    <a:pt x="107385" y="36013"/>
                    <a:pt x="111985" y="47430"/>
                    <a:pt x="121999" y="57184"/>
                  </a:cubicBezTo>
                  <a:cubicBezTo>
                    <a:pt x="124348" y="59434"/>
                    <a:pt x="126925" y="61555"/>
                    <a:pt x="129730" y="63512"/>
                  </a:cubicBezTo>
                  <a:cubicBezTo>
                    <a:pt x="127903" y="66024"/>
                    <a:pt x="125913" y="68535"/>
                    <a:pt x="123728" y="71080"/>
                  </a:cubicBezTo>
                  <a:cubicBezTo>
                    <a:pt x="120857" y="69025"/>
                    <a:pt x="118150" y="66806"/>
                    <a:pt x="115703" y="64490"/>
                  </a:cubicBezTo>
                  <a:cubicBezTo>
                    <a:pt x="103471" y="52780"/>
                    <a:pt x="97567" y="38264"/>
                    <a:pt x="98676" y="22574"/>
                  </a:cubicBezTo>
                  <a:cubicBezTo>
                    <a:pt x="98768" y="21350"/>
                    <a:pt x="99806" y="18060"/>
                    <a:pt x="103138" y="18060"/>
                  </a:cubicBezTo>
                  <a:close/>
                  <a:moveTo>
                    <a:pt x="46771" y="33225"/>
                  </a:moveTo>
                  <a:cubicBezTo>
                    <a:pt x="49235" y="33225"/>
                    <a:pt x="50968" y="35305"/>
                    <a:pt x="51344" y="36274"/>
                  </a:cubicBezTo>
                  <a:cubicBezTo>
                    <a:pt x="56890" y="50562"/>
                    <a:pt x="54411" y="64132"/>
                    <a:pt x="51671" y="72580"/>
                  </a:cubicBezTo>
                  <a:cubicBezTo>
                    <a:pt x="49094" y="70427"/>
                    <a:pt x="46386" y="68340"/>
                    <a:pt x="43483" y="66285"/>
                  </a:cubicBezTo>
                  <a:cubicBezTo>
                    <a:pt x="45245" y="59434"/>
                    <a:pt x="46223" y="49714"/>
                    <a:pt x="42374" y="39765"/>
                  </a:cubicBezTo>
                  <a:cubicBezTo>
                    <a:pt x="41917" y="38558"/>
                    <a:pt x="41493" y="34904"/>
                    <a:pt x="45114" y="33534"/>
                  </a:cubicBezTo>
                  <a:cubicBezTo>
                    <a:pt x="45695" y="33318"/>
                    <a:pt x="46249" y="33225"/>
                    <a:pt x="46771" y="33225"/>
                  </a:cubicBezTo>
                  <a:close/>
                  <a:moveTo>
                    <a:pt x="53073" y="106211"/>
                  </a:moveTo>
                  <a:cubicBezTo>
                    <a:pt x="54476" y="108103"/>
                    <a:pt x="55781" y="110060"/>
                    <a:pt x="57053" y="112083"/>
                  </a:cubicBezTo>
                  <a:cubicBezTo>
                    <a:pt x="57510" y="112800"/>
                    <a:pt x="57934" y="113518"/>
                    <a:pt x="58358" y="114236"/>
                  </a:cubicBezTo>
                  <a:cubicBezTo>
                    <a:pt x="51801" y="117889"/>
                    <a:pt x="44103" y="119748"/>
                    <a:pt x="35361" y="119748"/>
                  </a:cubicBezTo>
                  <a:cubicBezTo>
                    <a:pt x="29163" y="119748"/>
                    <a:pt x="22411" y="118770"/>
                    <a:pt x="15365" y="116878"/>
                  </a:cubicBezTo>
                  <a:cubicBezTo>
                    <a:pt x="14125" y="116519"/>
                    <a:pt x="11092" y="115280"/>
                    <a:pt x="11972" y="110974"/>
                  </a:cubicBezTo>
                  <a:cubicBezTo>
                    <a:pt x="12435" y="108796"/>
                    <a:pt x="14442" y="107413"/>
                    <a:pt x="16592" y="107413"/>
                  </a:cubicBezTo>
                  <a:cubicBezTo>
                    <a:pt x="17018" y="107413"/>
                    <a:pt x="17450" y="107468"/>
                    <a:pt x="17876" y="107581"/>
                  </a:cubicBezTo>
                  <a:cubicBezTo>
                    <a:pt x="24640" y="109403"/>
                    <a:pt x="30464" y="110130"/>
                    <a:pt x="35451" y="110130"/>
                  </a:cubicBezTo>
                  <a:cubicBezTo>
                    <a:pt x="43234" y="110130"/>
                    <a:pt x="48978" y="108358"/>
                    <a:pt x="53073" y="106211"/>
                  </a:cubicBezTo>
                  <a:close/>
                  <a:moveTo>
                    <a:pt x="154203" y="83885"/>
                  </a:moveTo>
                  <a:cubicBezTo>
                    <a:pt x="155010" y="83885"/>
                    <a:pt x="155890" y="84099"/>
                    <a:pt x="156804" y="84649"/>
                  </a:cubicBezTo>
                  <a:cubicBezTo>
                    <a:pt x="159936" y="86541"/>
                    <a:pt x="158827" y="90260"/>
                    <a:pt x="158142" y="91337"/>
                  </a:cubicBezTo>
                  <a:cubicBezTo>
                    <a:pt x="146529" y="108756"/>
                    <a:pt x="145420" y="121119"/>
                    <a:pt x="147019" y="128980"/>
                  </a:cubicBezTo>
                  <a:cubicBezTo>
                    <a:pt x="144148" y="130285"/>
                    <a:pt x="141147" y="131459"/>
                    <a:pt x="138015" y="132535"/>
                  </a:cubicBezTo>
                  <a:cubicBezTo>
                    <a:pt x="135504" y="122652"/>
                    <a:pt x="136026" y="107125"/>
                    <a:pt x="150117" y="85987"/>
                  </a:cubicBezTo>
                  <a:cubicBezTo>
                    <a:pt x="150630" y="85218"/>
                    <a:pt x="152189" y="83885"/>
                    <a:pt x="154203" y="83885"/>
                  </a:cubicBezTo>
                  <a:close/>
                  <a:moveTo>
                    <a:pt x="141636" y="154521"/>
                  </a:moveTo>
                  <a:cubicBezTo>
                    <a:pt x="147388" y="158356"/>
                    <a:pt x="155486" y="161826"/>
                    <a:pt x="165913" y="161826"/>
                  </a:cubicBezTo>
                  <a:cubicBezTo>
                    <a:pt x="171983" y="161826"/>
                    <a:pt x="178843" y="160650"/>
                    <a:pt x="186489" y="157685"/>
                  </a:cubicBezTo>
                  <a:cubicBezTo>
                    <a:pt x="187065" y="157458"/>
                    <a:pt x="187659" y="157350"/>
                    <a:pt x="188243" y="157350"/>
                  </a:cubicBezTo>
                  <a:cubicBezTo>
                    <a:pt x="190172" y="157350"/>
                    <a:pt x="191993" y="158523"/>
                    <a:pt x="192719" y="160425"/>
                  </a:cubicBezTo>
                  <a:cubicBezTo>
                    <a:pt x="193698" y="162905"/>
                    <a:pt x="192458" y="165677"/>
                    <a:pt x="189979" y="166656"/>
                  </a:cubicBezTo>
                  <a:cubicBezTo>
                    <a:pt x="181726" y="169853"/>
                    <a:pt x="173604" y="171451"/>
                    <a:pt x="165873" y="171451"/>
                  </a:cubicBezTo>
                  <a:cubicBezTo>
                    <a:pt x="156576" y="171451"/>
                    <a:pt x="147867" y="169200"/>
                    <a:pt x="139907" y="164731"/>
                  </a:cubicBezTo>
                  <a:cubicBezTo>
                    <a:pt x="135863" y="162448"/>
                    <a:pt x="132568" y="159904"/>
                    <a:pt x="130024" y="157620"/>
                  </a:cubicBezTo>
                  <a:cubicBezTo>
                    <a:pt x="134003" y="156739"/>
                    <a:pt x="137885" y="155696"/>
                    <a:pt x="141636" y="154521"/>
                  </a:cubicBezTo>
                  <a:close/>
                  <a:moveTo>
                    <a:pt x="159130" y="6197"/>
                  </a:moveTo>
                  <a:cubicBezTo>
                    <a:pt x="159200" y="6197"/>
                    <a:pt x="159242" y="6199"/>
                    <a:pt x="159251" y="6199"/>
                  </a:cubicBezTo>
                  <a:cubicBezTo>
                    <a:pt x="161795" y="6199"/>
                    <a:pt x="163916" y="8221"/>
                    <a:pt x="164046" y="10798"/>
                  </a:cubicBezTo>
                  <a:cubicBezTo>
                    <a:pt x="164079" y="11320"/>
                    <a:pt x="164601" y="24140"/>
                    <a:pt x="158664" y="41787"/>
                  </a:cubicBezTo>
                  <a:cubicBezTo>
                    <a:pt x="153184" y="57901"/>
                    <a:pt x="141016" y="81388"/>
                    <a:pt x="113844" y="101677"/>
                  </a:cubicBezTo>
                  <a:cubicBezTo>
                    <a:pt x="94142" y="116389"/>
                    <a:pt x="82301" y="134134"/>
                    <a:pt x="78680" y="154423"/>
                  </a:cubicBezTo>
                  <a:cubicBezTo>
                    <a:pt x="75907" y="169755"/>
                    <a:pt x="79137" y="181139"/>
                    <a:pt x="79202" y="181302"/>
                  </a:cubicBezTo>
                  <a:cubicBezTo>
                    <a:pt x="79952" y="183814"/>
                    <a:pt x="78549" y="186521"/>
                    <a:pt x="75907" y="187304"/>
                  </a:cubicBezTo>
                  <a:cubicBezTo>
                    <a:pt x="75377" y="187458"/>
                    <a:pt x="74887" y="187526"/>
                    <a:pt x="74436" y="187526"/>
                  </a:cubicBezTo>
                  <a:cubicBezTo>
                    <a:pt x="71444" y="187526"/>
                    <a:pt x="70140" y="184552"/>
                    <a:pt x="69970" y="184042"/>
                  </a:cubicBezTo>
                  <a:cubicBezTo>
                    <a:pt x="69807" y="183520"/>
                    <a:pt x="66121" y="171027"/>
                    <a:pt x="69024" y="153608"/>
                  </a:cubicBezTo>
                  <a:cubicBezTo>
                    <a:pt x="71699" y="137689"/>
                    <a:pt x="80670" y="114431"/>
                    <a:pt x="108103" y="93946"/>
                  </a:cubicBezTo>
                  <a:cubicBezTo>
                    <a:pt x="156087" y="58130"/>
                    <a:pt x="154391" y="11711"/>
                    <a:pt x="154423" y="11255"/>
                  </a:cubicBezTo>
                  <a:cubicBezTo>
                    <a:pt x="154809" y="6413"/>
                    <a:pt x="158414" y="6197"/>
                    <a:pt x="159130" y="6197"/>
                  </a:cubicBezTo>
                  <a:close/>
                  <a:moveTo>
                    <a:pt x="159251" y="1"/>
                  </a:moveTo>
                  <a:cubicBezTo>
                    <a:pt x="159055" y="1"/>
                    <a:pt x="148650" y="1"/>
                    <a:pt x="148225" y="11548"/>
                  </a:cubicBezTo>
                  <a:cubicBezTo>
                    <a:pt x="148225" y="11646"/>
                    <a:pt x="148617" y="22672"/>
                    <a:pt x="143300" y="37775"/>
                  </a:cubicBezTo>
                  <a:cubicBezTo>
                    <a:pt x="141212" y="43712"/>
                    <a:pt x="138015" y="50823"/>
                    <a:pt x="133188" y="58391"/>
                  </a:cubicBezTo>
                  <a:cubicBezTo>
                    <a:pt x="130709" y="56629"/>
                    <a:pt x="128393" y="54737"/>
                    <a:pt x="126338" y="52715"/>
                  </a:cubicBezTo>
                  <a:cubicBezTo>
                    <a:pt x="117693" y="44331"/>
                    <a:pt x="113714" y="34545"/>
                    <a:pt x="114464" y="23683"/>
                  </a:cubicBezTo>
                  <a:cubicBezTo>
                    <a:pt x="114888" y="17616"/>
                    <a:pt x="110321" y="12331"/>
                    <a:pt x="104254" y="11907"/>
                  </a:cubicBezTo>
                  <a:cubicBezTo>
                    <a:pt x="104004" y="11890"/>
                    <a:pt x="103753" y="11882"/>
                    <a:pt x="103504" y="11882"/>
                  </a:cubicBezTo>
                  <a:cubicBezTo>
                    <a:pt x="100860" y="11882"/>
                    <a:pt x="98289" y="12823"/>
                    <a:pt x="96262" y="14582"/>
                  </a:cubicBezTo>
                  <a:cubicBezTo>
                    <a:pt x="94044" y="16507"/>
                    <a:pt x="92706" y="19181"/>
                    <a:pt x="92511" y="22117"/>
                  </a:cubicBezTo>
                  <a:cubicBezTo>
                    <a:pt x="91239" y="39732"/>
                    <a:pt x="97795" y="55944"/>
                    <a:pt x="111430" y="68959"/>
                  </a:cubicBezTo>
                  <a:cubicBezTo>
                    <a:pt x="113909" y="71341"/>
                    <a:pt x="116617" y="73591"/>
                    <a:pt x="119520" y="75679"/>
                  </a:cubicBezTo>
                  <a:cubicBezTo>
                    <a:pt x="115182" y="80181"/>
                    <a:pt x="110191" y="84649"/>
                    <a:pt x="104384" y="88988"/>
                  </a:cubicBezTo>
                  <a:cubicBezTo>
                    <a:pt x="94827" y="96132"/>
                    <a:pt x="87389" y="103602"/>
                    <a:pt x="81583" y="111006"/>
                  </a:cubicBezTo>
                  <a:cubicBezTo>
                    <a:pt x="79919" y="107614"/>
                    <a:pt x="78125" y="104319"/>
                    <a:pt x="76136" y="101090"/>
                  </a:cubicBezTo>
                  <a:cubicBezTo>
                    <a:pt x="71634" y="93750"/>
                    <a:pt x="65306" y="85237"/>
                    <a:pt x="56662" y="77049"/>
                  </a:cubicBezTo>
                  <a:cubicBezTo>
                    <a:pt x="60021" y="68046"/>
                    <a:pt x="63936" y="51573"/>
                    <a:pt x="57151" y="34056"/>
                  </a:cubicBezTo>
                  <a:cubicBezTo>
                    <a:pt x="56074" y="31316"/>
                    <a:pt x="54019" y="29130"/>
                    <a:pt x="51312" y="27956"/>
                  </a:cubicBezTo>
                  <a:cubicBezTo>
                    <a:pt x="49898" y="27318"/>
                    <a:pt x="48393" y="26999"/>
                    <a:pt x="46884" y="26999"/>
                  </a:cubicBezTo>
                  <a:cubicBezTo>
                    <a:pt x="45537" y="26999"/>
                    <a:pt x="44188" y="27253"/>
                    <a:pt x="42896" y="27760"/>
                  </a:cubicBezTo>
                  <a:cubicBezTo>
                    <a:pt x="40156" y="28804"/>
                    <a:pt x="37970" y="30892"/>
                    <a:pt x="36796" y="33567"/>
                  </a:cubicBezTo>
                  <a:cubicBezTo>
                    <a:pt x="35589" y="36274"/>
                    <a:pt x="35524" y="39243"/>
                    <a:pt x="36600" y="41983"/>
                  </a:cubicBezTo>
                  <a:cubicBezTo>
                    <a:pt x="39503" y="49518"/>
                    <a:pt x="39145" y="56923"/>
                    <a:pt x="37938" y="62664"/>
                  </a:cubicBezTo>
                  <a:cubicBezTo>
                    <a:pt x="31218" y="58521"/>
                    <a:pt x="23618" y="54737"/>
                    <a:pt x="15071" y="51671"/>
                  </a:cubicBezTo>
                  <a:cubicBezTo>
                    <a:pt x="13849" y="51240"/>
                    <a:pt x="12602" y="51036"/>
                    <a:pt x="11376" y="51036"/>
                  </a:cubicBezTo>
                  <a:cubicBezTo>
                    <a:pt x="6842" y="51036"/>
                    <a:pt x="2597" y="53832"/>
                    <a:pt x="979" y="58325"/>
                  </a:cubicBezTo>
                  <a:cubicBezTo>
                    <a:pt x="1" y="61098"/>
                    <a:pt x="131" y="64099"/>
                    <a:pt x="1403" y="66774"/>
                  </a:cubicBezTo>
                  <a:cubicBezTo>
                    <a:pt x="2643" y="69416"/>
                    <a:pt x="4861" y="71438"/>
                    <a:pt x="7634" y="72417"/>
                  </a:cubicBezTo>
                  <a:cubicBezTo>
                    <a:pt x="17485" y="75940"/>
                    <a:pt x="26423" y="80768"/>
                    <a:pt x="34252" y="86770"/>
                  </a:cubicBezTo>
                  <a:cubicBezTo>
                    <a:pt x="34817" y="87201"/>
                    <a:pt x="35477" y="87409"/>
                    <a:pt x="36131" y="87409"/>
                  </a:cubicBezTo>
                  <a:cubicBezTo>
                    <a:pt x="37060" y="87409"/>
                    <a:pt x="37977" y="86987"/>
                    <a:pt x="38590" y="86183"/>
                  </a:cubicBezTo>
                  <a:cubicBezTo>
                    <a:pt x="39634" y="84813"/>
                    <a:pt x="39373" y="82888"/>
                    <a:pt x="38036" y="81844"/>
                  </a:cubicBezTo>
                  <a:cubicBezTo>
                    <a:pt x="29685" y="75451"/>
                    <a:pt x="20160" y="70329"/>
                    <a:pt x="9722" y="66578"/>
                  </a:cubicBezTo>
                  <a:cubicBezTo>
                    <a:pt x="8515" y="66154"/>
                    <a:pt x="5481" y="64751"/>
                    <a:pt x="6818" y="60413"/>
                  </a:cubicBezTo>
                  <a:cubicBezTo>
                    <a:pt x="7433" y="58439"/>
                    <a:pt x="9337" y="57231"/>
                    <a:pt x="11328" y="57231"/>
                  </a:cubicBezTo>
                  <a:cubicBezTo>
                    <a:pt x="11870" y="57231"/>
                    <a:pt x="12420" y="57321"/>
                    <a:pt x="12951" y="57510"/>
                  </a:cubicBezTo>
                  <a:cubicBezTo>
                    <a:pt x="43907" y="68601"/>
                    <a:pt x="61522" y="89086"/>
                    <a:pt x="70851" y="104352"/>
                  </a:cubicBezTo>
                  <a:cubicBezTo>
                    <a:pt x="73298" y="108332"/>
                    <a:pt x="75516" y="112474"/>
                    <a:pt x="77440" y="116747"/>
                  </a:cubicBezTo>
                  <a:cubicBezTo>
                    <a:pt x="75092" y="120238"/>
                    <a:pt x="73069" y="123695"/>
                    <a:pt x="71340" y="127121"/>
                  </a:cubicBezTo>
                  <a:cubicBezTo>
                    <a:pt x="69448" y="122064"/>
                    <a:pt x="66578" y="115671"/>
                    <a:pt x="62305" y="108821"/>
                  </a:cubicBezTo>
                  <a:cubicBezTo>
                    <a:pt x="57542" y="101123"/>
                    <a:pt x="51866" y="94174"/>
                    <a:pt x="45506" y="88172"/>
                  </a:cubicBezTo>
                  <a:cubicBezTo>
                    <a:pt x="44911" y="87625"/>
                    <a:pt x="44151" y="87347"/>
                    <a:pt x="43392" y="87347"/>
                  </a:cubicBezTo>
                  <a:cubicBezTo>
                    <a:pt x="42568" y="87347"/>
                    <a:pt x="41745" y="87674"/>
                    <a:pt x="41134" y="88336"/>
                  </a:cubicBezTo>
                  <a:cubicBezTo>
                    <a:pt x="39960" y="89575"/>
                    <a:pt x="40025" y="91532"/>
                    <a:pt x="41265" y="92707"/>
                  </a:cubicBezTo>
                  <a:cubicBezTo>
                    <a:pt x="44070" y="95349"/>
                    <a:pt x="46712" y="98187"/>
                    <a:pt x="49192" y="101188"/>
                  </a:cubicBezTo>
                  <a:cubicBezTo>
                    <a:pt x="46107" y="102606"/>
                    <a:pt x="41581" y="103900"/>
                    <a:pt x="35323" y="103900"/>
                  </a:cubicBezTo>
                  <a:cubicBezTo>
                    <a:pt x="30928" y="103900"/>
                    <a:pt x="25679" y="103261"/>
                    <a:pt x="19475" y="101579"/>
                  </a:cubicBezTo>
                  <a:cubicBezTo>
                    <a:pt x="18530" y="101326"/>
                    <a:pt x="17579" y="101205"/>
                    <a:pt x="16642" y="101205"/>
                  </a:cubicBezTo>
                  <a:cubicBezTo>
                    <a:pt x="11790" y="101205"/>
                    <a:pt x="7315" y="104449"/>
                    <a:pt x="6003" y="109343"/>
                  </a:cubicBezTo>
                  <a:cubicBezTo>
                    <a:pt x="5220" y="112181"/>
                    <a:pt x="5611" y="115149"/>
                    <a:pt x="7079" y="117726"/>
                  </a:cubicBezTo>
                  <a:cubicBezTo>
                    <a:pt x="8547" y="120270"/>
                    <a:pt x="10896" y="122097"/>
                    <a:pt x="13734" y="122847"/>
                  </a:cubicBezTo>
                  <a:cubicBezTo>
                    <a:pt x="21334" y="124902"/>
                    <a:pt x="28608" y="125946"/>
                    <a:pt x="35361" y="125946"/>
                  </a:cubicBezTo>
                  <a:cubicBezTo>
                    <a:pt x="45147" y="125946"/>
                    <a:pt x="53856" y="123826"/>
                    <a:pt x="61294" y="119683"/>
                  </a:cubicBezTo>
                  <a:cubicBezTo>
                    <a:pt x="64784" y="126599"/>
                    <a:pt x="66708" y="132405"/>
                    <a:pt x="67622" y="135504"/>
                  </a:cubicBezTo>
                  <a:cubicBezTo>
                    <a:pt x="65241" y="141702"/>
                    <a:pt x="63773" y="147475"/>
                    <a:pt x="62925" y="152597"/>
                  </a:cubicBezTo>
                  <a:cubicBezTo>
                    <a:pt x="59760" y="171418"/>
                    <a:pt x="63870" y="185249"/>
                    <a:pt x="64034" y="185836"/>
                  </a:cubicBezTo>
                  <a:cubicBezTo>
                    <a:pt x="64958" y="188909"/>
                    <a:pt x="67718" y="193817"/>
                    <a:pt x="73788" y="193817"/>
                  </a:cubicBezTo>
                  <a:cubicBezTo>
                    <a:pt x="75000" y="193817"/>
                    <a:pt x="76344" y="193621"/>
                    <a:pt x="77832" y="193176"/>
                  </a:cubicBezTo>
                  <a:cubicBezTo>
                    <a:pt x="83703" y="191447"/>
                    <a:pt x="86868" y="185314"/>
                    <a:pt x="85139" y="179541"/>
                  </a:cubicBezTo>
                  <a:cubicBezTo>
                    <a:pt x="85041" y="179182"/>
                    <a:pt x="83084" y="171810"/>
                    <a:pt x="83997" y="161306"/>
                  </a:cubicBezTo>
                  <a:lnTo>
                    <a:pt x="83997" y="161306"/>
                  </a:lnTo>
                  <a:cubicBezTo>
                    <a:pt x="86965" y="161437"/>
                    <a:pt x="89999" y="161535"/>
                    <a:pt x="93065" y="161535"/>
                  </a:cubicBezTo>
                  <a:cubicBezTo>
                    <a:pt x="103210" y="161535"/>
                    <a:pt x="113126" y="160719"/>
                    <a:pt x="122619" y="159088"/>
                  </a:cubicBezTo>
                  <a:cubicBezTo>
                    <a:pt x="125620" y="162220"/>
                    <a:pt x="130382" y="166493"/>
                    <a:pt x="136874" y="170146"/>
                  </a:cubicBezTo>
                  <a:cubicBezTo>
                    <a:pt x="145746" y="175137"/>
                    <a:pt x="155500" y="177681"/>
                    <a:pt x="165873" y="177681"/>
                  </a:cubicBezTo>
                  <a:cubicBezTo>
                    <a:pt x="174387" y="177681"/>
                    <a:pt x="183259" y="175920"/>
                    <a:pt x="192230" y="172430"/>
                  </a:cubicBezTo>
                  <a:cubicBezTo>
                    <a:pt x="197873" y="170244"/>
                    <a:pt x="200711" y="163851"/>
                    <a:pt x="198493" y="158175"/>
                  </a:cubicBezTo>
                  <a:cubicBezTo>
                    <a:pt x="196808" y="153824"/>
                    <a:pt x="192623" y="151141"/>
                    <a:pt x="188193" y="151141"/>
                  </a:cubicBezTo>
                  <a:cubicBezTo>
                    <a:pt x="186876" y="151141"/>
                    <a:pt x="185538" y="151378"/>
                    <a:pt x="184238" y="151879"/>
                  </a:cubicBezTo>
                  <a:cubicBezTo>
                    <a:pt x="177397" y="154548"/>
                    <a:pt x="171299" y="155600"/>
                    <a:pt x="165934" y="155600"/>
                  </a:cubicBezTo>
                  <a:cubicBezTo>
                    <a:pt x="159300" y="155600"/>
                    <a:pt x="153785" y="153992"/>
                    <a:pt x="149367" y="151846"/>
                  </a:cubicBezTo>
                  <a:cubicBezTo>
                    <a:pt x="154293" y="149922"/>
                    <a:pt x="158990" y="147769"/>
                    <a:pt x="163426" y="145322"/>
                  </a:cubicBezTo>
                  <a:cubicBezTo>
                    <a:pt x="164927" y="144507"/>
                    <a:pt x="165449" y="142615"/>
                    <a:pt x="164633" y="141114"/>
                  </a:cubicBezTo>
                  <a:cubicBezTo>
                    <a:pt x="164078" y="140092"/>
                    <a:pt x="163023" y="139509"/>
                    <a:pt x="161933" y="139509"/>
                  </a:cubicBezTo>
                  <a:cubicBezTo>
                    <a:pt x="161422" y="139509"/>
                    <a:pt x="160904" y="139637"/>
                    <a:pt x="160425" y="139908"/>
                  </a:cubicBezTo>
                  <a:cubicBezTo>
                    <a:pt x="150705" y="145225"/>
                    <a:pt x="139614" y="149269"/>
                    <a:pt x="127414" y="151846"/>
                  </a:cubicBezTo>
                  <a:cubicBezTo>
                    <a:pt x="116552" y="154162"/>
                    <a:pt x="105004" y="155337"/>
                    <a:pt x="93065" y="155337"/>
                  </a:cubicBezTo>
                  <a:cubicBezTo>
                    <a:pt x="90293" y="155337"/>
                    <a:pt x="87553" y="155272"/>
                    <a:pt x="84845" y="155141"/>
                  </a:cubicBezTo>
                  <a:cubicBezTo>
                    <a:pt x="85432" y="151879"/>
                    <a:pt x="86280" y="148682"/>
                    <a:pt x="87357" y="145583"/>
                  </a:cubicBezTo>
                  <a:cubicBezTo>
                    <a:pt x="89118" y="145649"/>
                    <a:pt x="91043" y="145681"/>
                    <a:pt x="93131" y="145681"/>
                  </a:cubicBezTo>
                  <a:cubicBezTo>
                    <a:pt x="102166" y="145681"/>
                    <a:pt x="113714" y="144964"/>
                    <a:pt x="125848" y="142354"/>
                  </a:cubicBezTo>
                  <a:cubicBezTo>
                    <a:pt x="160327" y="134917"/>
                    <a:pt x="183096" y="116291"/>
                    <a:pt x="193534" y="87031"/>
                  </a:cubicBezTo>
                  <a:cubicBezTo>
                    <a:pt x="193907" y="86046"/>
                    <a:pt x="195497" y="83735"/>
                    <a:pt x="197931" y="83735"/>
                  </a:cubicBezTo>
                  <a:cubicBezTo>
                    <a:pt x="198479" y="83735"/>
                    <a:pt x="199070" y="83852"/>
                    <a:pt x="199700" y="84128"/>
                  </a:cubicBezTo>
                  <a:cubicBezTo>
                    <a:pt x="202113" y="85204"/>
                    <a:pt x="203516" y="87781"/>
                    <a:pt x="202603" y="90260"/>
                  </a:cubicBezTo>
                  <a:cubicBezTo>
                    <a:pt x="197612" y="104319"/>
                    <a:pt x="189816" y="116389"/>
                    <a:pt x="179443" y="126142"/>
                  </a:cubicBezTo>
                  <a:cubicBezTo>
                    <a:pt x="178203" y="127316"/>
                    <a:pt x="178138" y="129273"/>
                    <a:pt x="179312" y="130513"/>
                  </a:cubicBezTo>
                  <a:cubicBezTo>
                    <a:pt x="179923" y="131158"/>
                    <a:pt x="180755" y="131485"/>
                    <a:pt x="181587" y="131485"/>
                  </a:cubicBezTo>
                  <a:cubicBezTo>
                    <a:pt x="182354" y="131485"/>
                    <a:pt x="183121" y="131207"/>
                    <a:pt x="183716" y="130644"/>
                  </a:cubicBezTo>
                  <a:cubicBezTo>
                    <a:pt x="194774" y="120238"/>
                    <a:pt x="203092" y="107353"/>
                    <a:pt x="208442" y="92348"/>
                  </a:cubicBezTo>
                  <a:cubicBezTo>
                    <a:pt x="210497" y="86639"/>
                    <a:pt x="207496" y="80344"/>
                    <a:pt x="201787" y="78289"/>
                  </a:cubicBezTo>
                  <a:cubicBezTo>
                    <a:pt x="200572" y="77860"/>
                    <a:pt x="199313" y="77644"/>
                    <a:pt x="198059" y="77644"/>
                  </a:cubicBezTo>
                  <a:cubicBezTo>
                    <a:pt x="196453" y="77644"/>
                    <a:pt x="194855" y="77998"/>
                    <a:pt x="193371" y="78713"/>
                  </a:cubicBezTo>
                  <a:cubicBezTo>
                    <a:pt x="190697" y="79985"/>
                    <a:pt x="188707" y="82203"/>
                    <a:pt x="187696" y="84976"/>
                  </a:cubicBezTo>
                  <a:cubicBezTo>
                    <a:pt x="181237" y="103112"/>
                    <a:pt x="169526" y="116878"/>
                    <a:pt x="152825" y="126044"/>
                  </a:cubicBezTo>
                  <a:cubicBezTo>
                    <a:pt x="152107" y="119912"/>
                    <a:pt x="153412" y="109604"/>
                    <a:pt x="163296" y="94762"/>
                  </a:cubicBezTo>
                  <a:cubicBezTo>
                    <a:pt x="164927" y="92315"/>
                    <a:pt x="165514" y="89379"/>
                    <a:pt x="164927" y="86509"/>
                  </a:cubicBezTo>
                  <a:cubicBezTo>
                    <a:pt x="164340" y="83606"/>
                    <a:pt x="162676" y="81127"/>
                    <a:pt x="160230" y="79496"/>
                  </a:cubicBezTo>
                  <a:cubicBezTo>
                    <a:pt x="158403" y="78278"/>
                    <a:pt x="156305" y="77642"/>
                    <a:pt x="154164" y="77642"/>
                  </a:cubicBezTo>
                  <a:cubicBezTo>
                    <a:pt x="153437" y="77642"/>
                    <a:pt x="152705" y="77716"/>
                    <a:pt x="151977" y="77865"/>
                  </a:cubicBezTo>
                  <a:cubicBezTo>
                    <a:pt x="149074" y="78452"/>
                    <a:pt x="146594" y="80115"/>
                    <a:pt x="144963" y="82562"/>
                  </a:cubicBezTo>
                  <a:cubicBezTo>
                    <a:pt x="129502" y="105722"/>
                    <a:pt x="129143" y="123206"/>
                    <a:pt x="132079" y="134395"/>
                  </a:cubicBezTo>
                  <a:cubicBezTo>
                    <a:pt x="129632" y="135080"/>
                    <a:pt x="127120" y="135732"/>
                    <a:pt x="124543" y="136287"/>
                  </a:cubicBezTo>
                  <a:cubicBezTo>
                    <a:pt x="112950" y="138783"/>
                    <a:pt x="101912" y="139488"/>
                    <a:pt x="93228" y="139488"/>
                  </a:cubicBezTo>
                  <a:cubicBezTo>
                    <a:pt x="92041" y="139488"/>
                    <a:pt x="90898" y="139474"/>
                    <a:pt x="89803" y="139451"/>
                  </a:cubicBezTo>
                  <a:cubicBezTo>
                    <a:pt x="95349" y="127284"/>
                    <a:pt x="104613" y="116291"/>
                    <a:pt x="117563" y="106635"/>
                  </a:cubicBezTo>
                  <a:cubicBezTo>
                    <a:pt x="145975" y="85400"/>
                    <a:pt x="158794" y="60739"/>
                    <a:pt x="164535" y="43777"/>
                  </a:cubicBezTo>
                  <a:cubicBezTo>
                    <a:pt x="170864" y="25053"/>
                    <a:pt x="170276" y="11059"/>
                    <a:pt x="170244" y="10472"/>
                  </a:cubicBezTo>
                  <a:cubicBezTo>
                    <a:pt x="169950" y="4600"/>
                    <a:pt x="165123" y="1"/>
                    <a:pt x="159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535" name="Google Shape;535;p54"/>
          <p:cNvGrpSpPr/>
          <p:nvPr/>
        </p:nvGrpSpPr>
        <p:grpSpPr>
          <a:xfrm>
            <a:off x="7273776" y="1611490"/>
            <a:ext cx="572844" cy="491258"/>
            <a:chOff x="1184900" y="604775"/>
            <a:chExt cx="5231450" cy="4486375"/>
          </a:xfrm>
        </p:grpSpPr>
        <p:sp>
          <p:nvSpPr>
            <p:cNvPr id="536" name="Google Shape;536;p54"/>
            <p:cNvSpPr/>
            <p:nvPr/>
          </p:nvSpPr>
          <p:spPr>
            <a:xfrm>
              <a:off x="5108250" y="3833025"/>
              <a:ext cx="296875" cy="252550"/>
            </a:xfrm>
            <a:custGeom>
              <a:avLst/>
              <a:gdLst/>
              <a:ahLst/>
              <a:cxnLst/>
              <a:rect l="l" t="t" r="r" b="b"/>
              <a:pathLst>
                <a:path w="11875" h="10102" extrusionOk="0">
                  <a:moveTo>
                    <a:pt x="8377" y="1"/>
                  </a:moveTo>
                  <a:cubicBezTo>
                    <a:pt x="7675" y="1"/>
                    <a:pt x="6971" y="234"/>
                    <a:pt x="6394" y="710"/>
                  </a:cubicBezTo>
                  <a:cubicBezTo>
                    <a:pt x="4861" y="2015"/>
                    <a:pt x="3263" y="3320"/>
                    <a:pt x="1632" y="4527"/>
                  </a:cubicBezTo>
                  <a:cubicBezTo>
                    <a:pt x="294" y="5570"/>
                    <a:pt x="1" y="7528"/>
                    <a:pt x="1077" y="8898"/>
                  </a:cubicBezTo>
                  <a:cubicBezTo>
                    <a:pt x="1802" y="9814"/>
                    <a:pt x="2647" y="10101"/>
                    <a:pt x="3406" y="10101"/>
                  </a:cubicBezTo>
                  <a:cubicBezTo>
                    <a:pt x="4322" y="10101"/>
                    <a:pt x="5113" y="9684"/>
                    <a:pt x="5416" y="9452"/>
                  </a:cubicBezTo>
                  <a:cubicBezTo>
                    <a:pt x="7112" y="8180"/>
                    <a:pt x="8776" y="6843"/>
                    <a:pt x="10374" y="5473"/>
                  </a:cubicBezTo>
                  <a:cubicBezTo>
                    <a:pt x="11711" y="4363"/>
                    <a:pt x="11874" y="2406"/>
                    <a:pt x="10765" y="1101"/>
                  </a:cubicBezTo>
                  <a:cubicBezTo>
                    <a:pt x="10146" y="373"/>
                    <a:pt x="9263" y="1"/>
                    <a:pt x="8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7" name="Google Shape;537;p54"/>
            <p:cNvSpPr/>
            <p:nvPr/>
          </p:nvSpPr>
          <p:spPr>
            <a:xfrm>
              <a:off x="1184900" y="604775"/>
              <a:ext cx="5231450" cy="4486375"/>
            </a:xfrm>
            <a:custGeom>
              <a:avLst/>
              <a:gdLst/>
              <a:ahLst/>
              <a:cxnLst/>
              <a:rect l="l" t="t" r="r" b="b"/>
              <a:pathLst>
                <a:path w="209258" h="179455" extrusionOk="0">
                  <a:moveTo>
                    <a:pt x="103980" y="1"/>
                  </a:moveTo>
                  <a:cubicBezTo>
                    <a:pt x="95443" y="1"/>
                    <a:pt x="38103" y="2345"/>
                    <a:pt x="1697" y="61404"/>
                  </a:cubicBezTo>
                  <a:cubicBezTo>
                    <a:pt x="457" y="63393"/>
                    <a:pt x="1" y="65677"/>
                    <a:pt x="327" y="67862"/>
                  </a:cubicBezTo>
                  <a:cubicBezTo>
                    <a:pt x="457" y="68613"/>
                    <a:pt x="3524" y="86814"/>
                    <a:pt x="17713" y="107854"/>
                  </a:cubicBezTo>
                  <a:cubicBezTo>
                    <a:pt x="27467" y="122272"/>
                    <a:pt x="45571" y="142268"/>
                    <a:pt x="76723" y="156295"/>
                  </a:cubicBezTo>
                  <a:cubicBezTo>
                    <a:pt x="79202" y="169604"/>
                    <a:pt x="90880" y="179455"/>
                    <a:pt x="104613" y="179455"/>
                  </a:cubicBezTo>
                  <a:cubicBezTo>
                    <a:pt x="118346" y="179455"/>
                    <a:pt x="130023" y="169604"/>
                    <a:pt x="132503" y="156295"/>
                  </a:cubicBezTo>
                  <a:cubicBezTo>
                    <a:pt x="140005" y="152902"/>
                    <a:pt x="147149" y="149020"/>
                    <a:pt x="153771" y="144682"/>
                  </a:cubicBezTo>
                  <a:cubicBezTo>
                    <a:pt x="155206" y="143736"/>
                    <a:pt x="155597" y="141811"/>
                    <a:pt x="154651" y="140376"/>
                  </a:cubicBezTo>
                  <a:cubicBezTo>
                    <a:pt x="154054" y="139470"/>
                    <a:pt x="153080" y="138980"/>
                    <a:pt x="152081" y="138980"/>
                  </a:cubicBezTo>
                  <a:cubicBezTo>
                    <a:pt x="151498" y="138980"/>
                    <a:pt x="150907" y="139147"/>
                    <a:pt x="150378" y="139495"/>
                  </a:cubicBezTo>
                  <a:cubicBezTo>
                    <a:pt x="143593" y="143932"/>
                    <a:pt x="136221" y="147911"/>
                    <a:pt x="128458" y="151304"/>
                  </a:cubicBezTo>
                  <a:cubicBezTo>
                    <a:pt x="127446" y="151728"/>
                    <a:pt x="126761" y="152674"/>
                    <a:pt x="126631" y="153750"/>
                  </a:cubicBezTo>
                  <a:cubicBezTo>
                    <a:pt x="125261" y="164874"/>
                    <a:pt x="115801" y="173257"/>
                    <a:pt x="104613" y="173257"/>
                  </a:cubicBezTo>
                  <a:cubicBezTo>
                    <a:pt x="93424" y="173257"/>
                    <a:pt x="83964" y="164874"/>
                    <a:pt x="82594" y="153750"/>
                  </a:cubicBezTo>
                  <a:cubicBezTo>
                    <a:pt x="82464" y="152674"/>
                    <a:pt x="81779" y="151728"/>
                    <a:pt x="80767" y="151304"/>
                  </a:cubicBezTo>
                  <a:cubicBezTo>
                    <a:pt x="50007" y="137864"/>
                    <a:pt x="32294" y="118358"/>
                    <a:pt x="22867" y="104397"/>
                  </a:cubicBezTo>
                  <a:cubicBezTo>
                    <a:pt x="9395" y="84466"/>
                    <a:pt x="6590" y="67569"/>
                    <a:pt x="6459" y="66884"/>
                  </a:cubicBezTo>
                  <a:cubicBezTo>
                    <a:pt x="6362" y="66166"/>
                    <a:pt x="6525" y="65383"/>
                    <a:pt x="6981" y="64666"/>
                  </a:cubicBezTo>
                  <a:cubicBezTo>
                    <a:pt x="41741" y="8216"/>
                    <a:pt x="96195" y="6201"/>
                    <a:pt x="103957" y="6201"/>
                  </a:cubicBezTo>
                  <a:cubicBezTo>
                    <a:pt x="104390" y="6201"/>
                    <a:pt x="104677" y="6207"/>
                    <a:pt x="104808" y="6211"/>
                  </a:cubicBezTo>
                  <a:lnTo>
                    <a:pt x="104906" y="6211"/>
                  </a:lnTo>
                  <a:cubicBezTo>
                    <a:pt x="110941" y="6211"/>
                    <a:pt x="164829" y="7842"/>
                    <a:pt x="202309" y="64731"/>
                  </a:cubicBezTo>
                  <a:cubicBezTo>
                    <a:pt x="202700" y="65383"/>
                    <a:pt x="202864" y="66133"/>
                    <a:pt x="202766" y="66851"/>
                  </a:cubicBezTo>
                  <a:cubicBezTo>
                    <a:pt x="202635" y="67569"/>
                    <a:pt x="199797" y="84466"/>
                    <a:pt x="186358" y="104397"/>
                  </a:cubicBezTo>
                  <a:cubicBezTo>
                    <a:pt x="181824" y="111116"/>
                    <a:pt x="176474" y="117477"/>
                    <a:pt x="170537" y="123316"/>
                  </a:cubicBezTo>
                  <a:cubicBezTo>
                    <a:pt x="169298" y="124523"/>
                    <a:pt x="169265" y="126480"/>
                    <a:pt x="170472" y="127720"/>
                  </a:cubicBezTo>
                  <a:cubicBezTo>
                    <a:pt x="171084" y="128331"/>
                    <a:pt x="171888" y="128641"/>
                    <a:pt x="172694" y="128641"/>
                  </a:cubicBezTo>
                  <a:cubicBezTo>
                    <a:pt x="173478" y="128641"/>
                    <a:pt x="174264" y="128348"/>
                    <a:pt x="174876" y="127752"/>
                  </a:cubicBezTo>
                  <a:cubicBezTo>
                    <a:pt x="181139" y="121620"/>
                    <a:pt x="186717" y="114933"/>
                    <a:pt x="191479" y="107854"/>
                  </a:cubicBezTo>
                  <a:cubicBezTo>
                    <a:pt x="205702" y="86814"/>
                    <a:pt x="208768" y="68613"/>
                    <a:pt x="208866" y="67862"/>
                  </a:cubicBezTo>
                  <a:cubicBezTo>
                    <a:pt x="209257" y="65579"/>
                    <a:pt x="208735" y="63263"/>
                    <a:pt x="207496" y="61338"/>
                  </a:cubicBezTo>
                  <a:cubicBezTo>
                    <a:pt x="168319" y="1872"/>
                    <a:pt x="111528" y="13"/>
                    <a:pt x="104939" y="13"/>
                  </a:cubicBezTo>
                  <a:cubicBezTo>
                    <a:pt x="104778" y="8"/>
                    <a:pt x="104454" y="1"/>
                    <a:pt x="103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8" name="Google Shape;538;p54"/>
            <p:cNvSpPr/>
            <p:nvPr/>
          </p:nvSpPr>
          <p:spPr>
            <a:xfrm>
              <a:off x="2799575" y="1069200"/>
              <a:ext cx="901150" cy="2877400"/>
            </a:xfrm>
            <a:custGeom>
              <a:avLst/>
              <a:gdLst/>
              <a:ahLst/>
              <a:cxnLst/>
              <a:rect l="l" t="t" r="r" b="b"/>
              <a:pathLst>
                <a:path w="36046" h="115096" extrusionOk="0">
                  <a:moveTo>
                    <a:pt x="4766" y="1"/>
                  </a:moveTo>
                  <a:cubicBezTo>
                    <a:pt x="3244" y="1"/>
                    <a:pt x="1939" y="1117"/>
                    <a:pt x="1730" y="2671"/>
                  </a:cubicBezTo>
                  <a:cubicBezTo>
                    <a:pt x="1632" y="3226"/>
                    <a:pt x="1" y="15980"/>
                    <a:pt x="2611" y="36107"/>
                  </a:cubicBezTo>
                  <a:cubicBezTo>
                    <a:pt x="5057" y="54602"/>
                    <a:pt x="11744" y="83047"/>
                    <a:pt x="29848" y="113677"/>
                  </a:cubicBezTo>
                  <a:cubicBezTo>
                    <a:pt x="30255" y="114395"/>
                    <a:pt x="31382" y="115095"/>
                    <a:pt x="32662" y="115095"/>
                  </a:cubicBezTo>
                  <a:cubicBezTo>
                    <a:pt x="33126" y="115095"/>
                    <a:pt x="33611" y="115003"/>
                    <a:pt x="34089" y="114786"/>
                  </a:cubicBezTo>
                  <a:cubicBezTo>
                    <a:pt x="35622" y="114036"/>
                    <a:pt x="36046" y="112013"/>
                    <a:pt x="35165" y="110513"/>
                  </a:cubicBezTo>
                  <a:cubicBezTo>
                    <a:pt x="17616" y="80796"/>
                    <a:pt x="11124" y="53200"/>
                    <a:pt x="8776" y="35291"/>
                  </a:cubicBezTo>
                  <a:cubicBezTo>
                    <a:pt x="6231" y="15980"/>
                    <a:pt x="7797" y="4009"/>
                    <a:pt x="7862" y="3520"/>
                  </a:cubicBezTo>
                  <a:cubicBezTo>
                    <a:pt x="8091" y="1823"/>
                    <a:pt x="6884" y="258"/>
                    <a:pt x="5188" y="29"/>
                  </a:cubicBezTo>
                  <a:cubicBezTo>
                    <a:pt x="5046" y="10"/>
                    <a:pt x="4905" y="1"/>
                    <a:pt x="4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9" name="Google Shape;539;p54"/>
            <p:cNvSpPr/>
            <p:nvPr/>
          </p:nvSpPr>
          <p:spPr>
            <a:xfrm>
              <a:off x="1814475" y="1894375"/>
              <a:ext cx="1529075" cy="2177175"/>
            </a:xfrm>
            <a:custGeom>
              <a:avLst/>
              <a:gdLst/>
              <a:ahLst/>
              <a:cxnLst/>
              <a:rect l="l" t="t" r="r" b="b"/>
              <a:pathLst>
                <a:path w="61163" h="87087" extrusionOk="0">
                  <a:moveTo>
                    <a:pt x="3132" y="1"/>
                  </a:moveTo>
                  <a:cubicBezTo>
                    <a:pt x="1403" y="1"/>
                    <a:pt x="0" y="1371"/>
                    <a:pt x="0" y="3100"/>
                  </a:cubicBezTo>
                  <a:cubicBezTo>
                    <a:pt x="0" y="3230"/>
                    <a:pt x="98" y="16441"/>
                    <a:pt x="7111" y="33208"/>
                  </a:cubicBezTo>
                  <a:cubicBezTo>
                    <a:pt x="13505" y="48572"/>
                    <a:pt x="27238" y="70329"/>
                    <a:pt x="56139" y="86802"/>
                  </a:cubicBezTo>
                  <a:cubicBezTo>
                    <a:pt x="56349" y="86914"/>
                    <a:pt x="56962" y="87087"/>
                    <a:pt x="57678" y="87087"/>
                  </a:cubicBezTo>
                  <a:cubicBezTo>
                    <a:pt x="58630" y="87087"/>
                    <a:pt x="59765" y="86782"/>
                    <a:pt x="60380" y="85628"/>
                  </a:cubicBezTo>
                  <a:cubicBezTo>
                    <a:pt x="61162" y="84128"/>
                    <a:pt x="60706" y="82236"/>
                    <a:pt x="59205" y="81388"/>
                  </a:cubicBezTo>
                  <a:cubicBezTo>
                    <a:pt x="31805" y="65795"/>
                    <a:pt x="18854" y="45277"/>
                    <a:pt x="12820" y="30827"/>
                  </a:cubicBezTo>
                  <a:cubicBezTo>
                    <a:pt x="6361" y="15332"/>
                    <a:pt x="6231" y="3198"/>
                    <a:pt x="6231" y="3100"/>
                  </a:cubicBezTo>
                  <a:cubicBezTo>
                    <a:pt x="6231" y="1371"/>
                    <a:pt x="4828" y="1"/>
                    <a:pt x="3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0" name="Google Shape;540;p54"/>
            <p:cNvSpPr/>
            <p:nvPr/>
          </p:nvSpPr>
          <p:spPr>
            <a:xfrm>
              <a:off x="3899700" y="1069200"/>
              <a:ext cx="901150" cy="2883775"/>
            </a:xfrm>
            <a:custGeom>
              <a:avLst/>
              <a:gdLst/>
              <a:ahLst/>
              <a:cxnLst/>
              <a:rect l="l" t="t" r="r" b="b"/>
              <a:pathLst>
                <a:path w="36046" h="115351" extrusionOk="0">
                  <a:moveTo>
                    <a:pt x="31280" y="1"/>
                  </a:moveTo>
                  <a:cubicBezTo>
                    <a:pt x="31141" y="1"/>
                    <a:pt x="31000" y="10"/>
                    <a:pt x="30859" y="29"/>
                  </a:cubicBezTo>
                  <a:cubicBezTo>
                    <a:pt x="29162" y="258"/>
                    <a:pt x="27955" y="1823"/>
                    <a:pt x="28184" y="3520"/>
                  </a:cubicBezTo>
                  <a:cubicBezTo>
                    <a:pt x="28249" y="4009"/>
                    <a:pt x="29815" y="15980"/>
                    <a:pt x="27270" y="35291"/>
                  </a:cubicBezTo>
                  <a:cubicBezTo>
                    <a:pt x="24922" y="53200"/>
                    <a:pt x="18430" y="80796"/>
                    <a:pt x="881" y="110513"/>
                  </a:cubicBezTo>
                  <a:cubicBezTo>
                    <a:pt x="0" y="112013"/>
                    <a:pt x="489" y="113905"/>
                    <a:pt x="1957" y="114786"/>
                  </a:cubicBezTo>
                  <a:cubicBezTo>
                    <a:pt x="2672" y="115190"/>
                    <a:pt x="3281" y="115351"/>
                    <a:pt x="3799" y="115351"/>
                  </a:cubicBezTo>
                  <a:cubicBezTo>
                    <a:pt x="5078" y="115351"/>
                    <a:pt x="5803" y="114373"/>
                    <a:pt x="6198" y="113677"/>
                  </a:cubicBezTo>
                  <a:cubicBezTo>
                    <a:pt x="24302" y="83047"/>
                    <a:pt x="30989" y="54602"/>
                    <a:pt x="33436" y="36107"/>
                  </a:cubicBezTo>
                  <a:cubicBezTo>
                    <a:pt x="36045" y="15980"/>
                    <a:pt x="34414" y="3226"/>
                    <a:pt x="34316" y="2671"/>
                  </a:cubicBezTo>
                  <a:cubicBezTo>
                    <a:pt x="34107" y="1117"/>
                    <a:pt x="32802" y="1"/>
                    <a:pt x="31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1" name="Google Shape;541;p54"/>
            <p:cNvSpPr/>
            <p:nvPr/>
          </p:nvSpPr>
          <p:spPr>
            <a:xfrm>
              <a:off x="4249550" y="1894375"/>
              <a:ext cx="1536400" cy="2178300"/>
            </a:xfrm>
            <a:custGeom>
              <a:avLst/>
              <a:gdLst/>
              <a:ahLst/>
              <a:cxnLst/>
              <a:rect l="l" t="t" r="r" b="b"/>
              <a:pathLst>
                <a:path w="61456" h="87132" extrusionOk="0">
                  <a:moveTo>
                    <a:pt x="58324" y="1"/>
                  </a:moveTo>
                  <a:cubicBezTo>
                    <a:pt x="56628" y="1"/>
                    <a:pt x="55258" y="1371"/>
                    <a:pt x="55226" y="3067"/>
                  </a:cubicBezTo>
                  <a:cubicBezTo>
                    <a:pt x="55226" y="3198"/>
                    <a:pt x="55095" y="15332"/>
                    <a:pt x="48636" y="30827"/>
                  </a:cubicBezTo>
                  <a:cubicBezTo>
                    <a:pt x="42569" y="45310"/>
                    <a:pt x="29586" y="65860"/>
                    <a:pt x="2120" y="81453"/>
                  </a:cubicBezTo>
                  <a:cubicBezTo>
                    <a:pt x="653" y="82301"/>
                    <a:pt x="0" y="84258"/>
                    <a:pt x="979" y="85693"/>
                  </a:cubicBezTo>
                  <a:cubicBezTo>
                    <a:pt x="1738" y="86832"/>
                    <a:pt x="2872" y="87132"/>
                    <a:pt x="3785" y="87132"/>
                  </a:cubicBezTo>
                  <a:cubicBezTo>
                    <a:pt x="4441" y="87132"/>
                    <a:pt x="4982" y="86977"/>
                    <a:pt x="5187" y="86868"/>
                  </a:cubicBezTo>
                  <a:cubicBezTo>
                    <a:pt x="34186" y="70395"/>
                    <a:pt x="47919" y="48572"/>
                    <a:pt x="54345" y="33208"/>
                  </a:cubicBezTo>
                  <a:cubicBezTo>
                    <a:pt x="61358" y="16441"/>
                    <a:pt x="61456" y="3230"/>
                    <a:pt x="61456" y="3100"/>
                  </a:cubicBezTo>
                  <a:cubicBezTo>
                    <a:pt x="61423" y="1371"/>
                    <a:pt x="60053" y="1"/>
                    <a:pt x="58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2" name="Google Shape;542;p54"/>
            <p:cNvSpPr/>
            <p:nvPr/>
          </p:nvSpPr>
          <p:spPr>
            <a:xfrm>
              <a:off x="3722725" y="2460350"/>
              <a:ext cx="154975" cy="919900"/>
            </a:xfrm>
            <a:custGeom>
              <a:avLst/>
              <a:gdLst/>
              <a:ahLst/>
              <a:cxnLst/>
              <a:rect l="l" t="t" r="r" b="b"/>
              <a:pathLst>
                <a:path w="6199" h="36796" extrusionOk="0">
                  <a:moveTo>
                    <a:pt x="3100" y="0"/>
                  </a:moveTo>
                  <a:cubicBezTo>
                    <a:pt x="1371" y="0"/>
                    <a:pt x="1" y="1370"/>
                    <a:pt x="1" y="3099"/>
                  </a:cubicBezTo>
                  <a:lnTo>
                    <a:pt x="1" y="33696"/>
                  </a:lnTo>
                  <a:cubicBezTo>
                    <a:pt x="1" y="35393"/>
                    <a:pt x="1371" y="36795"/>
                    <a:pt x="3100" y="36795"/>
                  </a:cubicBezTo>
                  <a:cubicBezTo>
                    <a:pt x="4796" y="36795"/>
                    <a:pt x="6198" y="35393"/>
                    <a:pt x="6198" y="33696"/>
                  </a:cubicBezTo>
                  <a:lnTo>
                    <a:pt x="6198" y="3099"/>
                  </a:lnTo>
                  <a:cubicBezTo>
                    <a:pt x="6198" y="1370"/>
                    <a:pt x="4796" y="0"/>
                    <a:pt x="3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3" name="Google Shape;543;p54"/>
            <p:cNvSpPr/>
            <p:nvPr/>
          </p:nvSpPr>
          <p:spPr>
            <a:xfrm>
              <a:off x="3722725" y="2099900"/>
              <a:ext cx="154975" cy="270750"/>
            </a:xfrm>
            <a:custGeom>
              <a:avLst/>
              <a:gdLst/>
              <a:ahLst/>
              <a:cxnLst/>
              <a:rect l="l" t="t" r="r" b="b"/>
              <a:pathLst>
                <a:path w="6199" h="10830" extrusionOk="0">
                  <a:moveTo>
                    <a:pt x="3100" y="0"/>
                  </a:moveTo>
                  <a:cubicBezTo>
                    <a:pt x="1371" y="0"/>
                    <a:pt x="1" y="1370"/>
                    <a:pt x="1" y="3099"/>
                  </a:cubicBezTo>
                  <a:lnTo>
                    <a:pt x="1" y="7731"/>
                  </a:lnTo>
                  <a:cubicBezTo>
                    <a:pt x="1" y="9460"/>
                    <a:pt x="1371" y="10830"/>
                    <a:pt x="3100" y="10830"/>
                  </a:cubicBezTo>
                  <a:cubicBezTo>
                    <a:pt x="4796" y="10830"/>
                    <a:pt x="6198" y="9460"/>
                    <a:pt x="6198" y="7731"/>
                  </a:cubicBezTo>
                  <a:lnTo>
                    <a:pt x="6198" y="3099"/>
                  </a:lnTo>
                  <a:cubicBezTo>
                    <a:pt x="6198" y="1370"/>
                    <a:pt x="4796" y="0"/>
                    <a:pt x="3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4" name="Google Shape;544;p54"/>
            <p:cNvSpPr/>
            <p:nvPr/>
          </p:nvSpPr>
          <p:spPr>
            <a:xfrm>
              <a:off x="3722725" y="1353700"/>
              <a:ext cx="154975" cy="646725"/>
            </a:xfrm>
            <a:custGeom>
              <a:avLst/>
              <a:gdLst/>
              <a:ahLst/>
              <a:cxnLst/>
              <a:rect l="l" t="t" r="r" b="b"/>
              <a:pathLst>
                <a:path w="6199" h="25869" extrusionOk="0">
                  <a:moveTo>
                    <a:pt x="3100" y="1"/>
                  </a:moveTo>
                  <a:cubicBezTo>
                    <a:pt x="1371" y="1"/>
                    <a:pt x="1" y="1404"/>
                    <a:pt x="1" y="3100"/>
                  </a:cubicBezTo>
                  <a:lnTo>
                    <a:pt x="1" y="22770"/>
                  </a:lnTo>
                  <a:cubicBezTo>
                    <a:pt x="1" y="24466"/>
                    <a:pt x="1371" y="25869"/>
                    <a:pt x="3100" y="25869"/>
                  </a:cubicBezTo>
                  <a:cubicBezTo>
                    <a:pt x="4796" y="25869"/>
                    <a:pt x="6198" y="24466"/>
                    <a:pt x="6198" y="22770"/>
                  </a:cubicBezTo>
                  <a:lnTo>
                    <a:pt x="6198" y="3100"/>
                  </a:lnTo>
                  <a:cubicBezTo>
                    <a:pt x="6198" y="1404"/>
                    <a:pt x="4796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545" name="Google Shape;545;p54"/>
          <p:cNvGrpSpPr/>
          <p:nvPr/>
        </p:nvGrpSpPr>
        <p:grpSpPr>
          <a:xfrm>
            <a:off x="1625602" y="1539248"/>
            <a:ext cx="259501" cy="571502"/>
            <a:chOff x="2615275" y="238125"/>
            <a:chExt cx="2369875" cy="5219200"/>
          </a:xfrm>
        </p:grpSpPr>
        <p:sp>
          <p:nvSpPr>
            <p:cNvPr id="546" name="Google Shape;546;p54"/>
            <p:cNvSpPr/>
            <p:nvPr/>
          </p:nvSpPr>
          <p:spPr>
            <a:xfrm>
              <a:off x="4428125" y="2708250"/>
              <a:ext cx="154975" cy="278925"/>
            </a:xfrm>
            <a:custGeom>
              <a:avLst/>
              <a:gdLst/>
              <a:ahLst/>
              <a:cxnLst/>
              <a:rect l="l" t="t" r="r" b="b"/>
              <a:pathLst>
                <a:path w="6199" h="11157" extrusionOk="0">
                  <a:moveTo>
                    <a:pt x="3100" y="1"/>
                  </a:moveTo>
                  <a:cubicBezTo>
                    <a:pt x="1404" y="1"/>
                    <a:pt x="1" y="1371"/>
                    <a:pt x="1" y="3099"/>
                  </a:cubicBezTo>
                  <a:lnTo>
                    <a:pt x="1" y="8058"/>
                  </a:lnTo>
                  <a:cubicBezTo>
                    <a:pt x="1" y="9787"/>
                    <a:pt x="1404" y="11157"/>
                    <a:pt x="3100" y="11157"/>
                  </a:cubicBezTo>
                  <a:cubicBezTo>
                    <a:pt x="4829" y="11157"/>
                    <a:pt x="6199" y="9787"/>
                    <a:pt x="6199" y="8058"/>
                  </a:cubicBezTo>
                  <a:lnTo>
                    <a:pt x="6199" y="3099"/>
                  </a:lnTo>
                  <a:cubicBezTo>
                    <a:pt x="6199" y="1371"/>
                    <a:pt x="4829" y="1"/>
                    <a:pt x="3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7" name="Google Shape;547;p54"/>
            <p:cNvSpPr/>
            <p:nvPr/>
          </p:nvSpPr>
          <p:spPr>
            <a:xfrm>
              <a:off x="2615275" y="238125"/>
              <a:ext cx="2369875" cy="5219200"/>
            </a:xfrm>
            <a:custGeom>
              <a:avLst/>
              <a:gdLst/>
              <a:ahLst/>
              <a:cxnLst/>
              <a:rect l="l" t="t" r="r" b="b"/>
              <a:pathLst>
                <a:path w="94795" h="208768" extrusionOk="0">
                  <a:moveTo>
                    <a:pt x="69481" y="18463"/>
                  </a:moveTo>
                  <a:cubicBezTo>
                    <a:pt x="73265" y="18463"/>
                    <a:pt x="76331" y="21529"/>
                    <a:pt x="76331" y="25313"/>
                  </a:cubicBezTo>
                  <a:cubicBezTo>
                    <a:pt x="76331" y="27466"/>
                    <a:pt x="75353" y="32424"/>
                    <a:pt x="72711" y="37382"/>
                  </a:cubicBezTo>
                  <a:cubicBezTo>
                    <a:pt x="71047" y="40481"/>
                    <a:pt x="69318" y="41786"/>
                    <a:pt x="67850" y="42569"/>
                  </a:cubicBezTo>
                  <a:cubicBezTo>
                    <a:pt x="67850" y="41003"/>
                    <a:pt x="67426" y="39470"/>
                    <a:pt x="66611" y="38067"/>
                  </a:cubicBezTo>
                  <a:cubicBezTo>
                    <a:pt x="64034" y="33533"/>
                    <a:pt x="62631" y="28118"/>
                    <a:pt x="62631" y="25313"/>
                  </a:cubicBezTo>
                  <a:cubicBezTo>
                    <a:pt x="62631" y="21529"/>
                    <a:pt x="65697" y="18463"/>
                    <a:pt x="69481" y="18463"/>
                  </a:cubicBezTo>
                  <a:close/>
                  <a:moveTo>
                    <a:pt x="69481" y="0"/>
                  </a:moveTo>
                  <a:cubicBezTo>
                    <a:pt x="55520" y="0"/>
                    <a:pt x="44168" y="11352"/>
                    <a:pt x="44168" y="25313"/>
                  </a:cubicBezTo>
                  <a:cubicBezTo>
                    <a:pt x="44168" y="31804"/>
                    <a:pt x="46680" y="40416"/>
                    <a:pt x="50594" y="47234"/>
                  </a:cubicBezTo>
                  <a:cubicBezTo>
                    <a:pt x="52296" y="50218"/>
                    <a:pt x="55426" y="51879"/>
                    <a:pt x="58653" y="51879"/>
                  </a:cubicBezTo>
                  <a:cubicBezTo>
                    <a:pt x="59447" y="51879"/>
                    <a:pt x="60247" y="51778"/>
                    <a:pt x="61033" y="51572"/>
                  </a:cubicBezTo>
                  <a:lnTo>
                    <a:pt x="61033" y="51572"/>
                  </a:lnTo>
                  <a:cubicBezTo>
                    <a:pt x="60543" y="53431"/>
                    <a:pt x="60250" y="55715"/>
                    <a:pt x="60250" y="58455"/>
                  </a:cubicBezTo>
                  <a:lnTo>
                    <a:pt x="60250" y="169395"/>
                  </a:lnTo>
                  <a:cubicBezTo>
                    <a:pt x="60250" y="180942"/>
                    <a:pt x="50888" y="190304"/>
                    <a:pt x="39340" y="190304"/>
                  </a:cubicBezTo>
                  <a:cubicBezTo>
                    <a:pt x="27826" y="190304"/>
                    <a:pt x="18464" y="180942"/>
                    <a:pt x="18464" y="169395"/>
                  </a:cubicBezTo>
                  <a:lnTo>
                    <a:pt x="18464" y="116225"/>
                  </a:lnTo>
                  <a:lnTo>
                    <a:pt x="22411" y="116225"/>
                  </a:lnTo>
                  <a:cubicBezTo>
                    <a:pt x="25640" y="116225"/>
                    <a:pt x="28282" y="113582"/>
                    <a:pt x="28282" y="110320"/>
                  </a:cubicBezTo>
                  <a:cubicBezTo>
                    <a:pt x="28282" y="108983"/>
                    <a:pt x="27826" y="107646"/>
                    <a:pt x="26945" y="106602"/>
                  </a:cubicBezTo>
                  <a:lnTo>
                    <a:pt x="10570" y="84844"/>
                  </a:lnTo>
                  <a:cubicBezTo>
                    <a:pt x="9432" y="83319"/>
                    <a:pt x="7684" y="82477"/>
                    <a:pt x="5885" y="82477"/>
                  </a:cubicBezTo>
                  <a:cubicBezTo>
                    <a:pt x="5259" y="82477"/>
                    <a:pt x="4627" y="82579"/>
                    <a:pt x="4013" y="82789"/>
                  </a:cubicBezTo>
                  <a:cubicBezTo>
                    <a:pt x="1599" y="83605"/>
                    <a:pt x="1" y="85823"/>
                    <a:pt x="1" y="88367"/>
                  </a:cubicBezTo>
                  <a:lnTo>
                    <a:pt x="1" y="169395"/>
                  </a:lnTo>
                  <a:cubicBezTo>
                    <a:pt x="1" y="191120"/>
                    <a:pt x="17648" y="208767"/>
                    <a:pt x="39340" y="208767"/>
                  </a:cubicBezTo>
                  <a:cubicBezTo>
                    <a:pt x="61065" y="208767"/>
                    <a:pt x="78713" y="191120"/>
                    <a:pt x="78713" y="169395"/>
                  </a:cubicBezTo>
                  <a:lnTo>
                    <a:pt x="78713" y="115866"/>
                  </a:lnTo>
                  <a:cubicBezTo>
                    <a:pt x="78713" y="114137"/>
                    <a:pt x="77343" y="112767"/>
                    <a:pt x="75614" y="112767"/>
                  </a:cubicBezTo>
                  <a:cubicBezTo>
                    <a:pt x="73918" y="112767"/>
                    <a:pt x="72515" y="114137"/>
                    <a:pt x="72515" y="115866"/>
                  </a:cubicBezTo>
                  <a:lnTo>
                    <a:pt x="72515" y="169395"/>
                  </a:lnTo>
                  <a:cubicBezTo>
                    <a:pt x="72515" y="187695"/>
                    <a:pt x="57640" y="202569"/>
                    <a:pt x="39340" y="202569"/>
                  </a:cubicBezTo>
                  <a:cubicBezTo>
                    <a:pt x="21073" y="202569"/>
                    <a:pt x="6199" y="187695"/>
                    <a:pt x="6199" y="169395"/>
                  </a:cubicBezTo>
                  <a:lnTo>
                    <a:pt x="6199" y="89346"/>
                  </a:lnTo>
                  <a:lnTo>
                    <a:pt x="21758" y="109994"/>
                  </a:lnTo>
                  <a:lnTo>
                    <a:pt x="15365" y="109994"/>
                  </a:lnTo>
                  <a:cubicBezTo>
                    <a:pt x="13636" y="109994"/>
                    <a:pt x="12266" y="111397"/>
                    <a:pt x="12266" y="113126"/>
                  </a:cubicBezTo>
                  <a:lnTo>
                    <a:pt x="12266" y="169395"/>
                  </a:lnTo>
                  <a:cubicBezTo>
                    <a:pt x="12266" y="184335"/>
                    <a:pt x="24401" y="196502"/>
                    <a:pt x="39340" y="196502"/>
                  </a:cubicBezTo>
                  <a:cubicBezTo>
                    <a:pt x="54280" y="196502"/>
                    <a:pt x="66448" y="184335"/>
                    <a:pt x="66448" y="169395"/>
                  </a:cubicBezTo>
                  <a:lnTo>
                    <a:pt x="66448" y="58422"/>
                  </a:lnTo>
                  <a:cubicBezTo>
                    <a:pt x="66415" y="51083"/>
                    <a:pt x="69155" y="48897"/>
                    <a:pt x="69481" y="48669"/>
                  </a:cubicBezTo>
                  <a:cubicBezTo>
                    <a:pt x="71536" y="47723"/>
                    <a:pt x="75157" y="45961"/>
                    <a:pt x="78191" y="40318"/>
                  </a:cubicBezTo>
                  <a:cubicBezTo>
                    <a:pt x="81192" y="34708"/>
                    <a:pt x="82529" y="28738"/>
                    <a:pt x="82529" y="25313"/>
                  </a:cubicBezTo>
                  <a:cubicBezTo>
                    <a:pt x="82529" y="18137"/>
                    <a:pt x="76690" y="12265"/>
                    <a:pt x="69481" y="12265"/>
                  </a:cubicBezTo>
                  <a:cubicBezTo>
                    <a:pt x="62272" y="12265"/>
                    <a:pt x="56433" y="18137"/>
                    <a:pt x="56433" y="25313"/>
                  </a:cubicBezTo>
                  <a:cubicBezTo>
                    <a:pt x="56433" y="28901"/>
                    <a:pt x="57934" y="35360"/>
                    <a:pt x="61228" y="41134"/>
                  </a:cubicBezTo>
                  <a:cubicBezTo>
                    <a:pt x="61652" y="41851"/>
                    <a:pt x="62370" y="43711"/>
                    <a:pt x="60119" y="45276"/>
                  </a:cubicBezTo>
                  <a:cubicBezTo>
                    <a:pt x="59670" y="45586"/>
                    <a:pt x="59158" y="45728"/>
                    <a:pt x="58643" y="45728"/>
                  </a:cubicBezTo>
                  <a:cubicBezTo>
                    <a:pt x="57589" y="45728"/>
                    <a:pt x="56525" y="45132"/>
                    <a:pt x="55977" y="44167"/>
                  </a:cubicBezTo>
                  <a:cubicBezTo>
                    <a:pt x="52552" y="38198"/>
                    <a:pt x="50366" y="30793"/>
                    <a:pt x="50366" y="25313"/>
                  </a:cubicBezTo>
                  <a:cubicBezTo>
                    <a:pt x="50366" y="14777"/>
                    <a:pt x="58945" y="6198"/>
                    <a:pt x="69481" y="6198"/>
                  </a:cubicBezTo>
                  <a:cubicBezTo>
                    <a:pt x="80017" y="6198"/>
                    <a:pt x="88596" y="14777"/>
                    <a:pt x="88596" y="25313"/>
                  </a:cubicBezTo>
                  <a:cubicBezTo>
                    <a:pt x="88596" y="30336"/>
                    <a:pt x="86574" y="37513"/>
                    <a:pt x="83540" y="43189"/>
                  </a:cubicBezTo>
                  <a:cubicBezTo>
                    <a:pt x="80866" y="48147"/>
                    <a:pt x="77669" y="51670"/>
                    <a:pt x="74244" y="53366"/>
                  </a:cubicBezTo>
                  <a:cubicBezTo>
                    <a:pt x="73167" y="53888"/>
                    <a:pt x="72515" y="54964"/>
                    <a:pt x="72515" y="56139"/>
                  </a:cubicBezTo>
                  <a:lnTo>
                    <a:pt x="72515" y="93032"/>
                  </a:lnTo>
                  <a:cubicBezTo>
                    <a:pt x="72515" y="94728"/>
                    <a:pt x="73918" y="96131"/>
                    <a:pt x="75614" y="96131"/>
                  </a:cubicBezTo>
                  <a:cubicBezTo>
                    <a:pt x="77343" y="96131"/>
                    <a:pt x="78713" y="94728"/>
                    <a:pt x="78713" y="93032"/>
                  </a:cubicBezTo>
                  <a:lnTo>
                    <a:pt x="78713" y="57933"/>
                  </a:lnTo>
                  <a:cubicBezTo>
                    <a:pt x="82627" y="55486"/>
                    <a:pt x="86150" y="51442"/>
                    <a:pt x="88988" y="46092"/>
                  </a:cubicBezTo>
                  <a:cubicBezTo>
                    <a:pt x="92511" y="39503"/>
                    <a:pt x="94794" y="31348"/>
                    <a:pt x="94794" y="25313"/>
                  </a:cubicBezTo>
                  <a:cubicBezTo>
                    <a:pt x="94794" y="11352"/>
                    <a:pt x="83443" y="0"/>
                    <a:pt x="69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0"/>
      <p:bldP spid="525" grpId="0"/>
      <p:bldP spid="5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2;p54">
            <a:extLst>
              <a:ext uri="{FF2B5EF4-FFF2-40B4-BE49-F238E27FC236}">
                <a16:creationId xmlns:a16="http://schemas.microsoft.com/office/drawing/2014/main" id="{CD2E2399-FBC1-6129-C5DD-0655B76AA662}"/>
              </a:ext>
            </a:extLst>
          </p:cNvPr>
          <p:cNvSpPr txBox="1">
            <a:spLocks/>
          </p:cNvSpPr>
          <p:nvPr/>
        </p:nvSpPr>
        <p:spPr>
          <a:xfrm>
            <a:off x="1410838" y="258639"/>
            <a:ext cx="2123448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#9Slide03 Ample" panose="02000000000000000000" pitchFamily="2" charset="0"/>
              </a:rPr>
              <a:t>Tác</a:t>
            </a:r>
            <a:r>
              <a:rPr lang="en-US" sz="3600" dirty="0" smtClean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giả</a:t>
            </a:r>
            <a:endParaRPr lang="en-US" sz="36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grpSp>
        <p:nvGrpSpPr>
          <p:cNvPr id="4" name="Google Shape;529;p54">
            <a:extLst>
              <a:ext uri="{FF2B5EF4-FFF2-40B4-BE49-F238E27FC236}">
                <a16:creationId xmlns:a16="http://schemas.microsoft.com/office/drawing/2014/main" id="{7A76E615-FA60-9E0F-E3F2-3A5ECCA1DA38}"/>
              </a:ext>
            </a:extLst>
          </p:cNvPr>
          <p:cNvGrpSpPr/>
          <p:nvPr/>
        </p:nvGrpSpPr>
        <p:grpSpPr>
          <a:xfrm rot="21045459">
            <a:off x="1166010" y="756354"/>
            <a:ext cx="2908685" cy="486007"/>
            <a:chOff x="3191625" y="1122075"/>
            <a:chExt cx="123450" cy="65900"/>
          </a:xfrm>
        </p:grpSpPr>
        <p:sp>
          <p:nvSpPr>
            <p:cNvPr id="5" name="Google Shape;530;p54">
              <a:extLst>
                <a:ext uri="{FF2B5EF4-FFF2-40B4-BE49-F238E27FC236}">
                  <a16:creationId xmlns:a16="http://schemas.microsoft.com/office/drawing/2014/main" id="{CDCE8054-BCFB-BAF9-E35F-F7AD71C82EF4}"/>
                </a:ext>
              </a:extLst>
            </p:cNvPr>
            <p:cNvSpPr/>
            <p:nvPr/>
          </p:nvSpPr>
          <p:spPr>
            <a:xfrm>
              <a:off x="3191625" y="1122075"/>
              <a:ext cx="111122" cy="58400"/>
            </a:xfrm>
            <a:custGeom>
              <a:avLst/>
              <a:gdLst/>
              <a:ahLst/>
              <a:cxnLst/>
              <a:rect l="l" t="t" r="r" b="b"/>
              <a:pathLst>
                <a:path w="4204" h="2336" extrusionOk="0">
                  <a:moveTo>
                    <a:pt x="267" y="1"/>
                  </a:moveTo>
                  <a:cubicBezTo>
                    <a:pt x="0" y="134"/>
                    <a:pt x="34" y="301"/>
                    <a:pt x="200" y="401"/>
                  </a:cubicBezTo>
                  <a:cubicBezTo>
                    <a:pt x="467" y="601"/>
                    <a:pt x="767" y="768"/>
                    <a:pt x="1068" y="935"/>
                  </a:cubicBezTo>
                  <a:cubicBezTo>
                    <a:pt x="1501" y="1101"/>
                    <a:pt x="1935" y="1302"/>
                    <a:pt x="2335" y="1535"/>
                  </a:cubicBezTo>
                  <a:cubicBezTo>
                    <a:pt x="2869" y="1835"/>
                    <a:pt x="3403" y="2069"/>
                    <a:pt x="3970" y="2302"/>
                  </a:cubicBezTo>
                  <a:cubicBezTo>
                    <a:pt x="4036" y="2336"/>
                    <a:pt x="4136" y="2336"/>
                    <a:pt x="4203" y="2336"/>
                  </a:cubicBezTo>
                  <a:cubicBezTo>
                    <a:pt x="2936" y="1435"/>
                    <a:pt x="1435" y="968"/>
                    <a:pt x="2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31;p54">
              <a:extLst>
                <a:ext uri="{FF2B5EF4-FFF2-40B4-BE49-F238E27FC236}">
                  <a16:creationId xmlns:a16="http://schemas.microsoft.com/office/drawing/2014/main" id="{B7F38C1D-C64B-0290-C422-682B30E80DE8}"/>
                </a:ext>
              </a:extLst>
            </p:cNvPr>
            <p:cNvSpPr/>
            <p:nvPr/>
          </p:nvSpPr>
          <p:spPr>
            <a:xfrm>
              <a:off x="3305875" y="1182950"/>
              <a:ext cx="9200" cy="5025"/>
            </a:xfrm>
            <a:custGeom>
              <a:avLst/>
              <a:gdLst/>
              <a:ahLst/>
              <a:cxnLst/>
              <a:rect l="l" t="t" r="r" b="b"/>
              <a:pathLst>
                <a:path w="368" h="201" extrusionOk="0">
                  <a:moveTo>
                    <a:pt x="33" y="1"/>
                  </a:moveTo>
                  <a:lnTo>
                    <a:pt x="0" y="101"/>
                  </a:lnTo>
                  <a:lnTo>
                    <a:pt x="334" y="201"/>
                  </a:lnTo>
                  <a:lnTo>
                    <a:pt x="367" y="13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Google Shape;715;p66">
            <a:extLst>
              <a:ext uri="{FF2B5EF4-FFF2-40B4-BE49-F238E27FC236}">
                <a16:creationId xmlns:a16="http://schemas.microsoft.com/office/drawing/2014/main" id="{DB0A81EA-09B6-C7D1-B3CC-5E4ED30118F5}"/>
              </a:ext>
            </a:extLst>
          </p:cNvPr>
          <p:cNvPicPr preferRelativeResize="0"/>
          <p:nvPr/>
        </p:nvPicPr>
        <p:blipFill rotWithShape="1">
          <a:blip r:embed="rId3"/>
          <a:srcRect l="8428" t="2913" r="5142" b="20343"/>
          <a:stretch/>
        </p:blipFill>
        <p:spPr>
          <a:xfrm>
            <a:off x="5299437" y="1454772"/>
            <a:ext cx="3209544" cy="3462330"/>
          </a:xfrm>
          <a:prstGeom prst="teardrop">
            <a:avLst>
              <a:gd name="adj" fmla="val 61869"/>
            </a:avLst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5A3115-13E7-224A-B811-D1D99ABD75E0}"/>
              </a:ext>
            </a:extLst>
          </p:cNvPr>
          <p:cNvSpPr/>
          <p:nvPr/>
        </p:nvSpPr>
        <p:spPr>
          <a:xfrm>
            <a:off x="377434" y="1454772"/>
            <a:ext cx="4596901" cy="3391548"/>
          </a:xfrm>
          <a:prstGeom prst="roundRect">
            <a:avLst>
              <a:gd name="adj" fmla="val 13554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>
              <a:solidFill>
                <a:schemeClr val="accent3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6A3317-27AF-993C-0CE0-FF29AA7021AE}"/>
              </a:ext>
            </a:extLst>
          </p:cNvPr>
          <p:cNvSpPr txBox="1"/>
          <p:nvPr/>
        </p:nvSpPr>
        <p:spPr>
          <a:xfrm>
            <a:off x="414011" y="1704605"/>
            <a:ext cx="447141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Giuyn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Véc-nơ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(1828 – 1905),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người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Pháp</a:t>
            </a:r>
            <a:endParaRPr lang="en-US" sz="2600" dirty="0">
              <a:solidFill>
                <a:schemeClr val="accent3"/>
              </a:solidFill>
              <a:latin typeface="#9Slide05 Braxton Regular" panose="03060000000000000000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Là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cha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đẻ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của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thể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loại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truyện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khoa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học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viễn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tưởng</a:t>
            </a:r>
            <a:endParaRPr lang="en-US" sz="2600" dirty="0">
              <a:solidFill>
                <a:schemeClr val="accent3"/>
              </a:solidFill>
              <a:latin typeface="#9Slide05 Braxton Regular" panose="03060000000000000000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Tác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phẩm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: Hai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vạn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dặm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dưới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đáy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biển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Hành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trình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vào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tâm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Trái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Đất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Vòng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quanh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thế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giới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trong</a:t>
            </a:r>
            <a:r>
              <a:rPr lang="en-US" sz="2600" dirty="0">
                <a:solidFill>
                  <a:schemeClr val="accent3"/>
                </a:solidFill>
                <a:latin typeface="#9Slide05 Braxton Regular" panose="03060000000000000000" pitchFamily="66" charset="0"/>
              </a:rPr>
              <a:t> 80 </a:t>
            </a:r>
            <a:r>
              <a:rPr lang="en-US" sz="2600" dirty="0" err="1">
                <a:solidFill>
                  <a:schemeClr val="accent3"/>
                </a:solidFill>
                <a:latin typeface="#9Slide05 Braxton Regular" panose="03060000000000000000" pitchFamily="66" charset="0"/>
              </a:rPr>
              <a:t>ngày</a:t>
            </a:r>
            <a:endParaRPr lang="en-US" sz="2600" dirty="0">
              <a:solidFill>
                <a:schemeClr val="accent3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14" name="Google Shape;1066;p80">
            <a:extLst>
              <a:ext uri="{FF2B5EF4-FFF2-40B4-BE49-F238E27FC236}">
                <a16:creationId xmlns:a16="http://schemas.microsoft.com/office/drawing/2014/main" id="{197C639C-3955-80E0-127B-222A07E477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936" t="44797"/>
          <a:stretch/>
        </p:blipFill>
        <p:spPr>
          <a:xfrm rot="-3590578">
            <a:off x="8261452" y="4298494"/>
            <a:ext cx="495058" cy="538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1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22;p54">
            <a:extLst>
              <a:ext uri="{FF2B5EF4-FFF2-40B4-BE49-F238E27FC236}">
                <a16:creationId xmlns:a16="http://schemas.microsoft.com/office/drawing/2014/main" id="{724F497C-32D0-F92F-C39D-4B85C0E00833}"/>
              </a:ext>
            </a:extLst>
          </p:cNvPr>
          <p:cNvSpPr txBox="1">
            <a:spLocks/>
          </p:cNvSpPr>
          <p:nvPr/>
        </p:nvSpPr>
        <p:spPr>
          <a:xfrm>
            <a:off x="2032630" y="112335"/>
            <a:ext cx="2525724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Just Another Hand"/>
              <a:buNone/>
              <a:defRPr sz="5000" b="0" i="0" u="none" strike="noStrike" cap="none">
                <a:solidFill>
                  <a:schemeClr val="accent3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#9Slide03 Ample" panose="02000000000000000000" pitchFamily="2" charset="0"/>
              </a:rPr>
              <a:t>Tác</a:t>
            </a:r>
            <a:r>
              <a:rPr lang="en-US" sz="3600" dirty="0" smtClean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phẩm</a:t>
            </a:r>
            <a:endParaRPr lang="en-US" sz="36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grpSp>
        <p:nvGrpSpPr>
          <p:cNvPr id="5" name="Google Shape;529;p54">
            <a:extLst>
              <a:ext uri="{FF2B5EF4-FFF2-40B4-BE49-F238E27FC236}">
                <a16:creationId xmlns:a16="http://schemas.microsoft.com/office/drawing/2014/main" id="{6A0B3E47-2452-F6D0-D6CC-E8FA1819544C}"/>
              </a:ext>
            </a:extLst>
          </p:cNvPr>
          <p:cNvGrpSpPr/>
          <p:nvPr/>
        </p:nvGrpSpPr>
        <p:grpSpPr>
          <a:xfrm rot="21045459">
            <a:off x="1870098" y="591762"/>
            <a:ext cx="2908685" cy="486007"/>
            <a:chOff x="3191625" y="1122075"/>
            <a:chExt cx="123450" cy="65900"/>
          </a:xfrm>
        </p:grpSpPr>
        <p:sp>
          <p:nvSpPr>
            <p:cNvPr id="6" name="Google Shape;530;p54">
              <a:extLst>
                <a:ext uri="{FF2B5EF4-FFF2-40B4-BE49-F238E27FC236}">
                  <a16:creationId xmlns:a16="http://schemas.microsoft.com/office/drawing/2014/main" id="{0A610126-0E81-43EE-1E21-3B469B921F55}"/>
                </a:ext>
              </a:extLst>
            </p:cNvPr>
            <p:cNvSpPr/>
            <p:nvPr/>
          </p:nvSpPr>
          <p:spPr>
            <a:xfrm>
              <a:off x="3191625" y="1122075"/>
              <a:ext cx="111122" cy="58400"/>
            </a:xfrm>
            <a:custGeom>
              <a:avLst/>
              <a:gdLst/>
              <a:ahLst/>
              <a:cxnLst/>
              <a:rect l="l" t="t" r="r" b="b"/>
              <a:pathLst>
                <a:path w="4204" h="2336" extrusionOk="0">
                  <a:moveTo>
                    <a:pt x="267" y="1"/>
                  </a:moveTo>
                  <a:cubicBezTo>
                    <a:pt x="0" y="134"/>
                    <a:pt x="34" y="301"/>
                    <a:pt x="200" y="401"/>
                  </a:cubicBezTo>
                  <a:cubicBezTo>
                    <a:pt x="467" y="601"/>
                    <a:pt x="767" y="768"/>
                    <a:pt x="1068" y="935"/>
                  </a:cubicBezTo>
                  <a:cubicBezTo>
                    <a:pt x="1501" y="1101"/>
                    <a:pt x="1935" y="1302"/>
                    <a:pt x="2335" y="1535"/>
                  </a:cubicBezTo>
                  <a:cubicBezTo>
                    <a:pt x="2869" y="1835"/>
                    <a:pt x="3403" y="2069"/>
                    <a:pt x="3970" y="2302"/>
                  </a:cubicBezTo>
                  <a:cubicBezTo>
                    <a:pt x="4036" y="2336"/>
                    <a:pt x="4136" y="2336"/>
                    <a:pt x="4203" y="2336"/>
                  </a:cubicBezTo>
                  <a:cubicBezTo>
                    <a:pt x="2936" y="1435"/>
                    <a:pt x="1435" y="968"/>
                    <a:pt x="2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1;p54">
              <a:extLst>
                <a:ext uri="{FF2B5EF4-FFF2-40B4-BE49-F238E27FC236}">
                  <a16:creationId xmlns:a16="http://schemas.microsoft.com/office/drawing/2014/main" id="{B1D72B8E-974A-FC5D-F435-D2E318AE252C}"/>
                </a:ext>
              </a:extLst>
            </p:cNvPr>
            <p:cNvSpPr/>
            <p:nvPr/>
          </p:nvSpPr>
          <p:spPr>
            <a:xfrm>
              <a:off x="3305875" y="1182950"/>
              <a:ext cx="9200" cy="5025"/>
            </a:xfrm>
            <a:custGeom>
              <a:avLst/>
              <a:gdLst/>
              <a:ahLst/>
              <a:cxnLst/>
              <a:rect l="l" t="t" r="r" b="b"/>
              <a:pathLst>
                <a:path w="368" h="201" extrusionOk="0">
                  <a:moveTo>
                    <a:pt x="33" y="1"/>
                  </a:moveTo>
                  <a:lnTo>
                    <a:pt x="0" y="101"/>
                  </a:lnTo>
                  <a:lnTo>
                    <a:pt x="334" y="201"/>
                  </a:lnTo>
                  <a:lnTo>
                    <a:pt x="367" y="13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Giảm giá Sách - hai vạn dặm dưới đáy biển - jules verne - BeeCost">
            <a:extLst>
              <a:ext uri="{FF2B5EF4-FFF2-40B4-BE49-F238E27FC236}">
                <a16:creationId xmlns:a16="http://schemas.microsoft.com/office/drawing/2014/main" id="{9F68F292-FA07-2DE9-605A-B179F0511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9" r="17644"/>
          <a:stretch/>
        </p:blipFill>
        <p:spPr bwMode="auto">
          <a:xfrm>
            <a:off x="275748" y="1335024"/>
            <a:ext cx="2317977" cy="356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1737B-777B-EA93-353D-E0DC721C31C3}"/>
              </a:ext>
            </a:extLst>
          </p:cNvPr>
          <p:cNvGrpSpPr/>
          <p:nvPr/>
        </p:nvGrpSpPr>
        <p:grpSpPr>
          <a:xfrm>
            <a:off x="2880360" y="1416023"/>
            <a:ext cx="5923884" cy="1435608"/>
            <a:chOff x="2944368" y="1481328"/>
            <a:chExt cx="5923884" cy="8456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A2D983-2C5E-9D23-3276-9C48B858A002}"/>
                </a:ext>
              </a:extLst>
            </p:cNvPr>
            <p:cNvSpPr/>
            <p:nvPr/>
          </p:nvSpPr>
          <p:spPr>
            <a:xfrm>
              <a:off x="2944368" y="1481328"/>
              <a:ext cx="5923884" cy="845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AED119-1958-B744-B369-EE1346C3E921}"/>
                </a:ext>
              </a:extLst>
            </p:cNvPr>
            <p:cNvSpPr/>
            <p:nvPr/>
          </p:nvSpPr>
          <p:spPr>
            <a:xfrm>
              <a:off x="3054096" y="1548623"/>
              <a:ext cx="5715000" cy="718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Hoàn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cảnh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tác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: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Năm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1870,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khi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tàu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ngầm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đang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được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thử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nghiệm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ở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mức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độ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sơ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khai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bạch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tuộc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cũng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chỉ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mới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được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số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người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đi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biển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bắt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gặp</a:t>
              </a:r>
              <a:endPara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38B704-835E-B8F0-7AD3-702E229E364B}"/>
              </a:ext>
            </a:extLst>
          </p:cNvPr>
          <p:cNvGrpSpPr/>
          <p:nvPr/>
        </p:nvGrpSpPr>
        <p:grpSpPr>
          <a:xfrm>
            <a:off x="2880360" y="3060792"/>
            <a:ext cx="5422392" cy="757123"/>
            <a:chOff x="2944368" y="1481328"/>
            <a:chExt cx="5923884" cy="84561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B9EC03-0A5A-3F74-A8E1-B85E8F0F2921}"/>
                </a:ext>
              </a:extLst>
            </p:cNvPr>
            <p:cNvSpPr/>
            <p:nvPr/>
          </p:nvSpPr>
          <p:spPr>
            <a:xfrm>
              <a:off x="2944368" y="1481328"/>
              <a:ext cx="5923884" cy="845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0EF06C-AB40-54C0-F54D-ABEB5D002024}"/>
                </a:ext>
              </a:extLst>
            </p:cNvPr>
            <p:cNvSpPr/>
            <p:nvPr/>
          </p:nvSpPr>
          <p:spPr>
            <a:xfrm>
              <a:off x="3054096" y="1581341"/>
              <a:ext cx="5715000" cy="647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Xuất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xứ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: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Chương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42, Hai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vạn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dặm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dưới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đáy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biển</a:t>
              </a:r>
              <a:endPara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0CBA88-D30E-1FB4-52FF-AD642A894880}"/>
              </a:ext>
            </a:extLst>
          </p:cNvPr>
          <p:cNvGrpSpPr/>
          <p:nvPr/>
        </p:nvGrpSpPr>
        <p:grpSpPr>
          <a:xfrm>
            <a:off x="2880360" y="4027076"/>
            <a:ext cx="4791456" cy="757123"/>
            <a:chOff x="2944368" y="1481328"/>
            <a:chExt cx="5923884" cy="84561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8F5F73-D1A6-0EC7-40CA-77F4CD96DF45}"/>
                </a:ext>
              </a:extLst>
            </p:cNvPr>
            <p:cNvSpPr/>
            <p:nvPr/>
          </p:nvSpPr>
          <p:spPr>
            <a:xfrm>
              <a:off x="2944368" y="1481328"/>
              <a:ext cx="5923884" cy="845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512DCE-0A6F-61C1-2AE1-BBFFC1AF0EFA}"/>
                </a:ext>
              </a:extLst>
            </p:cNvPr>
            <p:cNvSpPr/>
            <p:nvPr/>
          </p:nvSpPr>
          <p:spPr>
            <a:xfrm>
              <a:off x="3054096" y="1581341"/>
              <a:ext cx="5715000" cy="647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Thể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loại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: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Truyện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khoa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học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viễn</a:t>
              </a:r>
              <a:r>
                <a:rPr lang="en-US" sz="2400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tưởng</a:t>
              </a:r>
              <a:endPara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endParaRPr>
            </a:p>
          </p:txBody>
        </p:sp>
      </p:grpSp>
      <p:pic>
        <p:nvPicPr>
          <p:cNvPr id="25" name="Google Shape;1069;p80">
            <a:extLst>
              <a:ext uri="{FF2B5EF4-FFF2-40B4-BE49-F238E27FC236}">
                <a16:creationId xmlns:a16="http://schemas.microsoft.com/office/drawing/2014/main" id="{9291FA16-524A-C595-D34B-74EC2C59757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71080" flipH="1">
            <a:off x="7520026" y="3734472"/>
            <a:ext cx="1565452" cy="1553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BD2D5AA-2EB8-2F6C-F12E-8B1B0B8BE8A4}"/>
              </a:ext>
            </a:extLst>
          </p:cNvPr>
          <p:cNvGrpSpPr/>
          <p:nvPr/>
        </p:nvGrpSpPr>
        <p:grpSpPr>
          <a:xfrm>
            <a:off x="4572000" y="2158961"/>
            <a:ext cx="5387362" cy="646527"/>
            <a:chOff x="4272130" y="466655"/>
            <a:chExt cx="5387362" cy="646527"/>
          </a:xfrm>
        </p:grpSpPr>
        <p:grpSp>
          <p:nvGrpSpPr>
            <p:cNvPr id="5" name="Google Shape;1377;p63">
              <a:extLst>
                <a:ext uri="{FF2B5EF4-FFF2-40B4-BE49-F238E27FC236}">
                  <a16:creationId xmlns:a16="http://schemas.microsoft.com/office/drawing/2014/main" id="{343AE860-2487-607D-3125-CA9A78A856BD}"/>
                </a:ext>
              </a:extLst>
            </p:cNvPr>
            <p:cNvGrpSpPr/>
            <p:nvPr/>
          </p:nvGrpSpPr>
          <p:grpSpPr>
            <a:xfrm>
              <a:off x="4272130" y="477721"/>
              <a:ext cx="599739" cy="635461"/>
              <a:chOff x="1407888" y="2148240"/>
              <a:chExt cx="525399" cy="535776"/>
            </a:xfrm>
          </p:grpSpPr>
          <p:sp>
            <p:nvSpPr>
              <p:cNvPr id="6" name="Google Shape;1378;p63">
                <a:extLst>
                  <a:ext uri="{FF2B5EF4-FFF2-40B4-BE49-F238E27FC236}">
                    <a16:creationId xmlns:a16="http://schemas.microsoft.com/office/drawing/2014/main" id="{AFEF9642-70F4-E4A3-48ED-44579028590F}"/>
                  </a:ext>
                </a:extLst>
              </p:cNvPr>
              <p:cNvSpPr/>
              <p:nvPr/>
            </p:nvSpPr>
            <p:spPr>
              <a:xfrm>
                <a:off x="1407888" y="2148240"/>
                <a:ext cx="525399" cy="535776"/>
              </a:xfrm>
              <a:custGeom>
                <a:avLst/>
                <a:gdLst/>
                <a:ahLst/>
                <a:cxnLst/>
                <a:rect l="l" t="t" r="r" b="b"/>
                <a:pathLst>
                  <a:path w="23542" h="24007" extrusionOk="0">
                    <a:moveTo>
                      <a:pt x="9809" y="1236"/>
                    </a:moveTo>
                    <a:lnTo>
                      <a:pt x="13072" y="5062"/>
                    </a:lnTo>
                    <a:cubicBezTo>
                      <a:pt x="13545" y="5615"/>
                      <a:pt x="14319" y="5803"/>
                      <a:pt x="14994" y="5529"/>
                    </a:cubicBezTo>
                    <a:lnTo>
                      <a:pt x="19664" y="3629"/>
                    </a:lnTo>
                    <a:cubicBezTo>
                      <a:pt x="21173" y="3016"/>
                      <a:pt x="22591" y="4679"/>
                      <a:pt x="21734" y="6057"/>
                    </a:cubicBezTo>
                    <a:lnTo>
                      <a:pt x="19079" y="10320"/>
                    </a:lnTo>
                    <a:cubicBezTo>
                      <a:pt x="18695" y="10935"/>
                      <a:pt x="18755" y="11729"/>
                      <a:pt x="19226" y="12281"/>
                    </a:cubicBezTo>
                    <a:lnTo>
                      <a:pt x="22488" y="16107"/>
                    </a:lnTo>
                    <a:cubicBezTo>
                      <a:pt x="23542" y="17342"/>
                      <a:pt x="22387" y="19196"/>
                      <a:pt x="20803" y="18812"/>
                    </a:cubicBezTo>
                    <a:lnTo>
                      <a:pt x="15901" y="17621"/>
                    </a:lnTo>
                    <a:cubicBezTo>
                      <a:pt x="15193" y="17448"/>
                      <a:pt x="14455" y="17748"/>
                      <a:pt x="14070" y="18365"/>
                    </a:cubicBezTo>
                    <a:lnTo>
                      <a:pt x="11414" y="22629"/>
                    </a:lnTo>
                    <a:cubicBezTo>
                      <a:pt x="10556" y="24007"/>
                      <a:pt x="8425" y="23489"/>
                      <a:pt x="8304" y="21873"/>
                    </a:cubicBezTo>
                    <a:lnTo>
                      <a:pt x="7929" y="16874"/>
                    </a:lnTo>
                    <a:cubicBezTo>
                      <a:pt x="7873" y="16149"/>
                      <a:pt x="7356" y="15544"/>
                      <a:pt x="6650" y="15374"/>
                    </a:cubicBezTo>
                    <a:lnTo>
                      <a:pt x="1747" y="14183"/>
                    </a:lnTo>
                    <a:cubicBezTo>
                      <a:pt x="163" y="13799"/>
                      <a:pt x="0" y="11625"/>
                      <a:pt x="1510" y="11012"/>
                    </a:cubicBezTo>
                    <a:lnTo>
                      <a:pt x="6181" y="9112"/>
                    </a:lnTo>
                    <a:cubicBezTo>
                      <a:pt x="6853" y="8840"/>
                      <a:pt x="7274" y="8165"/>
                      <a:pt x="7221" y="7440"/>
                    </a:cubicBezTo>
                    <a:lnTo>
                      <a:pt x="6847" y="2441"/>
                    </a:lnTo>
                    <a:cubicBezTo>
                      <a:pt x="6725" y="826"/>
                      <a:pt x="8756" y="1"/>
                      <a:pt x="9809" y="1236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8" name="Google Shape;1379;p63">
                <a:extLst>
                  <a:ext uri="{FF2B5EF4-FFF2-40B4-BE49-F238E27FC236}">
                    <a16:creationId xmlns:a16="http://schemas.microsoft.com/office/drawing/2014/main" id="{AAB76DC2-D223-F7AD-E227-BBEB5ACCF072}"/>
                  </a:ext>
                </a:extLst>
              </p:cNvPr>
              <p:cNvGrpSpPr/>
              <p:nvPr/>
            </p:nvGrpSpPr>
            <p:grpSpPr>
              <a:xfrm>
                <a:off x="1429045" y="2163305"/>
                <a:ext cx="480027" cy="476345"/>
                <a:chOff x="2817175" y="6553500"/>
                <a:chExt cx="537725" cy="533600"/>
              </a:xfrm>
            </p:grpSpPr>
            <p:sp>
              <p:nvSpPr>
                <p:cNvPr id="9" name="Google Shape;1380;p63">
                  <a:extLst>
                    <a:ext uri="{FF2B5EF4-FFF2-40B4-BE49-F238E27FC236}">
                      <a16:creationId xmlns:a16="http://schemas.microsoft.com/office/drawing/2014/main" id="{9FB163E7-DCD4-09B7-209D-FE57FACF42BF}"/>
                    </a:ext>
                  </a:extLst>
                </p:cNvPr>
                <p:cNvSpPr/>
                <p:nvPr/>
              </p:nvSpPr>
              <p:spPr>
                <a:xfrm>
                  <a:off x="3047125" y="6895950"/>
                  <a:ext cx="592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54" extrusionOk="0">
                      <a:moveTo>
                        <a:pt x="789" y="217"/>
                      </a:moveTo>
                      <a:cubicBezTo>
                        <a:pt x="257" y="432"/>
                        <a:pt x="1" y="1038"/>
                        <a:pt x="219" y="1569"/>
                      </a:cubicBezTo>
                      <a:cubicBezTo>
                        <a:pt x="437" y="2099"/>
                        <a:pt x="1046" y="2353"/>
                        <a:pt x="1580" y="2136"/>
                      </a:cubicBezTo>
                      <a:cubicBezTo>
                        <a:pt x="2113" y="1922"/>
                        <a:pt x="2368" y="1315"/>
                        <a:pt x="2151" y="785"/>
                      </a:cubicBezTo>
                      <a:cubicBezTo>
                        <a:pt x="1932" y="254"/>
                        <a:pt x="1322" y="1"/>
                        <a:pt x="789" y="21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381;p63">
                  <a:extLst>
                    <a:ext uri="{FF2B5EF4-FFF2-40B4-BE49-F238E27FC236}">
                      <a16:creationId xmlns:a16="http://schemas.microsoft.com/office/drawing/2014/main" id="{D56E9D85-C2D3-7136-0870-A268B8BEAD49}"/>
                    </a:ext>
                  </a:extLst>
                </p:cNvPr>
                <p:cNvSpPr/>
                <p:nvPr/>
              </p:nvSpPr>
              <p:spPr>
                <a:xfrm>
                  <a:off x="3179225" y="6758700"/>
                  <a:ext cx="70700" cy="7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2810" extrusionOk="0">
                      <a:moveTo>
                        <a:pt x="942" y="260"/>
                      </a:moveTo>
                      <a:cubicBezTo>
                        <a:pt x="305" y="519"/>
                        <a:pt x="0" y="1241"/>
                        <a:pt x="260" y="1874"/>
                      </a:cubicBezTo>
                      <a:cubicBezTo>
                        <a:pt x="521" y="2507"/>
                        <a:pt x="1249" y="2810"/>
                        <a:pt x="1886" y="2551"/>
                      </a:cubicBezTo>
                      <a:cubicBezTo>
                        <a:pt x="2522" y="2292"/>
                        <a:pt x="2827" y="1569"/>
                        <a:pt x="2567" y="937"/>
                      </a:cubicBezTo>
                      <a:cubicBezTo>
                        <a:pt x="2306" y="304"/>
                        <a:pt x="1579" y="1"/>
                        <a:pt x="942" y="260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382;p63">
                  <a:extLst>
                    <a:ext uri="{FF2B5EF4-FFF2-40B4-BE49-F238E27FC236}">
                      <a16:creationId xmlns:a16="http://schemas.microsoft.com/office/drawing/2014/main" id="{5005A7DD-DB47-5182-13D6-A86033174E53}"/>
                    </a:ext>
                  </a:extLst>
                </p:cNvPr>
                <p:cNvSpPr/>
                <p:nvPr/>
              </p:nvSpPr>
              <p:spPr>
                <a:xfrm>
                  <a:off x="3018625" y="6763050"/>
                  <a:ext cx="39475" cy="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1571" extrusionOk="0">
                      <a:moveTo>
                        <a:pt x="526" y="145"/>
                      </a:moveTo>
                      <a:cubicBezTo>
                        <a:pt x="171" y="288"/>
                        <a:pt x="0" y="693"/>
                        <a:pt x="145" y="1047"/>
                      </a:cubicBezTo>
                      <a:cubicBezTo>
                        <a:pt x="292" y="1402"/>
                        <a:pt x="698" y="1570"/>
                        <a:pt x="1053" y="1424"/>
                      </a:cubicBezTo>
                      <a:cubicBezTo>
                        <a:pt x="1408" y="1282"/>
                        <a:pt x="1578" y="878"/>
                        <a:pt x="1434" y="523"/>
                      </a:cubicBezTo>
                      <a:cubicBezTo>
                        <a:pt x="1287" y="169"/>
                        <a:pt x="881" y="1"/>
                        <a:pt x="526" y="14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" name="Google Shape;1383;p63">
                  <a:extLst>
                    <a:ext uri="{FF2B5EF4-FFF2-40B4-BE49-F238E27FC236}">
                      <a16:creationId xmlns:a16="http://schemas.microsoft.com/office/drawing/2014/main" id="{C5A8233C-2878-94FB-790C-7C33E40C6379}"/>
                    </a:ext>
                  </a:extLst>
                </p:cNvPr>
                <p:cNvSpPr/>
                <p:nvPr/>
              </p:nvSpPr>
              <p:spPr>
                <a:xfrm>
                  <a:off x="3172725" y="6849350"/>
                  <a:ext cx="39475" cy="3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1570" extrusionOk="0">
                      <a:moveTo>
                        <a:pt x="526" y="145"/>
                      </a:moveTo>
                      <a:cubicBezTo>
                        <a:pt x="171" y="289"/>
                        <a:pt x="0" y="693"/>
                        <a:pt x="146" y="1047"/>
                      </a:cubicBezTo>
                      <a:cubicBezTo>
                        <a:pt x="293" y="1401"/>
                        <a:pt x="698" y="1570"/>
                        <a:pt x="1054" y="1425"/>
                      </a:cubicBezTo>
                      <a:cubicBezTo>
                        <a:pt x="1409" y="1281"/>
                        <a:pt x="1578" y="878"/>
                        <a:pt x="1434" y="523"/>
                      </a:cubicBezTo>
                      <a:cubicBezTo>
                        <a:pt x="1287" y="169"/>
                        <a:pt x="881" y="0"/>
                        <a:pt x="526" y="14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384;p63">
                  <a:extLst>
                    <a:ext uri="{FF2B5EF4-FFF2-40B4-BE49-F238E27FC236}">
                      <a16:creationId xmlns:a16="http://schemas.microsoft.com/office/drawing/2014/main" id="{EB90D566-293C-733C-E7D4-8C5DBAD21B5B}"/>
                    </a:ext>
                  </a:extLst>
                </p:cNvPr>
                <p:cNvSpPr/>
                <p:nvPr/>
              </p:nvSpPr>
              <p:spPr>
                <a:xfrm>
                  <a:off x="3090175" y="6824450"/>
                  <a:ext cx="37775" cy="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1502" extrusionOk="0">
                      <a:moveTo>
                        <a:pt x="504" y="139"/>
                      </a:moveTo>
                      <a:cubicBezTo>
                        <a:pt x="164" y="276"/>
                        <a:pt x="1" y="663"/>
                        <a:pt x="140" y="1002"/>
                      </a:cubicBezTo>
                      <a:cubicBezTo>
                        <a:pt x="281" y="1340"/>
                        <a:pt x="669" y="1501"/>
                        <a:pt x="1008" y="1363"/>
                      </a:cubicBezTo>
                      <a:cubicBezTo>
                        <a:pt x="1347" y="1226"/>
                        <a:pt x="1511" y="838"/>
                        <a:pt x="1372" y="500"/>
                      </a:cubicBezTo>
                      <a:cubicBezTo>
                        <a:pt x="1231" y="161"/>
                        <a:pt x="843" y="0"/>
                        <a:pt x="504" y="13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385;p63">
                  <a:extLst>
                    <a:ext uri="{FF2B5EF4-FFF2-40B4-BE49-F238E27FC236}">
                      <a16:creationId xmlns:a16="http://schemas.microsoft.com/office/drawing/2014/main" id="{9760A37A-E523-7EEC-EC73-832927AD8A5E}"/>
                    </a:ext>
                  </a:extLst>
                </p:cNvPr>
                <p:cNvSpPr/>
                <p:nvPr/>
              </p:nvSpPr>
              <p:spPr>
                <a:xfrm>
                  <a:off x="2817175" y="6835350"/>
                  <a:ext cx="53225" cy="5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" h="2116" extrusionOk="0">
                      <a:moveTo>
                        <a:pt x="709" y="197"/>
                      </a:moveTo>
                      <a:cubicBezTo>
                        <a:pt x="231" y="388"/>
                        <a:pt x="0" y="934"/>
                        <a:pt x="196" y="1411"/>
                      </a:cubicBezTo>
                      <a:cubicBezTo>
                        <a:pt x="393" y="1887"/>
                        <a:pt x="941" y="2116"/>
                        <a:pt x="1420" y="1921"/>
                      </a:cubicBezTo>
                      <a:cubicBezTo>
                        <a:pt x="1897" y="1728"/>
                        <a:pt x="2128" y="1183"/>
                        <a:pt x="1932" y="705"/>
                      </a:cubicBezTo>
                      <a:cubicBezTo>
                        <a:pt x="1736" y="229"/>
                        <a:pt x="1189" y="1"/>
                        <a:pt x="709" y="19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386;p63">
                  <a:extLst>
                    <a:ext uri="{FF2B5EF4-FFF2-40B4-BE49-F238E27FC236}">
                      <a16:creationId xmlns:a16="http://schemas.microsoft.com/office/drawing/2014/main" id="{4EDEDE99-59B4-0217-AD18-76BC721D033E}"/>
                    </a:ext>
                  </a:extLst>
                </p:cNvPr>
                <p:cNvSpPr/>
                <p:nvPr/>
              </p:nvSpPr>
              <p:spPr>
                <a:xfrm>
                  <a:off x="2906950" y="6821625"/>
                  <a:ext cx="56625" cy="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" h="2252" extrusionOk="0">
                      <a:moveTo>
                        <a:pt x="754" y="208"/>
                      </a:moveTo>
                      <a:cubicBezTo>
                        <a:pt x="245" y="413"/>
                        <a:pt x="0" y="994"/>
                        <a:pt x="208" y="1501"/>
                      </a:cubicBezTo>
                      <a:cubicBezTo>
                        <a:pt x="417" y="2008"/>
                        <a:pt x="1000" y="2251"/>
                        <a:pt x="1511" y="2043"/>
                      </a:cubicBezTo>
                      <a:cubicBezTo>
                        <a:pt x="2019" y="1839"/>
                        <a:pt x="2264" y="1258"/>
                        <a:pt x="2056" y="750"/>
                      </a:cubicBezTo>
                      <a:cubicBezTo>
                        <a:pt x="1847" y="243"/>
                        <a:pt x="1265" y="0"/>
                        <a:pt x="754" y="208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387;p63">
                  <a:extLst>
                    <a:ext uri="{FF2B5EF4-FFF2-40B4-BE49-F238E27FC236}">
                      <a16:creationId xmlns:a16="http://schemas.microsoft.com/office/drawing/2014/main" id="{F21F6A08-236D-4A43-13B7-30D185FF090E}"/>
                    </a:ext>
                  </a:extLst>
                </p:cNvPr>
                <p:cNvSpPr/>
                <p:nvPr/>
              </p:nvSpPr>
              <p:spPr>
                <a:xfrm>
                  <a:off x="2999200" y="7039300"/>
                  <a:ext cx="48050" cy="4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2" h="1912" extrusionOk="0">
                      <a:moveTo>
                        <a:pt x="640" y="177"/>
                      </a:moveTo>
                      <a:cubicBezTo>
                        <a:pt x="208" y="351"/>
                        <a:pt x="0" y="844"/>
                        <a:pt x="177" y="1276"/>
                      </a:cubicBezTo>
                      <a:cubicBezTo>
                        <a:pt x="357" y="1707"/>
                        <a:pt x="850" y="1911"/>
                        <a:pt x="1282" y="1735"/>
                      </a:cubicBezTo>
                      <a:cubicBezTo>
                        <a:pt x="1714" y="1561"/>
                        <a:pt x="1921" y="1069"/>
                        <a:pt x="1745" y="638"/>
                      </a:cubicBezTo>
                      <a:cubicBezTo>
                        <a:pt x="1565" y="207"/>
                        <a:pt x="1072" y="1"/>
                        <a:pt x="640" y="17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388;p63">
                  <a:extLst>
                    <a:ext uri="{FF2B5EF4-FFF2-40B4-BE49-F238E27FC236}">
                      <a16:creationId xmlns:a16="http://schemas.microsoft.com/office/drawing/2014/main" id="{49A5B9FC-C0D5-C518-9F05-83BE7F9F8265}"/>
                    </a:ext>
                  </a:extLst>
                </p:cNvPr>
                <p:cNvSpPr/>
                <p:nvPr/>
              </p:nvSpPr>
              <p:spPr>
                <a:xfrm>
                  <a:off x="3083325" y="6998100"/>
                  <a:ext cx="45725" cy="4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" h="1940" extrusionOk="0">
                      <a:moveTo>
                        <a:pt x="650" y="181"/>
                      </a:moveTo>
                      <a:cubicBezTo>
                        <a:pt x="212" y="357"/>
                        <a:pt x="1" y="857"/>
                        <a:pt x="180" y="1294"/>
                      </a:cubicBezTo>
                      <a:cubicBezTo>
                        <a:pt x="362" y="1731"/>
                        <a:pt x="863" y="1940"/>
                        <a:pt x="1301" y="1761"/>
                      </a:cubicBezTo>
                      <a:cubicBezTo>
                        <a:pt x="1314" y="1756"/>
                        <a:pt x="1322" y="1745"/>
                        <a:pt x="1334" y="1739"/>
                      </a:cubicBezTo>
                      <a:lnTo>
                        <a:pt x="1828" y="945"/>
                      </a:lnTo>
                      <a:cubicBezTo>
                        <a:pt x="1828" y="842"/>
                        <a:pt x="1809" y="742"/>
                        <a:pt x="1772" y="646"/>
                      </a:cubicBezTo>
                      <a:cubicBezTo>
                        <a:pt x="1589" y="210"/>
                        <a:pt x="1088" y="1"/>
                        <a:pt x="650" y="18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389;p63">
                  <a:extLst>
                    <a:ext uri="{FF2B5EF4-FFF2-40B4-BE49-F238E27FC236}">
                      <a16:creationId xmlns:a16="http://schemas.microsoft.com/office/drawing/2014/main" id="{38A74D63-CF50-66FA-65BE-C9C223DC0E1E}"/>
                    </a:ext>
                  </a:extLst>
                </p:cNvPr>
                <p:cNvSpPr/>
                <p:nvPr/>
              </p:nvSpPr>
              <p:spPr>
                <a:xfrm>
                  <a:off x="3195400" y="6899650"/>
                  <a:ext cx="6870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8" h="2729" extrusionOk="0">
                      <a:moveTo>
                        <a:pt x="915" y="252"/>
                      </a:moveTo>
                      <a:cubicBezTo>
                        <a:pt x="297" y="504"/>
                        <a:pt x="1" y="1206"/>
                        <a:pt x="254" y="1821"/>
                      </a:cubicBezTo>
                      <a:cubicBezTo>
                        <a:pt x="507" y="2435"/>
                        <a:pt x="1214" y="2729"/>
                        <a:pt x="1832" y="2477"/>
                      </a:cubicBezTo>
                      <a:cubicBezTo>
                        <a:pt x="2451" y="2226"/>
                        <a:pt x="2747" y="1524"/>
                        <a:pt x="2494" y="910"/>
                      </a:cubicBezTo>
                      <a:cubicBezTo>
                        <a:pt x="2241" y="296"/>
                        <a:pt x="1534" y="1"/>
                        <a:pt x="915" y="252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390;p63">
                  <a:extLst>
                    <a:ext uri="{FF2B5EF4-FFF2-40B4-BE49-F238E27FC236}">
                      <a16:creationId xmlns:a16="http://schemas.microsoft.com/office/drawing/2014/main" id="{DA99A2E9-8C38-D33F-3C17-5350648C2200}"/>
                    </a:ext>
                  </a:extLst>
                </p:cNvPr>
                <p:cNvSpPr/>
                <p:nvPr/>
              </p:nvSpPr>
              <p:spPr>
                <a:xfrm>
                  <a:off x="3309950" y="6915850"/>
                  <a:ext cx="44950" cy="4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1796" extrusionOk="0">
                      <a:moveTo>
                        <a:pt x="178" y="1159"/>
                      </a:moveTo>
                      <a:cubicBezTo>
                        <a:pt x="356" y="1590"/>
                        <a:pt x="850" y="1795"/>
                        <a:pt x="1283" y="1619"/>
                      </a:cubicBezTo>
                      <a:cubicBezTo>
                        <a:pt x="1590" y="1494"/>
                        <a:pt x="1775" y="1209"/>
                        <a:pt x="1797" y="901"/>
                      </a:cubicBezTo>
                      <a:lnTo>
                        <a:pt x="1041" y="12"/>
                      </a:lnTo>
                      <a:cubicBezTo>
                        <a:pt x="908" y="1"/>
                        <a:pt x="772" y="7"/>
                        <a:pt x="640" y="61"/>
                      </a:cubicBezTo>
                      <a:cubicBezTo>
                        <a:pt x="208" y="236"/>
                        <a:pt x="0" y="728"/>
                        <a:pt x="178" y="115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391;p63">
                  <a:extLst>
                    <a:ext uri="{FF2B5EF4-FFF2-40B4-BE49-F238E27FC236}">
                      <a16:creationId xmlns:a16="http://schemas.microsoft.com/office/drawing/2014/main" id="{DAC2B201-014E-2ADB-D9C9-4E454F8B3A9F}"/>
                    </a:ext>
                  </a:extLst>
                </p:cNvPr>
                <p:cNvSpPr/>
                <p:nvPr/>
              </p:nvSpPr>
              <p:spPr>
                <a:xfrm>
                  <a:off x="3124850" y="6675550"/>
                  <a:ext cx="66850" cy="6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4" h="2657" extrusionOk="0">
                      <a:moveTo>
                        <a:pt x="1782" y="2411"/>
                      </a:moveTo>
                      <a:cubicBezTo>
                        <a:pt x="2385" y="2166"/>
                        <a:pt x="2674" y="1483"/>
                        <a:pt x="2427" y="885"/>
                      </a:cubicBezTo>
                      <a:cubicBezTo>
                        <a:pt x="2181" y="288"/>
                        <a:pt x="1493" y="0"/>
                        <a:pt x="891" y="245"/>
                      </a:cubicBezTo>
                      <a:cubicBezTo>
                        <a:pt x="289" y="488"/>
                        <a:pt x="1" y="1172"/>
                        <a:pt x="247" y="1772"/>
                      </a:cubicBezTo>
                      <a:cubicBezTo>
                        <a:pt x="493" y="2371"/>
                        <a:pt x="1180" y="2656"/>
                        <a:pt x="1782" y="241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392;p63">
                  <a:extLst>
                    <a:ext uri="{FF2B5EF4-FFF2-40B4-BE49-F238E27FC236}">
                      <a16:creationId xmlns:a16="http://schemas.microsoft.com/office/drawing/2014/main" id="{BC773A40-3A42-2AEF-EA11-3B82423284D5}"/>
                    </a:ext>
                  </a:extLst>
                </p:cNvPr>
                <p:cNvSpPr/>
                <p:nvPr/>
              </p:nvSpPr>
              <p:spPr>
                <a:xfrm>
                  <a:off x="3283300" y="6629150"/>
                  <a:ext cx="41100" cy="4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1634" extrusionOk="0">
                      <a:moveTo>
                        <a:pt x="548" y="152"/>
                      </a:moveTo>
                      <a:cubicBezTo>
                        <a:pt x="178" y="300"/>
                        <a:pt x="1" y="721"/>
                        <a:pt x="152" y="1089"/>
                      </a:cubicBezTo>
                      <a:cubicBezTo>
                        <a:pt x="306" y="1457"/>
                        <a:pt x="727" y="1633"/>
                        <a:pt x="1096" y="1482"/>
                      </a:cubicBezTo>
                      <a:cubicBezTo>
                        <a:pt x="1466" y="1334"/>
                        <a:pt x="1643" y="912"/>
                        <a:pt x="1492" y="545"/>
                      </a:cubicBezTo>
                      <a:cubicBezTo>
                        <a:pt x="1338" y="176"/>
                        <a:pt x="917" y="0"/>
                        <a:pt x="548" y="152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393;p63">
                  <a:extLst>
                    <a:ext uri="{FF2B5EF4-FFF2-40B4-BE49-F238E27FC236}">
                      <a16:creationId xmlns:a16="http://schemas.microsoft.com/office/drawing/2014/main" id="{1114393C-4ED1-D702-5CA3-8F7746FD965F}"/>
                    </a:ext>
                  </a:extLst>
                </p:cNvPr>
                <p:cNvSpPr/>
                <p:nvPr/>
              </p:nvSpPr>
              <p:spPr>
                <a:xfrm>
                  <a:off x="2982300" y="6647775"/>
                  <a:ext cx="65250" cy="6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0" h="2593" extrusionOk="0">
                      <a:moveTo>
                        <a:pt x="2369" y="864"/>
                      </a:moveTo>
                      <a:cubicBezTo>
                        <a:pt x="2128" y="281"/>
                        <a:pt x="1458" y="1"/>
                        <a:pt x="870" y="240"/>
                      </a:cubicBezTo>
                      <a:cubicBezTo>
                        <a:pt x="282" y="479"/>
                        <a:pt x="0" y="1146"/>
                        <a:pt x="241" y="1729"/>
                      </a:cubicBezTo>
                      <a:cubicBezTo>
                        <a:pt x="481" y="2313"/>
                        <a:pt x="1153" y="2593"/>
                        <a:pt x="1741" y="2353"/>
                      </a:cubicBezTo>
                      <a:cubicBezTo>
                        <a:pt x="2328" y="2115"/>
                        <a:pt x="2609" y="1448"/>
                        <a:pt x="2369" y="864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394;p63">
                  <a:extLst>
                    <a:ext uri="{FF2B5EF4-FFF2-40B4-BE49-F238E27FC236}">
                      <a16:creationId xmlns:a16="http://schemas.microsoft.com/office/drawing/2014/main" id="{58F3EA6C-3942-05B4-1E14-AD46D85D4C6B}"/>
                    </a:ext>
                  </a:extLst>
                </p:cNvPr>
                <p:cNvSpPr/>
                <p:nvPr/>
              </p:nvSpPr>
              <p:spPr>
                <a:xfrm>
                  <a:off x="3010150" y="6553500"/>
                  <a:ext cx="46150" cy="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1794" extrusionOk="0">
                      <a:moveTo>
                        <a:pt x="131" y="972"/>
                      </a:moveTo>
                      <a:cubicBezTo>
                        <a:pt x="360" y="1527"/>
                        <a:pt x="998" y="1793"/>
                        <a:pt x="1557" y="1567"/>
                      </a:cubicBezTo>
                      <a:cubicBezTo>
                        <a:pt x="1662" y="1522"/>
                        <a:pt x="1760" y="1461"/>
                        <a:pt x="1846" y="1386"/>
                      </a:cubicBezTo>
                      <a:lnTo>
                        <a:pt x="1142" y="561"/>
                      </a:lnTo>
                      <a:cubicBezTo>
                        <a:pt x="877" y="250"/>
                        <a:pt x="550" y="71"/>
                        <a:pt x="211" y="0"/>
                      </a:cubicBezTo>
                      <a:cubicBezTo>
                        <a:pt x="30" y="293"/>
                        <a:pt x="1" y="655"/>
                        <a:pt x="131" y="972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395;p63">
                  <a:extLst>
                    <a:ext uri="{FF2B5EF4-FFF2-40B4-BE49-F238E27FC236}">
                      <a16:creationId xmlns:a16="http://schemas.microsoft.com/office/drawing/2014/main" id="{B4690302-EF2D-4272-E439-DF52A9D56A79}"/>
                    </a:ext>
                  </a:extLst>
                </p:cNvPr>
                <p:cNvSpPr/>
                <p:nvPr/>
              </p:nvSpPr>
              <p:spPr>
                <a:xfrm>
                  <a:off x="3093800" y="6646825"/>
                  <a:ext cx="20925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" h="807" extrusionOk="0">
                      <a:moveTo>
                        <a:pt x="83" y="537"/>
                      </a:moveTo>
                      <a:cubicBezTo>
                        <a:pt x="154" y="708"/>
                        <a:pt x="336" y="806"/>
                        <a:pt x="518" y="773"/>
                      </a:cubicBezTo>
                      <a:cubicBezTo>
                        <a:pt x="701" y="738"/>
                        <a:pt x="833" y="580"/>
                        <a:pt x="837" y="395"/>
                      </a:cubicBezTo>
                      <a:lnTo>
                        <a:pt x="513" y="14"/>
                      </a:lnTo>
                      <a:cubicBezTo>
                        <a:pt x="443" y="1"/>
                        <a:pt x="369" y="1"/>
                        <a:pt x="298" y="30"/>
                      </a:cubicBezTo>
                      <a:cubicBezTo>
                        <a:pt x="97" y="110"/>
                        <a:pt x="1" y="338"/>
                        <a:pt x="83" y="53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396;p63">
                  <a:extLst>
                    <a:ext uri="{FF2B5EF4-FFF2-40B4-BE49-F238E27FC236}">
                      <a16:creationId xmlns:a16="http://schemas.microsoft.com/office/drawing/2014/main" id="{AB20FE9B-5F00-CAB7-05C7-1DE8D9BC48C0}"/>
                    </a:ext>
                  </a:extLst>
                </p:cNvPr>
                <p:cNvSpPr/>
                <p:nvPr/>
              </p:nvSpPr>
              <p:spPr>
                <a:xfrm>
                  <a:off x="2925400" y="6749375"/>
                  <a:ext cx="502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1" h="1702" extrusionOk="0">
                      <a:moveTo>
                        <a:pt x="1273" y="1499"/>
                      </a:moveTo>
                      <a:cubicBezTo>
                        <a:pt x="1771" y="1299"/>
                        <a:pt x="2010" y="732"/>
                        <a:pt x="1806" y="235"/>
                      </a:cubicBezTo>
                      <a:cubicBezTo>
                        <a:pt x="1769" y="145"/>
                        <a:pt x="1708" y="73"/>
                        <a:pt x="1648" y="0"/>
                      </a:cubicBezTo>
                      <a:cubicBezTo>
                        <a:pt x="1464" y="269"/>
                        <a:pt x="1205" y="478"/>
                        <a:pt x="904" y="602"/>
                      </a:cubicBezTo>
                      <a:lnTo>
                        <a:pt x="0" y="970"/>
                      </a:lnTo>
                      <a:cubicBezTo>
                        <a:pt x="205" y="1464"/>
                        <a:pt x="774" y="1702"/>
                        <a:pt x="1273" y="149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49898B-E5DC-56E2-BD88-73F11FC9A785}"/>
                </a:ext>
              </a:extLst>
            </p:cNvPr>
            <p:cNvSpPr txBox="1"/>
            <p:nvPr/>
          </p:nvSpPr>
          <p:spPr>
            <a:xfrm>
              <a:off x="5087492" y="466655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Làm</a:t>
              </a:r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việc</a:t>
              </a:r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nhóm</a:t>
              </a:r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cặp</a:t>
              </a:r>
              <a:endParaRPr lang="en-US" sz="3200" dirty="0">
                <a:solidFill>
                  <a:schemeClr val="accent3"/>
                </a:solidFill>
                <a:latin typeface="#9Slide05 Braxton Regular" panose="03060000000000000000" pitchFamily="66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077791-4CC9-9F12-BDC3-061DFF181815}"/>
              </a:ext>
            </a:extLst>
          </p:cNvPr>
          <p:cNvGrpSpPr/>
          <p:nvPr/>
        </p:nvGrpSpPr>
        <p:grpSpPr>
          <a:xfrm>
            <a:off x="4597732" y="3158035"/>
            <a:ext cx="5387362" cy="646527"/>
            <a:chOff x="4272130" y="466655"/>
            <a:chExt cx="5387362" cy="646527"/>
          </a:xfrm>
        </p:grpSpPr>
        <p:grpSp>
          <p:nvGrpSpPr>
            <p:cNvPr id="30" name="Google Shape;1377;p63">
              <a:extLst>
                <a:ext uri="{FF2B5EF4-FFF2-40B4-BE49-F238E27FC236}">
                  <a16:creationId xmlns:a16="http://schemas.microsoft.com/office/drawing/2014/main" id="{00554D68-BFA7-54BE-28D3-BBDDC8EB7319}"/>
                </a:ext>
              </a:extLst>
            </p:cNvPr>
            <p:cNvGrpSpPr/>
            <p:nvPr/>
          </p:nvGrpSpPr>
          <p:grpSpPr>
            <a:xfrm>
              <a:off x="4272130" y="477721"/>
              <a:ext cx="599739" cy="635461"/>
              <a:chOff x="1407888" y="2148240"/>
              <a:chExt cx="525399" cy="535776"/>
            </a:xfrm>
          </p:grpSpPr>
          <p:sp>
            <p:nvSpPr>
              <p:cNvPr id="32" name="Google Shape;1378;p63">
                <a:extLst>
                  <a:ext uri="{FF2B5EF4-FFF2-40B4-BE49-F238E27FC236}">
                    <a16:creationId xmlns:a16="http://schemas.microsoft.com/office/drawing/2014/main" id="{6E6DBF8F-6D4D-77FF-6460-92458E6AB530}"/>
                  </a:ext>
                </a:extLst>
              </p:cNvPr>
              <p:cNvSpPr/>
              <p:nvPr/>
            </p:nvSpPr>
            <p:spPr>
              <a:xfrm>
                <a:off x="1407888" y="2148240"/>
                <a:ext cx="525399" cy="535776"/>
              </a:xfrm>
              <a:custGeom>
                <a:avLst/>
                <a:gdLst/>
                <a:ahLst/>
                <a:cxnLst/>
                <a:rect l="l" t="t" r="r" b="b"/>
                <a:pathLst>
                  <a:path w="23542" h="24007" extrusionOk="0">
                    <a:moveTo>
                      <a:pt x="9809" y="1236"/>
                    </a:moveTo>
                    <a:lnTo>
                      <a:pt x="13072" y="5062"/>
                    </a:lnTo>
                    <a:cubicBezTo>
                      <a:pt x="13545" y="5615"/>
                      <a:pt x="14319" y="5803"/>
                      <a:pt x="14994" y="5529"/>
                    </a:cubicBezTo>
                    <a:lnTo>
                      <a:pt x="19664" y="3629"/>
                    </a:lnTo>
                    <a:cubicBezTo>
                      <a:pt x="21173" y="3016"/>
                      <a:pt x="22591" y="4679"/>
                      <a:pt x="21734" y="6057"/>
                    </a:cubicBezTo>
                    <a:lnTo>
                      <a:pt x="19079" y="10320"/>
                    </a:lnTo>
                    <a:cubicBezTo>
                      <a:pt x="18695" y="10935"/>
                      <a:pt x="18755" y="11729"/>
                      <a:pt x="19226" y="12281"/>
                    </a:cubicBezTo>
                    <a:lnTo>
                      <a:pt x="22488" y="16107"/>
                    </a:lnTo>
                    <a:cubicBezTo>
                      <a:pt x="23542" y="17342"/>
                      <a:pt x="22387" y="19196"/>
                      <a:pt x="20803" y="18812"/>
                    </a:cubicBezTo>
                    <a:lnTo>
                      <a:pt x="15901" y="17621"/>
                    </a:lnTo>
                    <a:cubicBezTo>
                      <a:pt x="15193" y="17448"/>
                      <a:pt x="14455" y="17748"/>
                      <a:pt x="14070" y="18365"/>
                    </a:cubicBezTo>
                    <a:lnTo>
                      <a:pt x="11414" y="22629"/>
                    </a:lnTo>
                    <a:cubicBezTo>
                      <a:pt x="10556" y="24007"/>
                      <a:pt x="8425" y="23489"/>
                      <a:pt x="8304" y="21873"/>
                    </a:cubicBezTo>
                    <a:lnTo>
                      <a:pt x="7929" y="16874"/>
                    </a:lnTo>
                    <a:cubicBezTo>
                      <a:pt x="7873" y="16149"/>
                      <a:pt x="7356" y="15544"/>
                      <a:pt x="6650" y="15374"/>
                    </a:cubicBezTo>
                    <a:lnTo>
                      <a:pt x="1747" y="14183"/>
                    </a:lnTo>
                    <a:cubicBezTo>
                      <a:pt x="163" y="13799"/>
                      <a:pt x="0" y="11625"/>
                      <a:pt x="1510" y="11012"/>
                    </a:cubicBezTo>
                    <a:lnTo>
                      <a:pt x="6181" y="9112"/>
                    </a:lnTo>
                    <a:cubicBezTo>
                      <a:pt x="6853" y="8840"/>
                      <a:pt x="7274" y="8165"/>
                      <a:pt x="7221" y="7440"/>
                    </a:cubicBezTo>
                    <a:lnTo>
                      <a:pt x="6847" y="2441"/>
                    </a:lnTo>
                    <a:cubicBezTo>
                      <a:pt x="6725" y="826"/>
                      <a:pt x="8756" y="1"/>
                      <a:pt x="9809" y="1236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3" name="Google Shape;1379;p63">
                <a:extLst>
                  <a:ext uri="{FF2B5EF4-FFF2-40B4-BE49-F238E27FC236}">
                    <a16:creationId xmlns:a16="http://schemas.microsoft.com/office/drawing/2014/main" id="{73CC3B46-487D-3598-C51A-7C9F464AD698}"/>
                  </a:ext>
                </a:extLst>
              </p:cNvPr>
              <p:cNvGrpSpPr/>
              <p:nvPr/>
            </p:nvGrpSpPr>
            <p:grpSpPr>
              <a:xfrm>
                <a:off x="1429045" y="2163305"/>
                <a:ext cx="480027" cy="476345"/>
                <a:chOff x="2817175" y="6553500"/>
                <a:chExt cx="537725" cy="533600"/>
              </a:xfrm>
            </p:grpSpPr>
            <p:sp>
              <p:nvSpPr>
                <p:cNvPr id="34" name="Google Shape;1380;p63">
                  <a:extLst>
                    <a:ext uri="{FF2B5EF4-FFF2-40B4-BE49-F238E27FC236}">
                      <a16:creationId xmlns:a16="http://schemas.microsoft.com/office/drawing/2014/main" id="{D02314DA-A2E5-DC7F-6DC4-2AFEB4ED50D2}"/>
                    </a:ext>
                  </a:extLst>
                </p:cNvPr>
                <p:cNvSpPr/>
                <p:nvPr/>
              </p:nvSpPr>
              <p:spPr>
                <a:xfrm>
                  <a:off x="3047125" y="6895950"/>
                  <a:ext cx="592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54" extrusionOk="0">
                      <a:moveTo>
                        <a:pt x="789" y="217"/>
                      </a:moveTo>
                      <a:cubicBezTo>
                        <a:pt x="257" y="432"/>
                        <a:pt x="1" y="1038"/>
                        <a:pt x="219" y="1569"/>
                      </a:cubicBezTo>
                      <a:cubicBezTo>
                        <a:pt x="437" y="2099"/>
                        <a:pt x="1046" y="2353"/>
                        <a:pt x="1580" y="2136"/>
                      </a:cubicBezTo>
                      <a:cubicBezTo>
                        <a:pt x="2113" y="1922"/>
                        <a:pt x="2368" y="1315"/>
                        <a:pt x="2151" y="785"/>
                      </a:cubicBezTo>
                      <a:cubicBezTo>
                        <a:pt x="1932" y="254"/>
                        <a:pt x="1322" y="1"/>
                        <a:pt x="789" y="21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81;p63">
                  <a:extLst>
                    <a:ext uri="{FF2B5EF4-FFF2-40B4-BE49-F238E27FC236}">
                      <a16:creationId xmlns:a16="http://schemas.microsoft.com/office/drawing/2014/main" id="{FC1B5E53-AA56-0BAE-5F21-42C42EB39BFD}"/>
                    </a:ext>
                  </a:extLst>
                </p:cNvPr>
                <p:cNvSpPr/>
                <p:nvPr/>
              </p:nvSpPr>
              <p:spPr>
                <a:xfrm>
                  <a:off x="3179225" y="6758700"/>
                  <a:ext cx="70700" cy="7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2810" extrusionOk="0">
                      <a:moveTo>
                        <a:pt x="942" y="260"/>
                      </a:moveTo>
                      <a:cubicBezTo>
                        <a:pt x="305" y="519"/>
                        <a:pt x="0" y="1241"/>
                        <a:pt x="260" y="1874"/>
                      </a:cubicBezTo>
                      <a:cubicBezTo>
                        <a:pt x="521" y="2507"/>
                        <a:pt x="1249" y="2810"/>
                        <a:pt x="1886" y="2551"/>
                      </a:cubicBezTo>
                      <a:cubicBezTo>
                        <a:pt x="2522" y="2292"/>
                        <a:pt x="2827" y="1569"/>
                        <a:pt x="2567" y="937"/>
                      </a:cubicBezTo>
                      <a:cubicBezTo>
                        <a:pt x="2306" y="304"/>
                        <a:pt x="1579" y="1"/>
                        <a:pt x="942" y="260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82;p63">
                  <a:extLst>
                    <a:ext uri="{FF2B5EF4-FFF2-40B4-BE49-F238E27FC236}">
                      <a16:creationId xmlns:a16="http://schemas.microsoft.com/office/drawing/2014/main" id="{61266D77-53F7-0B29-F760-E5E37EB3A9BC}"/>
                    </a:ext>
                  </a:extLst>
                </p:cNvPr>
                <p:cNvSpPr/>
                <p:nvPr/>
              </p:nvSpPr>
              <p:spPr>
                <a:xfrm>
                  <a:off x="3018625" y="6763050"/>
                  <a:ext cx="39475" cy="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1571" extrusionOk="0">
                      <a:moveTo>
                        <a:pt x="526" y="145"/>
                      </a:moveTo>
                      <a:cubicBezTo>
                        <a:pt x="171" y="288"/>
                        <a:pt x="0" y="693"/>
                        <a:pt x="145" y="1047"/>
                      </a:cubicBezTo>
                      <a:cubicBezTo>
                        <a:pt x="292" y="1402"/>
                        <a:pt x="698" y="1570"/>
                        <a:pt x="1053" y="1424"/>
                      </a:cubicBezTo>
                      <a:cubicBezTo>
                        <a:pt x="1408" y="1282"/>
                        <a:pt x="1578" y="878"/>
                        <a:pt x="1434" y="523"/>
                      </a:cubicBezTo>
                      <a:cubicBezTo>
                        <a:pt x="1287" y="169"/>
                        <a:pt x="881" y="1"/>
                        <a:pt x="526" y="14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7" name="Google Shape;1383;p63">
                  <a:extLst>
                    <a:ext uri="{FF2B5EF4-FFF2-40B4-BE49-F238E27FC236}">
                      <a16:creationId xmlns:a16="http://schemas.microsoft.com/office/drawing/2014/main" id="{6064BD66-0D57-CDEC-32CC-819AD9D45C99}"/>
                    </a:ext>
                  </a:extLst>
                </p:cNvPr>
                <p:cNvSpPr/>
                <p:nvPr/>
              </p:nvSpPr>
              <p:spPr>
                <a:xfrm>
                  <a:off x="3172725" y="6849350"/>
                  <a:ext cx="39475" cy="3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1570" extrusionOk="0">
                      <a:moveTo>
                        <a:pt x="526" y="145"/>
                      </a:moveTo>
                      <a:cubicBezTo>
                        <a:pt x="171" y="289"/>
                        <a:pt x="0" y="693"/>
                        <a:pt x="146" y="1047"/>
                      </a:cubicBezTo>
                      <a:cubicBezTo>
                        <a:pt x="293" y="1401"/>
                        <a:pt x="698" y="1570"/>
                        <a:pt x="1054" y="1425"/>
                      </a:cubicBezTo>
                      <a:cubicBezTo>
                        <a:pt x="1409" y="1281"/>
                        <a:pt x="1578" y="878"/>
                        <a:pt x="1434" y="523"/>
                      </a:cubicBezTo>
                      <a:cubicBezTo>
                        <a:pt x="1287" y="169"/>
                        <a:pt x="881" y="0"/>
                        <a:pt x="526" y="14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84;p63">
                  <a:extLst>
                    <a:ext uri="{FF2B5EF4-FFF2-40B4-BE49-F238E27FC236}">
                      <a16:creationId xmlns:a16="http://schemas.microsoft.com/office/drawing/2014/main" id="{BC0C350A-5295-296F-2AF7-E55A2C7B03DA}"/>
                    </a:ext>
                  </a:extLst>
                </p:cNvPr>
                <p:cNvSpPr/>
                <p:nvPr/>
              </p:nvSpPr>
              <p:spPr>
                <a:xfrm>
                  <a:off x="3090175" y="6824450"/>
                  <a:ext cx="37775" cy="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1502" extrusionOk="0">
                      <a:moveTo>
                        <a:pt x="504" y="139"/>
                      </a:moveTo>
                      <a:cubicBezTo>
                        <a:pt x="164" y="276"/>
                        <a:pt x="1" y="663"/>
                        <a:pt x="140" y="1002"/>
                      </a:cubicBezTo>
                      <a:cubicBezTo>
                        <a:pt x="281" y="1340"/>
                        <a:pt x="669" y="1501"/>
                        <a:pt x="1008" y="1363"/>
                      </a:cubicBezTo>
                      <a:cubicBezTo>
                        <a:pt x="1347" y="1226"/>
                        <a:pt x="1511" y="838"/>
                        <a:pt x="1372" y="500"/>
                      </a:cubicBezTo>
                      <a:cubicBezTo>
                        <a:pt x="1231" y="161"/>
                        <a:pt x="843" y="0"/>
                        <a:pt x="504" y="13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85;p63">
                  <a:extLst>
                    <a:ext uri="{FF2B5EF4-FFF2-40B4-BE49-F238E27FC236}">
                      <a16:creationId xmlns:a16="http://schemas.microsoft.com/office/drawing/2014/main" id="{A0C2B0E1-FB29-3E35-6855-590670558267}"/>
                    </a:ext>
                  </a:extLst>
                </p:cNvPr>
                <p:cNvSpPr/>
                <p:nvPr/>
              </p:nvSpPr>
              <p:spPr>
                <a:xfrm>
                  <a:off x="2817175" y="6835350"/>
                  <a:ext cx="53225" cy="5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" h="2116" extrusionOk="0">
                      <a:moveTo>
                        <a:pt x="709" y="197"/>
                      </a:moveTo>
                      <a:cubicBezTo>
                        <a:pt x="231" y="388"/>
                        <a:pt x="0" y="934"/>
                        <a:pt x="196" y="1411"/>
                      </a:cubicBezTo>
                      <a:cubicBezTo>
                        <a:pt x="393" y="1887"/>
                        <a:pt x="941" y="2116"/>
                        <a:pt x="1420" y="1921"/>
                      </a:cubicBezTo>
                      <a:cubicBezTo>
                        <a:pt x="1897" y="1728"/>
                        <a:pt x="2128" y="1183"/>
                        <a:pt x="1932" y="705"/>
                      </a:cubicBezTo>
                      <a:cubicBezTo>
                        <a:pt x="1736" y="229"/>
                        <a:pt x="1189" y="1"/>
                        <a:pt x="709" y="19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86;p63">
                  <a:extLst>
                    <a:ext uri="{FF2B5EF4-FFF2-40B4-BE49-F238E27FC236}">
                      <a16:creationId xmlns:a16="http://schemas.microsoft.com/office/drawing/2014/main" id="{9832BC2E-0894-EBD4-0972-6DBE1097747C}"/>
                    </a:ext>
                  </a:extLst>
                </p:cNvPr>
                <p:cNvSpPr/>
                <p:nvPr/>
              </p:nvSpPr>
              <p:spPr>
                <a:xfrm>
                  <a:off x="2906950" y="6821625"/>
                  <a:ext cx="56625" cy="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" h="2252" extrusionOk="0">
                      <a:moveTo>
                        <a:pt x="754" y="208"/>
                      </a:moveTo>
                      <a:cubicBezTo>
                        <a:pt x="245" y="413"/>
                        <a:pt x="0" y="994"/>
                        <a:pt x="208" y="1501"/>
                      </a:cubicBezTo>
                      <a:cubicBezTo>
                        <a:pt x="417" y="2008"/>
                        <a:pt x="1000" y="2251"/>
                        <a:pt x="1511" y="2043"/>
                      </a:cubicBezTo>
                      <a:cubicBezTo>
                        <a:pt x="2019" y="1839"/>
                        <a:pt x="2264" y="1258"/>
                        <a:pt x="2056" y="750"/>
                      </a:cubicBezTo>
                      <a:cubicBezTo>
                        <a:pt x="1847" y="243"/>
                        <a:pt x="1265" y="0"/>
                        <a:pt x="754" y="208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87;p63">
                  <a:extLst>
                    <a:ext uri="{FF2B5EF4-FFF2-40B4-BE49-F238E27FC236}">
                      <a16:creationId xmlns:a16="http://schemas.microsoft.com/office/drawing/2014/main" id="{F9383E63-DE96-6BF5-9C45-BD926DC3ACEB}"/>
                    </a:ext>
                  </a:extLst>
                </p:cNvPr>
                <p:cNvSpPr/>
                <p:nvPr/>
              </p:nvSpPr>
              <p:spPr>
                <a:xfrm>
                  <a:off x="2999200" y="7039300"/>
                  <a:ext cx="48050" cy="4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2" h="1912" extrusionOk="0">
                      <a:moveTo>
                        <a:pt x="640" y="177"/>
                      </a:moveTo>
                      <a:cubicBezTo>
                        <a:pt x="208" y="351"/>
                        <a:pt x="0" y="844"/>
                        <a:pt x="177" y="1276"/>
                      </a:cubicBezTo>
                      <a:cubicBezTo>
                        <a:pt x="357" y="1707"/>
                        <a:pt x="850" y="1911"/>
                        <a:pt x="1282" y="1735"/>
                      </a:cubicBezTo>
                      <a:cubicBezTo>
                        <a:pt x="1714" y="1561"/>
                        <a:pt x="1921" y="1069"/>
                        <a:pt x="1745" y="638"/>
                      </a:cubicBezTo>
                      <a:cubicBezTo>
                        <a:pt x="1565" y="207"/>
                        <a:pt x="1072" y="1"/>
                        <a:pt x="640" y="17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88;p63">
                  <a:extLst>
                    <a:ext uri="{FF2B5EF4-FFF2-40B4-BE49-F238E27FC236}">
                      <a16:creationId xmlns:a16="http://schemas.microsoft.com/office/drawing/2014/main" id="{5CE05C43-CAE4-2889-EAB2-AE8E3A7F2B5E}"/>
                    </a:ext>
                  </a:extLst>
                </p:cNvPr>
                <p:cNvSpPr/>
                <p:nvPr/>
              </p:nvSpPr>
              <p:spPr>
                <a:xfrm>
                  <a:off x="3083325" y="6998100"/>
                  <a:ext cx="45725" cy="4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" h="1940" extrusionOk="0">
                      <a:moveTo>
                        <a:pt x="650" y="181"/>
                      </a:moveTo>
                      <a:cubicBezTo>
                        <a:pt x="212" y="357"/>
                        <a:pt x="1" y="857"/>
                        <a:pt x="180" y="1294"/>
                      </a:cubicBezTo>
                      <a:cubicBezTo>
                        <a:pt x="362" y="1731"/>
                        <a:pt x="863" y="1940"/>
                        <a:pt x="1301" y="1761"/>
                      </a:cubicBezTo>
                      <a:cubicBezTo>
                        <a:pt x="1314" y="1756"/>
                        <a:pt x="1322" y="1745"/>
                        <a:pt x="1334" y="1739"/>
                      </a:cubicBezTo>
                      <a:lnTo>
                        <a:pt x="1828" y="945"/>
                      </a:lnTo>
                      <a:cubicBezTo>
                        <a:pt x="1828" y="842"/>
                        <a:pt x="1809" y="742"/>
                        <a:pt x="1772" y="646"/>
                      </a:cubicBezTo>
                      <a:cubicBezTo>
                        <a:pt x="1589" y="210"/>
                        <a:pt x="1088" y="1"/>
                        <a:pt x="650" y="18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89;p63">
                  <a:extLst>
                    <a:ext uri="{FF2B5EF4-FFF2-40B4-BE49-F238E27FC236}">
                      <a16:creationId xmlns:a16="http://schemas.microsoft.com/office/drawing/2014/main" id="{E64491FE-1076-5C0E-E216-5E639DDDAFBA}"/>
                    </a:ext>
                  </a:extLst>
                </p:cNvPr>
                <p:cNvSpPr/>
                <p:nvPr/>
              </p:nvSpPr>
              <p:spPr>
                <a:xfrm>
                  <a:off x="3195400" y="6899650"/>
                  <a:ext cx="6870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8" h="2729" extrusionOk="0">
                      <a:moveTo>
                        <a:pt x="915" y="252"/>
                      </a:moveTo>
                      <a:cubicBezTo>
                        <a:pt x="297" y="504"/>
                        <a:pt x="1" y="1206"/>
                        <a:pt x="254" y="1821"/>
                      </a:cubicBezTo>
                      <a:cubicBezTo>
                        <a:pt x="507" y="2435"/>
                        <a:pt x="1214" y="2729"/>
                        <a:pt x="1832" y="2477"/>
                      </a:cubicBezTo>
                      <a:cubicBezTo>
                        <a:pt x="2451" y="2226"/>
                        <a:pt x="2747" y="1524"/>
                        <a:pt x="2494" y="910"/>
                      </a:cubicBezTo>
                      <a:cubicBezTo>
                        <a:pt x="2241" y="296"/>
                        <a:pt x="1534" y="1"/>
                        <a:pt x="915" y="252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90;p63">
                  <a:extLst>
                    <a:ext uri="{FF2B5EF4-FFF2-40B4-BE49-F238E27FC236}">
                      <a16:creationId xmlns:a16="http://schemas.microsoft.com/office/drawing/2014/main" id="{486D190B-4D81-C683-CA13-99985BD8B804}"/>
                    </a:ext>
                  </a:extLst>
                </p:cNvPr>
                <p:cNvSpPr/>
                <p:nvPr/>
              </p:nvSpPr>
              <p:spPr>
                <a:xfrm>
                  <a:off x="3309950" y="6915850"/>
                  <a:ext cx="44950" cy="4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1796" extrusionOk="0">
                      <a:moveTo>
                        <a:pt x="178" y="1159"/>
                      </a:moveTo>
                      <a:cubicBezTo>
                        <a:pt x="356" y="1590"/>
                        <a:pt x="850" y="1795"/>
                        <a:pt x="1283" y="1619"/>
                      </a:cubicBezTo>
                      <a:cubicBezTo>
                        <a:pt x="1590" y="1494"/>
                        <a:pt x="1775" y="1209"/>
                        <a:pt x="1797" y="901"/>
                      </a:cubicBezTo>
                      <a:lnTo>
                        <a:pt x="1041" y="12"/>
                      </a:lnTo>
                      <a:cubicBezTo>
                        <a:pt x="908" y="1"/>
                        <a:pt x="772" y="7"/>
                        <a:pt x="640" y="61"/>
                      </a:cubicBezTo>
                      <a:cubicBezTo>
                        <a:pt x="208" y="236"/>
                        <a:pt x="0" y="728"/>
                        <a:pt x="178" y="115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91;p63">
                  <a:extLst>
                    <a:ext uri="{FF2B5EF4-FFF2-40B4-BE49-F238E27FC236}">
                      <a16:creationId xmlns:a16="http://schemas.microsoft.com/office/drawing/2014/main" id="{6ED3A4AE-9EF3-9B25-8A43-7C769DD73DF0}"/>
                    </a:ext>
                  </a:extLst>
                </p:cNvPr>
                <p:cNvSpPr/>
                <p:nvPr/>
              </p:nvSpPr>
              <p:spPr>
                <a:xfrm>
                  <a:off x="3124850" y="6675550"/>
                  <a:ext cx="66850" cy="6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4" h="2657" extrusionOk="0">
                      <a:moveTo>
                        <a:pt x="1782" y="2411"/>
                      </a:moveTo>
                      <a:cubicBezTo>
                        <a:pt x="2385" y="2166"/>
                        <a:pt x="2674" y="1483"/>
                        <a:pt x="2427" y="885"/>
                      </a:cubicBezTo>
                      <a:cubicBezTo>
                        <a:pt x="2181" y="288"/>
                        <a:pt x="1493" y="0"/>
                        <a:pt x="891" y="245"/>
                      </a:cubicBezTo>
                      <a:cubicBezTo>
                        <a:pt x="289" y="488"/>
                        <a:pt x="1" y="1172"/>
                        <a:pt x="247" y="1772"/>
                      </a:cubicBezTo>
                      <a:cubicBezTo>
                        <a:pt x="493" y="2371"/>
                        <a:pt x="1180" y="2656"/>
                        <a:pt x="1782" y="241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92;p63">
                  <a:extLst>
                    <a:ext uri="{FF2B5EF4-FFF2-40B4-BE49-F238E27FC236}">
                      <a16:creationId xmlns:a16="http://schemas.microsoft.com/office/drawing/2014/main" id="{14CF24BF-954A-DA93-53C9-3450144D1EB8}"/>
                    </a:ext>
                  </a:extLst>
                </p:cNvPr>
                <p:cNvSpPr/>
                <p:nvPr/>
              </p:nvSpPr>
              <p:spPr>
                <a:xfrm>
                  <a:off x="3283300" y="6629150"/>
                  <a:ext cx="41100" cy="4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1634" extrusionOk="0">
                      <a:moveTo>
                        <a:pt x="548" y="152"/>
                      </a:moveTo>
                      <a:cubicBezTo>
                        <a:pt x="178" y="300"/>
                        <a:pt x="1" y="721"/>
                        <a:pt x="152" y="1089"/>
                      </a:cubicBezTo>
                      <a:cubicBezTo>
                        <a:pt x="306" y="1457"/>
                        <a:pt x="727" y="1633"/>
                        <a:pt x="1096" y="1482"/>
                      </a:cubicBezTo>
                      <a:cubicBezTo>
                        <a:pt x="1466" y="1334"/>
                        <a:pt x="1643" y="912"/>
                        <a:pt x="1492" y="545"/>
                      </a:cubicBezTo>
                      <a:cubicBezTo>
                        <a:pt x="1338" y="176"/>
                        <a:pt x="917" y="0"/>
                        <a:pt x="548" y="152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93;p63">
                  <a:extLst>
                    <a:ext uri="{FF2B5EF4-FFF2-40B4-BE49-F238E27FC236}">
                      <a16:creationId xmlns:a16="http://schemas.microsoft.com/office/drawing/2014/main" id="{BCA1BA09-C828-ACF1-E765-7D553F0DAC5C}"/>
                    </a:ext>
                  </a:extLst>
                </p:cNvPr>
                <p:cNvSpPr/>
                <p:nvPr/>
              </p:nvSpPr>
              <p:spPr>
                <a:xfrm>
                  <a:off x="2982300" y="6647775"/>
                  <a:ext cx="65250" cy="6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0" h="2593" extrusionOk="0">
                      <a:moveTo>
                        <a:pt x="2369" y="864"/>
                      </a:moveTo>
                      <a:cubicBezTo>
                        <a:pt x="2128" y="281"/>
                        <a:pt x="1458" y="1"/>
                        <a:pt x="870" y="240"/>
                      </a:cubicBezTo>
                      <a:cubicBezTo>
                        <a:pt x="282" y="479"/>
                        <a:pt x="0" y="1146"/>
                        <a:pt x="241" y="1729"/>
                      </a:cubicBezTo>
                      <a:cubicBezTo>
                        <a:pt x="481" y="2313"/>
                        <a:pt x="1153" y="2593"/>
                        <a:pt x="1741" y="2353"/>
                      </a:cubicBezTo>
                      <a:cubicBezTo>
                        <a:pt x="2328" y="2115"/>
                        <a:pt x="2609" y="1448"/>
                        <a:pt x="2369" y="864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94;p63">
                  <a:extLst>
                    <a:ext uri="{FF2B5EF4-FFF2-40B4-BE49-F238E27FC236}">
                      <a16:creationId xmlns:a16="http://schemas.microsoft.com/office/drawing/2014/main" id="{465ECC3B-7343-5CEB-DB9D-514A86F0212B}"/>
                    </a:ext>
                  </a:extLst>
                </p:cNvPr>
                <p:cNvSpPr/>
                <p:nvPr/>
              </p:nvSpPr>
              <p:spPr>
                <a:xfrm>
                  <a:off x="3010150" y="6553500"/>
                  <a:ext cx="46150" cy="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1794" extrusionOk="0">
                      <a:moveTo>
                        <a:pt x="131" y="972"/>
                      </a:moveTo>
                      <a:cubicBezTo>
                        <a:pt x="360" y="1527"/>
                        <a:pt x="998" y="1793"/>
                        <a:pt x="1557" y="1567"/>
                      </a:cubicBezTo>
                      <a:cubicBezTo>
                        <a:pt x="1662" y="1522"/>
                        <a:pt x="1760" y="1461"/>
                        <a:pt x="1846" y="1386"/>
                      </a:cubicBezTo>
                      <a:lnTo>
                        <a:pt x="1142" y="561"/>
                      </a:lnTo>
                      <a:cubicBezTo>
                        <a:pt x="877" y="250"/>
                        <a:pt x="550" y="71"/>
                        <a:pt x="211" y="0"/>
                      </a:cubicBezTo>
                      <a:cubicBezTo>
                        <a:pt x="30" y="293"/>
                        <a:pt x="1" y="655"/>
                        <a:pt x="131" y="972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95;p63">
                  <a:extLst>
                    <a:ext uri="{FF2B5EF4-FFF2-40B4-BE49-F238E27FC236}">
                      <a16:creationId xmlns:a16="http://schemas.microsoft.com/office/drawing/2014/main" id="{907B83E0-9FB2-DB98-B37D-289BDC18DB1E}"/>
                    </a:ext>
                  </a:extLst>
                </p:cNvPr>
                <p:cNvSpPr/>
                <p:nvPr/>
              </p:nvSpPr>
              <p:spPr>
                <a:xfrm>
                  <a:off x="3093800" y="6646825"/>
                  <a:ext cx="20925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" h="807" extrusionOk="0">
                      <a:moveTo>
                        <a:pt x="83" y="537"/>
                      </a:moveTo>
                      <a:cubicBezTo>
                        <a:pt x="154" y="708"/>
                        <a:pt x="336" y="806"/>
                        <a:pt x="518" y="773"/>
                      </a:cubicBezTo>
                      <a:cubicBezTo>
                        <a:pt x="701" y="738"/>
                        <a:pt x="833" y="580"/>
                        <a:pt x="837" y="395"/>
                      </a:cubicBezTo>
                      <a:lnTo>
                        <a:pt x="513" y="14"/>
                      </a:lnTo>
                      <a:cubicBezTo>
                        <a:pt x="443" y="1"/>
                        <a:pt x="369" y="1"/>
                        <a:pt x="298" y="30"/>
                      </a:cubicBezTo>
                      <a:cubicBezTo>
                        <a:pt x="97" y="110"/>
                        <a:pt x="1" y="338"/>
                        <a:pt x="83" y="53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96;p63">
                  <a:extLst>
                    <a:ext uri="{FF2B5EF4-FFF2-40B4-BE49-F238E27FC236}">
                      <a16:creationId xmlns:a16="http://schemas.microsoft.com/office/drawing/2014/main" id="{82C34A24-11A1-F5C0-3C5D-6CFA050AAF24}"/>
                    </a:ext>
                  </a:extLst>
                </p:cNvPr>
                <p:cNvSpPr/>
                <p:nvPr/>
              </p:nvSpPr>
              <p:spPr>
                <a:xfrm>
                  <a:off x="2925400" y="6749375"/>
                  <a:ext cx="502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1" h="1702" extrusionOk="0">
                      <a:moveTo>
                        <a:pt x="1273" y="1499"/>
                      </a:moveTo>
                      <a:cubicBezTo>
                        <a:pt x="1771" y="1299"/>
                        <a:pt x="2010" y="732"/>
                        <a:pt x="1806" y="235"/>
                      </a:cubicBezTo>
                      <a:cubicBezTo>
                        <a:pt x="1769" y="145"/>
                        <a:pt x="1708" y="73"/>
                        <a:pt x="1648" y="0"/>
                      </a:cubicBezTo>
                      <a:cubicBezTo>
                        <a:pt x="1464" y="269"/>
                        <a:pt x="1205" y="478"/>
                        <a:pt x="904" y="602"/>
                      </a:cubicBezTo>
                      <a:lnTo>
                        <a:pt x="0" y="970"/>
                      </a:lnTo>
                      <a:cubicBezTo>
                        <a:pt x="205" y="1464"/>
                        <a:pt x="774" y="1702"/>
                        <a:pt x="1273" y="149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12CF7C-A476-8856-BD83-4DB8FF6812DB}"/>
                </a:ext>
              </a:extLst>
            </p:cNvPr>
            <p:cNvSpPr txBox="1"/>
            <p:nvPr/>
          </p:nvSpPr>
          <p:spPr>
            <a:xfrm>
              <a:off x="5087492" y="466655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Hoàn</a:t>
              </a:r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thiện</a:t>
              </a:r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PHT </a:t>
              </a:r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số</a:t>
              </a:r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AC1B50-4531-7FA4-C782-0FD2758B0710}"/>
              </a:ext>
            </a:extLst>
          </p:cNvPr>
          <p:cNvGrpSpPr/>
          <p:nvPr/>
        </p:nvGrpSpPr>
        <p:grpSpPr>
          <a:xfrm>
            <a:off x="4596151" y="4079683"/>
            <a:ext cx="5387362" cy="646527"/>
            <a:chOff x="4272130" y="466655"/>
            <a:chExt cx="5387362" cy="646527"/>
          </a:xfrm>
        </p:grpSpPr>
        <p:grpSp>
          <p:nvGrpSpPr>
            <p:cNvPr id="52" name="Google Shape;1377;p63">
              <a:extLst>
                <a:ext uri="{FF2B5EF4-FFF2-40B4-BE49-F238E27FC236}">
                  <a16:creationId xmlns:a16="http://schemas.microsoft.com/office/drawing/2014/main" id="{5D57F914-3540-525B-6E07-4FBF16D04DD3}"/>
                </a:ext>
              </a:extLst>
            </p:cNvPr>
            <p:cNvGrpSpPr/>
            <p:nvPr/>
          </p:nvGrpSpPr>
          <p:grpSpPr>
            <a:xfrm>
              <a:off x="4272130" y="477721"/>
              <a:ext cx="599739" cy="635461"/>
              <a:chOff x="1407888" y="2148240"/>
              <a:chExt cx="525399" cy="535776"/>
            </a:xfrm>
          </p:grpSpPr>
          <p:sp>
            <p:nvSpPr>
              <p:cNvPr id="54" name="Google Shape;1378;p63">
                <a:extLst>
                  <a:ext uri="{FF2B5EF4-FFF2-40B4-BE49-F238E27FC236}">
                    <a16:creationId xmlns:a16="http://schemas.microsoft.com/office/drawing/2014/main" id="{75EA7447-C7DC-E167-8FEB-85290F7396A7}"/>
                  </a:ext>
                </a:extLst>
              </p:cNvPr>
              <p:cNvSpPr/>
              <p:nvPr/>
            </p:nvSpPr>
            <p:spPr>
              <a:xfrm>
                <a:off x="1407888" y="2148240"/>
                <a:ext cx="525399" cy="535776"/>
              </a:xfrm>
              <a:custGeom>
                <a:avLst/>
                <a:gdLst/>
                <a:ahLst/>
                <a:cxnLst/>
                <a:rect l="l" t="t" r="r" b="b"/>
                <a:pathLst>
                  <a:path w="23542" h="24007" extrusionOk="0">
                    <a:moveTo>
                      <a:pt x="9809" y="1236"/>
                    </a:moveTo>
                    <a:lnTo>
                      <a:pt x="13072" y="5062"/>
                    </a:lnTo>
                    <a:cubicBezTo>
                      <a:pt x="13545" y="5615"/>
                      <a:pt x="14319" y="5803"/>
                      <a:pt x="14994" y="5529"/>
                    </a:cubicBezTo>
                    <a:lnTo>
                      <a:pt x="19664" y="3629"/>
                    </a:lnTo>
                    <a:cubicBezTo>
                      <a:pt x="21173" y="3016"/>
                      <a:pt x="22591" y="4679"/>
                      <a:pt x="21734" y="6057"/>
                    </a:cubicBezTo>
                    <a:lnTo>
                      <a:pt x="19079" y="10320"/>
                    </a:lnTo>
                    <a:cubicBezTo>
                      <a:pt x="18695" y="10935"/>
                      <a:pt x="18755" y="11729"/>
                      <a:pt x="19226" y="12281"/>
                    </a:cubicBezTo>
                    <a:lnTo>
                      <a:pt x="22488" y="16107"/>
                    </a:lnTo>
                    <a:cubicBezTo>
                      <a:pt x="23542" y="17342"/>
                      <a:pt x="22387" y="19196"/>
                      <a:pt x="20803" y="18812"/>
                    </a:cubicBezTo>
                    <a:lnTo>
                      <a:pt x="15901" y="17621"/>
                    </a:lnTo>
                    <a:cubicBezTo>
                      <a:pt x="15193" y="17448"/>
                      <a:pt x="14455" y="17748"/>
                      <a:pt x="14070" y="18365"/>
                    </a:cubicBezTo>
                    <a:lnTo>
                      <a:pt x="11414" y="22629"/>
                    </a:lnTo>
                    <a:cubicBezTo>
                      <a:pt x="10556" y="24007"/>
                      <a:pt x="8425" y="23489"/>
                      <a:pt x="8304" y="21873"/>
                    </a:cubicBezTo>
                    <a:lnTo>
                      <a:pt x="7929" y="16874"/>
                    </a:lnTo>
                    <a:cubicBezTo>
                      <a:pt x="7873" y="16149"/>
                      <a:pt x="7356" y="15544"/>
                      <a:pt x="6650" y="15374"/>
                    </a:cubicBezTo>
                    <a:lnTo>
                      <a:pt x="1747" y="14183"/>
                    </a:lnTo>
                    <a:cubicBezTo>
                      <a:pt x="163" y="13799"/>
                      <a:pt x="0" y="11625"/>
                      <a:pt x="1510" y="11012"/>
                    </a:cubicBezTo>
                    <a:lnTo>
                      <a:pt x="6181" y="9112"/>
                    </a:lnTo>
                    <a:cubicBezTo>
                      <a:pt x="6853" y="8840"/>
                      <a:pt x="7274" y="8165"/>
                      <a:pt x="7221" y="7440"/>
                    </a:cubicBezTo>
                    <a:lnTo>
                      <a:pt x="6847" y="2441"/>
                    </a:lnTo>
                    <a:cubicBezTo>
                      <a:pt x="6725" y="826"/>
                      <a:pt x="8756" y="1"/>
                      <a:pt x="9809" y="1236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55" name="Google Shape;1379;p63">
                <a:extLst>
                  <a:ext uri="{FF2B5EF4-FFF2-40B4-BE49-F238E27FC236}">
                    <a16:creationId xmlns:a16="http://schemas.microsoft.com/office/drawing/2014/main" id="{C51C2214-1895-A42A-E710-6E82483AF6B4}"/>
                  </a:ext>
                </a:extLst>
              </p:cNvPr>
              <p:cNvGrpSpPr/>
              <p:nvPr/>
            </p:nvGrpSpPr>
            <p:grpSpPr>
              <a:xfrm>
                <a:off x="1429045" y="2163305"/>
                <a:ext cx="480027" cy="476345"/>
                <a:chOff x="2817175" y="6553500"/>
                <a:chExt cx="537725" cy="533600"/>
              </a:xfrm>
            </p:grpSpPr>
            <p:sp>
              <p:nvSpPr>
                <p:cNvPr id="56" name="Google Shape;1380;p63">
                  <a:extLst>
                    <a:ext uri="{FF2B5EF4-FFF2-40B4-BE49-F238E27FC236}">
                      <a16:creationId xmlns:a16="http://schemas.microsoft.com/office/drawing/2014/main" id="{01EA8ED9-27EB-0E3A-AD4D-FDD20B30DF36}"/>
                    </a:ext>
                  </a:extLst>
                </p:cNvPr>
                <p:cNvSpPr/>
                <p:nvPr/>
              </p:nvSpPr>
              <p:spPr>
                <a:xfrm>
                  <a:off x="3047125" y="6895950"/>
                  <a:ext cx="592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54" extrusionOk="0">
                      <a:moveTo>
                        <a:pt x="789" y="217"/>
                      </a:moveTo>
                      <a:cubicBezTo>
                        <a:pt x="257" y="432"/>
                        <a:pt x="1" y="1038"/>
                        <a:pt x="219" y="1569"/>
                      </a:cubicBezTo>
                      <a:cubicBezTo>
                        <a:pt x="437" y="2099"/>
                        <a:pt x="1046" y="2353"/>
                        <a:pt x="1580" y="2136"/>
                      </a:cubicBezTo>
                      <a:cubicBezTo>
                        <a:pt x="2113" y="1922"/>
                        <a:pt x="2368" y="1315"/>
                        <a:pt x="2151" y="785"/>
                      </a:cubicBezTo>
                      <a:cubicBezTo>
                        <a:pt x="1932" y="254"/>
                        <a:pt x="1322" y="1"/>
                        <a:pt x="789" y="21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81;p63">
                  <a:extLst>
                    <a:ext uri="{FF2B5EF4-FFF2-40B4-BE49-F238E27FC236}">
                      <a16:creationId xmlns:a16="http://schemas.microsoft.com/office/drawing/2014/main" id="{FA5BA9A0-11A4-6D94-842C-B1BA1B9E047E}"/>
                    </a:ext>
                  </a:extLst>
                </p:cNvPr>
                <p:cNvSpPr/>
                <p:nvPr/>
              </p:nvSpPr>
              <p:spPr>
                <a:xfrm>
                  <a:off x="3179225" y="6758700"/>
                  <a:ext cx="70700" cy="7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2810" extrusionOk="0">
                      <a:moveTo>
                        <a:pt x="942" y="260"/>
                      </a:moveTo>
                      <a:cubicBezTo>
                        <a:pt x="305" y="519"/>
                        <a:pt x="0" y="1241"/>
                        <a:pt x="260" y="1874"/>
                      </a:cubicBezTo>
                      <a:cubicBezTo>
                        <a:pt x="521" y="2507"/>
                        <a:pt x="1249" y="2810"/>
                        <a:pt x="1886" y="2551"/>
                      </a:cubicBezTo>
                      <a:cubicBezTo>
                        <a:pt x="2522" y="2292"/>
                        <a:pt x="2827" y="1569"/>
                        <a:pt x="2567" y="937"/>
                      </a:cubicBezTo>
                      <a:cubicBezTo>
                        <a:pt x="2306" y="304"/>
                        <a:pt x="1579" y="1"/>
                        <a:pt x="942" y="260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82;p63">
                  <a:extLst>
                    <a:ext uri="{FF2B5EF4-FFF2-40B4-BE49-F238E27FC236}">
                      <a16:creationId xmlns:a16="http://schemas.microsoft.com/office/drawing/2014/main" id="{4DBEA878-4D4B-E4E8-1018-0280EBDE6515}"/>
                    </a:ext>
                  </a:extLst>
                </p:cNvPr>
                <p:cNvSpPr/>
                <p:nvPr/>
              </p:nvSpPr>
              <p:spPr>
                <a:xfrm>
                  <a:off x="3018625" y="6763050"/>
                  <a:ext cx="39475" cy="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1571" extrusionOk="0">
                      <a:moveTo>
                        <a:pt x="526" y="145"/>
                      </a:moveTo>
                      <a:cubicBezTo>
                        <a:pt x="171" y="288"/>
                        <a:pt x="0" y="693"/>
                        <a:pt x="145" y="1047"/>
                      </a:cubicBezTo>
                      <a:cubicBezTo>
                        <a:pt x="292" y="1402"/>
                        <a:pt x="698" y="1570"/>
                        <a:pt x="1053" y="1424"/>
                      </a:cubicBezTo>
                      <a:cubicBezTo>
                        <a:pt x="1408" y="1282"/>
                        <a:pt x="1578" y="878"/>
                        <a:pt x="1434" y="523"/>
                      </a:cubicBezTo>
                      <a:cubicBezTo>
                        <a:pt x="1287" y="169"/>
                        <a:pt x="881" y="1"/>
                        <a:pt x="526" y="14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9" name="Google Shape;1383;p63">
                  <a:extLst>
                    <a:ext uri="{FF2B5EF4-FFF2-40B4-BE49-F238E27FC236}">
                      <a16:creationId xmlns:a16="http://schemas.microsoft.com/office/drawing/2014/main" id="{4005B121-5B23-2DCC-63E9-D419D1E6630B}"/>
                    </a:ext>
                  </a:extLst>
                </p:cNvPr>
                <p:cNvSpPr/>
                <p:nvPr/>
              </p:nvSpPr>
              <p:spPr>
                <a:xfrm>
                  <a:off x="3172725" y="6849350"/>
                  <a:ext cx="39475" cy="3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1570" extrusionOk="0">
                      <a:moveTo>
                        <a:pt x="526" y="145"/>
                      </a:moveTo>
                      <a:cubicBezTo>
                        <a:pt x="171" y="289"/>
                        <a:pt x="0" y="693"/>
                        <a:pt x="146" y="1047"/>
                      </a:cubicBezTo>
                      <a:cubicBezTo>
                        <a:pt x="293" y="1401"/>
                        <a:pt x="698" y="1570"/>
                        <a:pt x="1054" y="1425"/>
                      </a:cubicBezTo>
                      <a:cubicBezTo>
                        <a:pt x="1409" y="1281"/>
                        <a:pt x="1578" y="878"/>
                        <a:pt x="1434" y="523"/>
                      </a:cubicBezTo>
                      <a:cubicBezTo>
                        <a:pt x="1287" y="169"/>
                        <a:pt x="881" y="0"/>
                        <a:pt x="526" y="14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84;p63">
                  <a:extLst>
                    <a:ext uri="{FF2B5EF4-FFF2-40B4-BE49-F238E27FC236}">
                      <a16:creationId xmlns:a16="http://schemas.microsoft.com/office/drawing/2014/main" id="{3CD4A12A-9409-A293-8235-16FADFECB49D}"/>
                    </a:ext>
                  </a:extLst>
                </p:cNvPr>
                <p:cNvSpPr/>
                <p:nvPr/>
              </p:nvSpPr>
              <p:spPr>
                <a:xfrm>
                  <a:off x="3090175" y="6824450"/>
                  <a:ext cx="37775" cy="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1502" extrusionOk="0">
                      <a:moveTo>
                        <a:pt x="504" y="139"/>
                      </a:moveTo>
                      <a:cubicBezTo>
                        <a:pt x="164" y="276"/>
                        <a:pt x="1" y="663"/>
                        <a:pt x="140" y="1002"/>
                      </a:cubicBezTo>
                      <a:cubicBezTo>
                        <a:pt x="281" y="1340"/>
                        <a:pt x="669" y="1501"/>
                        <a:pt x="1008" y="1363"/>
                      </a:cubicBezTo>
                      <a:cubicBezTo>
                        <a:pt x="1347" y="1226"/>
                        <a:pt x="1511" y="838"/>
                        <a:pt x="1372" y="500"/>
                      </a:cubicBezTo>
                      <a:cubicBezTo>
                        <a:pt x="1231" y="161"/>
                        <a:pt x="843" y="0"/>
                        <a:pt x="504" y="13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85;p63">
                  <a:extLst>
                    <a:ext uri="{FF2B5EF4-FFF2-40B4-BE49-F238E27FC236}">
                      <a16:creationId xmlns:a16="http://schemas.microsoft.com/office/drawing/2014/main" id="{D68D8121-BA8C-8D95-F341-B530966E8E89}"/>
                    </a:ext>
                  </a:extLst>
                </p:cNvPr>
                <p:cNvSpPr/>
                <p:nvPr/>
              </p:nvSpPr>
              <p:spPr>
                <a:xfrm>
                  <a:off x="2817175" y="6835350"/>
                  <a:ext cx="53225" cy="5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" h="2116" extrusionOk="0">
                      <a:moveTo>
                        <a:pt x="709" y="197"/>
                      </a:moveTo>
                      <a:cubicBezTo>
                        <a:pt x="231" y="388"/>
                        <a:pt x="0" y="934"/>
                        <a:pt x="196" y="1411"/>
                      </a:cubicBezTo>
                      <a:cubicBezTo>
                        <a:pt x="393" y="1887"/>
                        <a:pt x="941" y="2116"/>
                        <a:pt x="1420" y="1921"/>
                      </a:cubicBezTo>
                      <a:cubicBezTo>
                        <a:pt x="1897" y="1728"/>
                        <a:pt x="2128" y="1183"/>
                        <a:pt x="1932" y="705"/>
                      </a:cubicBezTo>
                      <a:cubicBezTo>
                        <a:pt x="1736" y="229"/>
                        <a:pt x="1189" y="1"/>
                        <a:pt x="709" y="19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86;p63">
                  <a:extLst>
                    <a:ext uri="{FF2B5EF4-FFF2-40B4-BE49-F238E27FC236}">
                      <a16:creationId xmlns:a16="http://schemas.microsoft.com/office/drawing/2014/main" id="{583A1FAA-A46F-1BBD-F569-82860960EC8B}"/>
                    </a:ext>
                  </a:extLst>
                </p:cNvPr>
                <p:cNvSpPr/>
                <p:nvPr/>
              </p:nvSpPr>
              <p:spPr>
                <a:xfrm>
                  <a:off x="2906950" y="6821625"/>
                  <a:ext cx="56625" cy="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" h="2252" extrusionOk="0">
                      <a:moveTo>
                        <a:pt x="754" y="208"/>
                      </a:moveTo>
                      <a:cubicBezTo>
                        <a:pt x="245" y="413"/>
                        <a:pt x="0" y="994"/>
                        <a:pt x="208" y="1501"/>
                      </a:cubicBezTo>
                      <a:cubicBezTo>
                        <a:pt x="417" y="2008"/>
                        <a:pt x="1000" y="2251"/>
                        <a:pt x="1511" y="2043"/>
                      </a:cubicBezTo>
                      <a:cubicBezTo>
                        <a:pt x="2019" y="1839"/>
                        <a:pt x="2264" y="1258"/>
                        <a:pt x="2056" y="750"/>
                      </a:cubicBezTo>
                      <a:cubicBezTo>
                        <a:pt x="1847" y="243"/>
                        <a:pt x="1265" y="0"/>
                        <a:pt x="754" y="208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87;p63">
                  <a:extLst>
                    <a:ext uri="{FF2B5EF4-FFF2-40B4-BE49-F238E27FC236}">
                      <a16:creationId xmlns:a16="http://schemas.microsoft.com/office/drawing/2014/main" id="{20C20C82-7B3D-476C-88C3-C694D5C14A87}"/>
                    </a:ext>
                  </a:extLst>
                </p:cNvPr>
                <p:cNvSpPr/>
                <p:nvPr/>
              </p:nvSpPr>
              <p:spPr>
                <a:xfrm>
                  <a:off x="2999200" y="7039300"/>
                  <a:ext cx="48050" cy="4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2" h="1912" extrusionOk="0">
                      <a:moveTo>
                        <a:pt x="640" y="177"/>
                      </a:moveTo>
                      <a:cubicBezTo>
                        <a:pt x="208" y="351"/>
                        <a:pt x="0" y="844"/>
                        <a:pt x="177" y="1276"/>
                      </a:cubicBezTo>
                      <a:cubicBezTo>
                        <a:pt x="357" y="1707"/>
                        <a:pt x="850" y="1911"/>
                        <a:pt x="1282" y="1735"/>
                      </a:cubicBezTo>
                      <a:cubicBezTo>
                        <a:pt x="1714" y="1561"/>
                        <a:pt x="1921" y="1069"/>
                        <a:pt x="1745" y="638"/>
                      </a:cubicBezTo>
                      <a:cubicBezTo>
                        <a:pt x="1565" y="207"/>
                        <a:pt x="1072" y="1"/>
                        <a:pt x="640" y="17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388;p63">
                  <a:extLst>
                    <a:ext uri="{FF2B5EF4-FFF2-40B4-BE49-F238E27FC236}">
                      <a16:creationId xmlns:a16="http://schemas.microsoft.com/office/drawing/2014/main" id="{119F2753-2801-9591-F097-A2551447FDCB}"/>
                    </a:ext>
                  </a:extLst>
                </p:cNvPr>
                <p:cNvSpPr/>
                <p:nvPr/>
              </p:nvSpPr>
              <p:spPr>
                <a:xfrm>
                  <a:off x="3083325" y="6998100"/>
                  <a:ext cx="45725" cy="4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" h="1940" extrusionOk="0">
                      <a:moveTo>
                        <a:pt x="650" y="181"/>
                      </a:moveTo>
                      <a:cubicBezTo>
                        <a:pt x="212" y="357"/>
                        <a:pt x="1" y="857"/>
                        <a:pt x="180" y="1294"/>
                      </a:cubicBezTo>
                      <a:cubicBezTo>
                        <a:pt x="362" y="1731"/>
                        <a:pt x="863" y="1940"/>
                        <a:pt x="1301" y="1761"/>
                      </a:cubicBezTo>
                      <a:cubicBezTo>
                        <a:pt x="1314" y="1756"/>
                        <a:pt x="1322" y="1745"/>
                        <a:pt x="1334" y="1739"/>
                      </a:cubicBezTo>
                      <a:lnTo>
                        <a:pt x="1828" y="945"/>
                      </a:lnTo>
                      <a:cubicBezTo>
                        <a:pt x="1828" y="842"/>
                        <a:pt x="1809" y="742"/>
                        <a:pt x="1772" y="646"/>
                      </a:cubicBezTo>
                      <a:cubicBezTo>
                        <a:pt x="1589" y="210"/>
                        <a:pt x="1088" y="1"/>
                        <a:pt x="650" y="18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389;p63">
                  <a:extLst>
                    <a:ext uri="{FF2B5EF4-FFF2-40B4-BE49-F238E27FC236}">
                      <a16:creationId xmlns:a16="http://schemas.microsoft.com/office/drawing/2014/main" id="{F4D1C603-326B-EF91-C299-3942BAFC4B1E}"/>
                    </a:ext>
                  </a:extLst>
                </p:cNvPr>
                <p:cNvSpPr/>
                <p:nvPr/>
              </p:nvSpPr>
              <p:spPr>
                <a:xfrm>
                  <a:off x="3195400" y="6899650"/>
                  <a:ext cx="6870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8" h="2729" extrusionOk="0">
                      <a:moveTo>
                        <a:pt x="915" y="252"/>
                      </a:moveTo>
                      <a:cubicBezTo>
                        <a:pt x="297" y="504"/>
                        <a:pt x="1" y="1206"/>
                        <a:pt x="254" y="1821"/>
                      </a:cubicBezTo>
                      <a:cubicBezTo>
                        <a:pt x="507" y="2435"/>
                        <a:pt x="1214" y="2729"/>
                        <a:pt x="1832" y="2477"/>
                      </a:cubicBezTo>
                      <a:cubicBezTo>
                        <a:pt x="2451" y="2226"/>
                        <a:pt x="2747" y="1524"/>
                        <a:pt x="2494" y="910"/>
                      </a:cubicBezTo>
                      <a:cubicBezTo>
                        <a:pt x="2241" y="296"/>
                        <a:pt x="1534" y="1"/>
                        <a:pt x="915" y="252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390;p63">
                  <a:extLst>
                    <a:ext uri="{FF2B5EF4-FFF2-40B4-BE49-F238E27FC236}">
                      <a16:creationId xmlns:a16="http://schemas.microsoft.com/office/drawing/2014/main" id="{9BEC03B9-508E-94E2-A926-3A232FF9B7B5}"/>
                    </a:ext>
                  </a:extLst>
                </p:cNvPr>
                <p:cNvSpPr/>
                <p:nvPr/>
              </p:nvSpPr>
              <p:spPr>
                <a:xfrm>
                  <a:off x="3309950" y="6915850"/>
                  <a:ext cx="44950" cy="4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1796" extrusionOk="0">
                      <a:moveTo>
                        <a:pt x="178" y="1159"/>
                      </a:moveTo>
                      <a:cubicBezTo>
                        <a:pt x="356" y="1590"/>
                        <a:pt x="850" y="1795"/>
                        <a:pt x="1283" y="1619"/>
                      </a:cubicBezTo>
                      <a:cubicBezTo>
                        <a:pt x="1590" y="1494"/>
                        <a:pt x="1775" y="1209"/>
                        <a:pt x="1797" y="901"/>
                      </a:cubicBezTo>
                      <a:lnTo>
                        <a:pt x="1041" y="12"/>
                      </a:lnTo>
                      <a:cubicBezTo>
                        <a:pt x="908" y="1"/>
                        <a:pt x="772" y="7"/>
                        <a:pt x="640" y="61"/>
                      </a:cubicBezTo>
                      <a:cubicBezTo>
                        <a:pt x="208" y="236"/>
                        <a:pt x="0" y="728"/>
                        <a:pt x="178" y="115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391;p63">
                  <a:extLst>
                    <a:ext uri="{FF2B5EF4-FFF2-40B4-BE49-F238E27FC236}">
                      <a16:creationId xmlns:a16="http://schemas.microsoft.com/office/drawing/2014/main" id="{9F68A703-ED68-D718-2387-1953B54D3CAC}"/>
                    </a:ext>
                  </a:extLst>
                </p:cNvPr>
                <p:cNvSpPr/>
                <p:nvPr/>
              </p:nvSpPr>
              <p:spPr>
                <a:xfrm>
                  <a:off x="3124850" y="6675550"/>
                  <a:ext cx="66850" cy="6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4" h="2657" extrusionOk="0">
                      <a:moveTo>
                        <a:pt x="1782" y="2411"/>
                      </a:moveTo>
                      <a:cubicBezTo>
                        <a:pt x="2385" y="2166"/>
                        <a:pt x="2674" y="1483"/>
                        <a:pt x="2427" y="885"/>
                      </a:cubicBezTo>
                      <a:cubicBezTo>
                        <a:pt x="2181" y="288"/>
                        <a:pt x="1493" y="0"/>
                        <a:pt x="891" y="245"/>
                      </a:cubicBezTo>
                      <a:cubicBezTo>
                        <a:pt x="289" y="488"/>
                        <a:pt x="1" y="1172"/>
                        <a:pt x="247" y="1772"/>
                      </a:cubicBezTo>
                      <a:cubicBezTo>
                        <a:pt x="493" y="2371"/>
                        <a:pt x="1180" y="2656"/>
                        <a:pt x="1782" y="241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392;p63">
                  <a:extLst>
                    <a:ext uri="{FF2B5EF4-FFF2-40B4-BE49-F238E27FC236}">
                      <a16:creationId xmlns:a16="http://schemas.microsoft.com/office/drawing/2014/main" id="{A1E37A47-7C5C-5F56-A58D-6F6319E6E9A1}"/>
                    </a:ext>
                  </a:extLst>
                </p:cNvPr>
                <p:cNvSpPr/>
                <p:nvPr/>
              </p:nvSpPr>
              <p:spPr>
                <a:xfrm>
                  <a:off x="3283300" y="6629150"/>
                  <a:ext cx="41100" cy="4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1634" extrusionOk="0">
                      <a:moveTo>
                        <a:pt x="548" y="152"/>
                      </a:moveTo>
                      <a:cubicBezTo>
                        <a:pt x="178" y="300"/>
                        <a:pt x="1" y="721"/>
                        <a:pt x="152" y="1089"/>
                      </a:cubicBezTo>
                      <a:cubicBezTo>
                        <a:pt x="306" y="1457"/>
                        <a:pt x="727" y="1633"/>
                        <a:pt x="1096" y="1482"/>
                      </a:cubicBezTo>
                      <a:cubicBezTo>
                        <a:pt x="1466" y="1334"/>
                        <a:pt x="1643" y="912"/>
                        <a:pt x="1492" y="545"/>
                      </a:cubicBezTo>
                      <a:cubicBezTo>
                        <a:pt x="1338" y="176"/>
                        <a:pt x="917" y="0"/>
                        <a:pt x="548" y="152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393;p63">
                  <a:extLst>
                    <a:ext uri="{FF2B5EF4-FFF2-40B4-BE49-F238E27FC236}">
                      <a16:creationId xmlns:a16="http://schemas.microsoft.com/office/drawing/2014/main" id="{4279CB75-431F-6E4E-9FD5-3480959652BE}"/>
                    </a:ext>
                  </a:extLst>
                </p:cNvPr>
                <p:cNvSpPr/>
                <p:nvPr/>
              </p:nvSpPr>
              <p:spPr>
                <a:xfrm>
                  <a:off x="2982300" y="6647775"/>
                  <a:ext cx="65250" cy="6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0" h="2593" extrusionOk="0">
                      <a:moveTo>
                        <a:pt x="2369" y="864"/>
                      </a:moveTo>
                      <a:cubicBezTo>
                        <a:pt x="2128" y="281"/>
                        <a:pt x="1458" y="1"/>
                        <a:pt x="870" y="240"/>
                      </a:cubicBezTo>
                      <a:cubicBezTo>
                        <a:pt x="282" y="479"/>
                        <a:pt x="0" y="1146"/>
                        <a:pt x="241" y="1729"/>
                      </a:cubicBezTo>
                      <a:cubicBezTo>
                        <a:pt x="481" y="2313"/>
                        <a:pt x="1153" y="2593"/>
                        <a:pt x="1741" y="2353"/>
                      </a:cubicBezTo>
                      <a:cubicBezTo>
                        <a:pt x="2328" y="2115"/>
                        <a:pt x="2609" y="1448"/>
                        <a:pt x="2369" y="864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1394;p63">
                  <a:extLst>
                    <a:ext uri="{FF2B5EF4-FFF2-40B4-BE49-F238E27FC236}">
                      <a16:creationId xmlns:a16="http://schemas.microsoft.com/office/drawing/2014/main" id="{50762F47-FA2D-4184-A6DF-B72E3DBDDF1F}"/>
                    </a:ext>
                  </a:extLst>
                </p:cNvPr>
                <p:cNvSpPr/>
                <p:nvPr/>
              </p:nvSpPr>
              <p:spPr>
                <a:xfrm>
                  <a:off x="3010150" y="6553500"/>
                  <a:ext cx="46150" cy="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1794" extrusionOk="0">
                      <a:moveTo>
                        <a:pt x="131" y="972"/>
                      </a:moveTo>
                      <a:cubicBezTo>
                        <a:pt x="360" y="1527"/>
                        <a:pt x="998" y="1793"/>
                        <a:pt x="1557" y="1567"/>
                      </a:cubicBezTo>
                      <a:cubicBezTo>
                        <a:pt x="1662" y="1522"/>
                        <a:pt x="1760" y="1461"/>
                        <a:pt x="1846" y="1386"/>
                      </a:cubicBezTo>
                      <a:lnTo>
                        <a:pt x="1142" y="561"/>
                      </a:lnTo>
                      <a:cubicBezTo>
                        <a:pt x="877" y="250"/>
                        <a:pt x="550" y="71"/>
                        <a:pt x="211" y="0"/>
                      </a:cubicBezTo>
                      <a:cubicBezTo>
                        <a:pt x="30" y="293"/>
                        <a:pt x="1" y="655"/>
                        <a:pt x="131" y="972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1395;p63">
                  <a:extLst>
                    <a:ext uri="{FF2B5EF4-FFF2-40B4-BE49-F238E27FC236}">
                      <a16:creationId xmlns:a16="http://schemas.microsoft.com/office/drawing/2014/main" id="{768417B9-472D-0CBC-73EF-7EF22B550D50}"/>
                    </a:ext>
                  </a:extLst>
                </p:cNvPr>
                <p:cNvSpPr/>
                <p:nvPr/>
              </p:nvSpPr>
              <p:spPr>
                <a:xfrm>
                  <a:off x="3093800" y="6646825"/>
                  <a:ext cx="20925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" h="807" extrusionOk="0">
                      <a:moveTo>
                        <a:pt x="83" y="537"/>
                      </a:moveTo>
                      <a:cubicBezTo>
                        <a:pt x="154" y="708"/>
                        <a:pt x="336" y="806"/>
                        <a:pt x="518" y="773"/>
                      </a:cubicBezTo>
                      <a:cubicBezTo>
                        <a:pt x="701" y="738"/>
                        <a:pt x="833" y="580"/>
                        <a:pt x="837" y="395"/>
                      </a:cubicBezTo>
                      <a:lnTo>
                        <a:pt x="513" y="14"/>
                      </a:lnTo>
                      <a:cubicBezTo>
                        <a:pt x="443" y="1"/>
                        <a:pt x="369" y="1"/>
                        <a:pt x="298" y="30"/>
                      </a:cubicBezTo>
                      <a:cubicBezTo>
                        <a:pt x="97" y="110"/>
                        <a:pt x="1" y="338"/>
                        <a:pt x="83" y="53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396;p63">
                  <a:extLst>
                    <a:ext uri="{FF2B5EF4-FFF2-40B4-BE49-F238E27FC236}">
                      <a16:creationId xmlns:a16="http://schemas.microsoft.com/office/drawing/2014/main" id="{E8DBC4F8-21C1-AC4B-C11F-101F6288FA2D}"/>
                    </a:ext>
                  </a:extLst>
                </p:cNvPr>
                <p:cNvSpPr/>
                <p:nvPr/>
              </p:nvSpPr>
              <p:spPr>
                <a:xfrm>
                  <a:off x="2925400" y="6749375"/>
                  <a:ext cx="502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1" h="1702" extrusionOk="0">
                      <a:moveTo>
                        <a:pt x="1273" y="1499"/>
                      </a:moveTo>
                      <a:cubicBezTo>
                        <a:pt x="1771" y="1299"/>
                        <a:pt x="2010" y="732"/>
                        <a:pt x="1806" y="235"/>
                      </a:cubicBezTo>
                      <a:cubicBezTo>
                        <a:pt x="1769" y="145"/>
                        <a:pt x="1708" y="73"/>
                        <a:pt x="1648" y="0"/>
                      </a:cubicBezTo>
                      <a:cubicBezTo>
                        <a:pt x="1464" y="269"/>
                        <a:pt x="1205" y="478"/>
                        <a:pt x="904" y="602"/>
                      </a:cubicBezTo>
                      <a:lnTo>
                        <a:pt x="0" y="970"/>
                      </a:lnTo>
                      <a:cubicBezTo>
                        <a:pt x="205" y="1464"/>
                        <a:pt x="774" y="1702"/>
                        <a:pt x="1273" y="149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697B3E-1293-11E7-FC9E-29EC9679AB5F}"/>
                </a:ext>
              </a:extLst>
            </p:cNvPr>
            <p:cNvSpPr txBox="1"/>
            <p:nvPr/>
          </p:nvSpPr>
          <p:spPr>
            <a:xfrm>
              <a:off x="5087492" y="466655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Chia </a:t>
              </a:r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sẻ</a:t>
              </a:r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với</a:t>
              </a:r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cả</a:t>
              </a:r>
              <a:r>
                <a:rPr lang="en-US" sz="32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lớp</a:t>
              </a:r>
              <a:endParaRPr lang="en-US" sz="3200" dirty="0">
                <a:solidFill>
                  <a:schemeClr val="accent3"/>
                </a:solidFill>
                <a:latin typeface="#9Slide05 Braxton Regular" panose="03060000000000000000" pitchFamily="66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CD2389A-B143-B425-6BC9-8921F319D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48" r="30087"/>
          <a:stretch/>
        </p:blipFill>
        <p:spPr>
          <a:xfrm>
            <a:off x="635419" y="410572"/>
            <a:ext cx="3097999" cy="4404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30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EE4F9-5EB4-3948-145D-E6B92E90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019" y="1689377"/>
            <a:ext cx="3577981" cy="35779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05F5A9E-5A39-AF76-8F32-BF39698B8656}"/>
              </a:ext>
            </a:extLst>
          </p:cNvPr>
          <p:cNvGrpSpPr/>
          <p:nvPr/>
        </p:nvGrpSpPr>
        <p:grpSpPr>
          <a:xfrm>
            <a:off x="950976" y="463896"/>
            <a:ext cx="5696712" cy="980856"/>
            <a:chOff x="2944368" y="1481328"/>
            <a:chExt cx="5923884" cy="8456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A1FCFE-3D6E-C550-ADE5-F57EE771A5D0}"/>
                </a:ext>
              </a:extLst>
            </p:cNvPr>
            <p:cNvSpPr/>
            <p:nvPr/>
          </p:nvSpPr>
          <p:spPr>
            <a:xfrm>
              <a:off x="2944368" y="1481328"/>
              <a:ext cx="5923884" cy="845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50D325-67CD-3281-7D3E-B2EA203844F3}"/>
                </a:ext>
              </a:extLst>
            </p:cNvPr>
            <p:cNvSpPr/>
            <p:nvPr/>
          </p:nvSpPr>
          <p:spPr>
            <a:xfrm>
              <a:off x="3054096" y="1581341"/>
              <a:ext cx="5715000" cy="647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Ngôi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kể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: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thứ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nhất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,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người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kể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chuyện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xưng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“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tôi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”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8296AA-3837-E1C5-01FA-91C2FAED4D68}"/>
              </a:ext>
            </a:extLst>
          </p:cNvPr>
          <p:cNvGrpSpPr/>
          <p:nvPr/>
        </p:nvGrpSpPr>
        <p:grpSpPr>
          <a:xfrm>
            <a:off x="566530" y="1774828"/>
            <a:ext cx="5303918" cy="1174371"/>
            <a:chOff x="2944368" y="1481328"/>
            <a:chExt cx="5923884" cy="8456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CC467-2A68-D3A7-D7DB-2FA95DB26A25}"/>
                </a:ext>
              </a:extLst>
            </p:cNvPr>
            <p:cNvSpPr/>
            <p:nvPr/>
          </p:nvSpPr>
          <p:spPr>
            <a:xfrm>
              <a:off x="2944368" y="1481328"/>
              <a:ext cx="5923884" cy="845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45CC7A-D719-D6A5-0ED0-B99C9362E32F}"/>
                </a:ext>
              </a:extLst>
            </p:cNvPr>
            <p:cNvSpPr/>
            <p:nvPr/>
          </p:nvSpPr>
          <p:spPr>
            <a:xfrm>
              <a:off x="3054096" y="1568172"/>
              <a:ext cx="5715000" cy="673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Người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kể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chuyện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: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Giáo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sư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A-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rôn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-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nác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,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một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nhà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khoa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học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say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mê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khám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phá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sinh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vật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biển</a:t>
              </a:r>
              <a:endParaRPr lang="en-US" sz="2400" dirty="0">
                <a:solidFill>
                  <a:schemeClr val="accent3"/>
                </a:solidFill>
                <a:latin typeface="#9Slide05 Braxton Regular" panose="03060000000000000000" pitchFamily="66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428BC0-3CB7-AC8B-5C55-E27D5AD1D6A4}"/>
              </a:ext>
            </a:extLst>
          </p:cNvPr>
          <p:cNvGrpSpPr/>
          <p:nvPr/>
        </p:nvGrpSpPr>
        <p:grpSpPr>
          <a:xfrm>
            <a:off x="381000" y="3334361"/>
            <a:ext cx="4748784" cy="1402231"/>
            <a:chOff x="2944368" y="1481328"/>
            <a:chExt cx="5923884" cy="84561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75F410-9AE6-A100-D751-A909F0E6C2F3}"/>
                </a:ext>
              </a:extLst>
            </p:cNvPr>
            <p:cNvSpPr/>
            <p:nvPr/>
          </p:nvSpPr>
          <p:spPr>
            <a:xfrm>
              <a:off x="2944368" y="1481328"/>
              <a:ext cx="5923884" cy="8456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D53EBAF-7836-4DC1-BCF3-A56B1E6CC784}"/>
                </a:ext>
              </a:extLst>
            </p:cNvPr>
            <p:cNvSpPr/>
            <p:nvPr/>
          </p:nvSpPr>
          <p:spPr>
            <a:xfrm>
              <a:off x="3054096" y="1568172"/>
              <a:ext cx="5715000" cy="673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Tác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dụng</a:t>
              </a:r>
              <a:r>
                <a:rPr lang="en-US" sz="24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: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Giúp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câu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chuyện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hấp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dẫn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hơn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nhờ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những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thông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tin,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suy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luận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mang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tính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khoa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học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;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tăng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độ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tin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cậy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cho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câu</a:t>
              </a:r>
              <a:r>
                <a:rPr lang="en-US" sz="2400" dirty="0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2400" dirty="0" err="1">
                  <a:solidFill>
                    <a:schemeClr val="accent3"/>
                  </a:solidFill>
                  <a:latin typeface="#9Slide05 Braxton Regular" panose="03060000000000000000" pitchFamily="66" charset="0"/>
                </a:rPr>
                <a:t>chuyện</a:t>
              </a:r>
              <a:endParaRPr lang="en-US" sz="2400" dirty="0">
                <a:solidFill>
                  <a:schemeClr val="accent3"/>
                </a:solidFill>
                <a:latin typeface="#9Slide05 Braxton Regular" panose="03060000000000000000" pitchFamily="66" charset="0"/>
              </a:endParaRPr>
            </a:p>
          </p:txBody>
        </p:sp>
      </p:grpSp>
      <p:sp>
        <p:nvSpPr>
          <p:cNvPr id="20" name="Google Shape;751;p69">
            <a:extLst>
              <a:ext uri="{FF2B5EF4-FFF2-40B4-BE49-F238E27FC236}">
                <a16:creationId xmlns:a16="http://schemas.microsoft.com/office/drawing/2014/main" id="{517886D7-4389-6774-D95D-3B6D9E51D5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3923" y="919053"/>
            <a:ext cx="126187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Ngôi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kể</a:t>
            </a:r>
            <a:endParaRPr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850;p51">
            <a:extLst>
              <a:ext uri="{FF2B5EF4-FFF2-40B4-BE49-F238E27FC236}">
                <a16:creationId xmlns:a16="http://schemas.microsoft.com/office/drawing/2014/main" id="{BF544423-CB46-C99C-7FC9-E1822BA6C591}"/>
              </a:ext>
            </a:extLst>
          </p:cNvPr>
          <p:cNvGrpSpPr/>
          <p:nvPr/>
        </p:nvGrpSpPr>
        <p:grpSpPr>
          <a:xfrm>
            <a:off x="1837944" y="393192"/>
            <a:ext cx="1172992" cy="1144206"/>
            <a:chOff x="7808436" y="1413011"/>
            <a:chExt cx="277164" cy="291070"/>
          </a:xfrm>
        </p:grpSpPr>
        <p:sp>
          <p:nvSpPr>
            <p:cNvPr id="4" name="Google Shape;1851;p51">
              <a:extLst>
                <a:ext uri="{FF2B5EF4-FFF2-40B4-BE49-F238E27FC236}">
                  <a16:creationId xmlns:a16="http://schemas.microsoft.com/office/drawing/2014/main" id="{61E2C4BF-DFDA-0E11-A0BE-7E2461842FCC}"/>
                </a:ext>
              </a:extLst>
            </p:cNvPr>
            <p:cNvSpPr/>
            <p:nvPr/>
          </p:nvSpPr>
          <p:spPr>
            <a:xfrm>
              <a:off x="8015996" y="1509690"/>
              <a:ext cx="25231" cy="20104"/>
            </a:xfrm>
            <a:custGeom>
              <a:avLst/>
              <a:gdLst/>
              <a:ahLst/>
              <a:cxnLst/>
              <a:rect l="l" t="t" r="r" b="b"/>
              <a:pathLst>
                <a:path w="684" h="545" extrusionOk="0">
                  <a:moveTo>
                    <a:pt x="498" y="1"/>
                  </a:moveTo>
                  <a:lnTo>
                    <a:pt x="1" y="302"/>
                  </a:lnTo>
                  <a:lnTo>
                    <a:pt x="163" y="544"/>
                  </a:lnTo>
                  <a:lnTo>
                    <a:pt x="683" y="382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52;p51">
              <a:extLst>
                <a:ext uri="{FF2B5EF4-FFF2-40B4-BE49-F238E27FC236}">
                  <a16:creationId xmlns:a16="http://schemas.microsoft.com/office/drawing/2014/main" id="{1B675F72-ED81-FD3F-5117-07BBA5FA949A}"/>
                </a:ext>
              </a:extLst>
            </p:cNvPr>
            <p:cNvSpPr/>
            <p:nvPr/>
          </p:nvSpPr>
          <p:spPr>
            <a:xfrm>
              <a:off x="8018983" y="1485382"/>
              <a:ext cx="64074" cy="64037"/>
            </a:xfrm>
            <a:custGeom>
              <a:avLst/>
              <a:gdLst/>
              <a:ahLst/>
              <a:cxnLst/>
              <a:rect l="l" t="t" r="r" b="b"/>
              <a:pathLst>
                <a:path w="1737" h="1736" extrusionOk="0">
                  <a:moveTo>
                    <a:pt x="478" y="1"/>
                  </a:moveTo>
                  <a:cubicBezTo>
                    <a:pt x="212" y="1"/>
                    <a:pt x="0" y="81"/>
                    <a:pt x="0" y="81"/>
                  </a:cubicBezTo>
                  <a:cubicBezTo>
                    <a:pt x="0" y="81"/>
                    <a:pt x="244" y="370"/>
                    <a:pt x="533" y="995"/>
                  </a:cubicBezTo>
                  <a:cubicBezTo>
                    <a:pt x="834" y="1632"/>
                    <a:pt x="869" y="1736"/>
                    <a:pt x="869" y="1736"/>
                  </a:cubicBezTo>
                  <a:cubicBezTo>
                    <a:pt x="869" y="1736"/>
                    <a:pt x="1736" y="1157"/>
                    <a:pt x="1309" y="451"/>
                  </a:cubicBezTo>
                  <a:cubicBezTo>
                    <a:pt x="1095" y="89"/>
                    <a:pt x="757" y="1"/>
                    <a:pt x="478" y="1"/>
                  </a:cubicBezTo>
                  <a:close/>
                </a:path>
              </a:pathLst>
            </a:custGeom>
            <a:solidFill>
              <a:srgbClr val="00A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53;p51">
              <a:extLst>
                <a:ext uri="{FF2B5EF4-FFF2-40B4-BE49-F238E27FC236}">
                  <a16:creationId xmlns:a16="http://schemas.microsoft.com/office/drawing/2014/main" id="{B12C6949-02C5-4F06-A543-0F3EFFF4812B}"/>
                </a:ext>
              </a:extLst>
            </p:cNvPr>
            <p:cNvSpPr/>
            <p:nvPr/>
          </p:nvSpPr>
          <p:spPr>
            <a:xfrm>
              <a:off x="8033480" y="1492243"/>
              <a:ext cx="22686" cy="10513"/>
            </a:xfrm>
            <a:custGeom>
              <a:avLst/>
              <a:gdLst/>
              <a:ahLst/>
              <a:cxnLst/>
              <a:rect l="l" t="t" r="r" b="b"/>
              <a:pathLst>
                <a:path w="615" h="285" extrusionOk="0">
                  <a:moveTo>
                    <a:pt x="152" y="0"/>
                  </a:moveTo>
                  <a:cubicBezTo>
                    <a:pt x="83" y="0"/>
                    <a:pt x="47" y="11"/>
                    <a:pt x="47" y="11"/>
                  </a:cubicBezTo>
                  <a:cubicBezTo>
                    <a:pt x="13" y="22"/>
                    <a:pt x="1" y="45"/>
                    <a:pt x="13" y="68"/>
                  </a:cubicBezTo>
                  <a:lnTo>
                    <a:pt x="13" y="80"/>
                  </a:lnTo>
                  <a:cubicBezTo>
                    <a:pt x="13" y="97"/>
                    <a:pt x="31" y="108"/>
                    <a:pt x="50" y="108"/>
                  </a:cubicBezTo>
                  <a:cubicBezTo>
                    <a:pt x="57" y="108"/>
                    <a:pt x="64" y="106"/>
                    <a:pt x="70" y="103"/>
                  </a:cubicBezTo>
                  <a:cubicBezTo>
                    <a:pt x="70" y="103"/>
                    <a:pt x="85" y="100"/>
                    <a:pt x="119" y="100"/>
                  </a:cubicBezTo>
                  <a:cubicBezTo>
                    <a:pt x="151" y="100"/>
                    <a:pt x="199" y="103"/>
                    <a:pt x="267" y="114"/>
                  </a:cubicBezTo>
                  <a:cubicBezTo>
                    <a:pt x="394" y="138"/>
                    <a:pt x="510" y="265"/>
                    <a:pt x="510" y="265"/>
                  </a:cubicBezTo>
                  <a:cubicBezTo>
                    <a:pt x="523" y="279"/>
                    <a:pt x="541" y="284"/>
                    <a:pt x="558" y="284"/>
                  </a:cubicBezTo>
                  <a:cubicBezTo>
                    <a:pt x="570" y="284"/>
                    <a:pt x="582" y="281"/>
                    <a:pt x="592" y="276"/>
                  </a:cubicBezTo>
                  <a:cubicBezTo>
                    <a:pt x="603" y="253"/>
                    <a:pt x="615" y="219"/>
                    <a:pt x="592" y="196"/>
                  </a:cubicBezTo>
                  <a:cubicBezTo>
                    <a:pt x="579" y="196"/>
                    <a:pt x="453" y="45"/>
                    <a:pt x="279" y="11"/>
                  </a:cubicBezTo>
                  <a:cubicBezTo>
                    <a:pt x="229" y="3"/>
                    <a:pt x="186" y="0"/>
                    <a:pt x="152" y="0"/>
                  </a:cubicBezTo>
                  <a:close/>
                </a:path>
              </a:pathLst>
            </a:custGeom>
            <a:solidFill>
              <a:srgbClr val="EE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54;p51">
              <a:extLst>
                <a:ext uri="{FF2B5EF4-FFF2-40B4-BE49-F238E27FC236}">
                  <a16:creationId xmlns:a16="http://schemas.microsoft.com/office/drawing/2014/main" id="{3F06051C-96CA-60F1-BF85-E62342949EF5}"/>
                </a:ext>
              </a:extLst>
            </p:cNvPr>
            <p:cNvSpPr/>
            <p:nvPr/>
          </p:nvSpPr>
          <p:spPr>
            <a:xfrm>
              <a:off x="8067231" y="1493977"/>
              <a:ext cx="18370" cy="10624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16" y="0"/>
                  </a:moveTo>
                  <a:cubicBezTo>
                    <a:pt x="188" y="0"/>
                    <a:pt x="1" y="218"/>
                    <a:pt x="1" y="218"/>
                  </a:cubicBezTo>
                  <a:lnTo>
                    <a:pt x="47" y="288"/>
                  </a:lnTo>
                  <a:cubicBezTo>
                    <a:pt x="47" y="288"/>
                    <a:pt x="498" y="206"/>
                    <a:pt x="394" y="44"/>
                  </a:cubicBezTo>
                  <a:cubicBezTo>
                    <a:pt x="374" y="13"/>
                    <a:pt x="347" y="0"/>
                    <a:pt x="316" y="0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55;p51">
              <a:extLst>
                <a:ext uri="{FF2B5EF4-FFF2-40B4-BE49-F238E27FC236}">
                  <a16:creationId xmlns:a16="http://schemas.microsoft.com/office/drawing/2014/main" id="{2D2ADAB6-1C51-10A5-1280-8B074262204B}"/>
                </a:ext>
              </a:extLst>
            </p:cNvPr>
            <p:cNvSpPr/>
            <p:nvPr/>
          </p:nvSpPr>
          <p:spPr>
            <a:xfrm>
              <a:off x="7815740" y="1594640"/>
              <a:ext cx="40613" cy="24899"/>
            </a:xfrm>
            <a:custGeom>
              <a:avLst/>
              <a:gdLst/>
              <a:ahLst/>
              <a:cxnLst/>
              <a:rect l="l" t="t" r="r" b="b"/>
              <a:pathLst>
                <a:path w="1101" h="675" extrusionOk="0">
                  <a:moveTo>
                    <a:pt x="823" y="1"/>
                  </a:moveTo>
                  <a:cubicBezTo>
                    <a:pt x="823" y="1"/>
                    <a:pt x="0" y="394"/>
                    <a:pt x="139" y="602"/>
                  </a:cubicBezTo>
                  <a:cubicBezTo>
                    <a:pt x="174" y="655"/>
                    <a:pt x="252" y="674"/>
                    <a:pt x="348" y="674"/>
                  </a:cubicBezTo>
                  <a:cubicBezTo>
                    <a:pt x="638" y="674"/>
                    <a:pt x="1101" y="499"/>
                    <a:pt x="1101" y="499"/>
                  </a:cubicBezTo>
                  <a:lnTo>
                    <a:pt x="823" y="1"/>
                  </a:ln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56;p51">
              <a:extLst>
                <a:ext uri="{FF2B5EF4-FFF2-40B4-BE49-F238E27FC236}">
                  <a16:creationId xmlns:a16="http://schemas.microsoft.com/office/drawing/2014/main" id="{89766CA8-6340-76CB-09FC-081D112D3374}"/>
                </a:ext>
              </a:extLst>
            </p:cNvPr>
            <p:cNvSpPr/>
            <p:nvPr/>
          </p:nvSpPr>
          <p:spPr>
            <a:xfrm>
              <a:off x="7808436" y="1609431"/>
              <a:ext cx="17190" cy="17854"/>
            </a:xfrm>
            <a:custGeom>
              <a:avLst/>
              <a:gdLst/>
              <a:ahLst/>
              <a:cxnLst/>
              <a:rect l="l" t="t" r="r" b="b"/>
              <a:pathLst>
                <a:path w="466" h="484" extrusionOk="0">
                  <a:moveTo>
                    <a:pt x="73" y="1"/>
                  </a:moveTo>
                  <a:cubicBezTo>
                    <a:pt x="28" y="1"/>
                    <a:pt x="0" y="26"/>
                    <a:pt x="13" y="75"/>
                  </a:cubicBezTo>
                  <a:cubicBezTo>
                    <a:pt x="46" y="193"/>
                    <a:pt x="250" y="484"/>
                    <a:pt x="362" y="484"/>
                  </a:cubicBezTo>
                  <a:cubicBezTo>
                    <a:pt x="369" y="484"/>
                    <a:pt x="377" y="482"/>
                    <a:pt x="384" y="479"/>
                  </a:cubicBezTo>
                  <a:cubicBezTo>
                    <a:pt x="384" y="479"/>
                    <a:pt x="465" y="422"/>
                    <a:pt x="337" y="201"/>
                  </a:cubicBezTo>
                  <a:cubicBezTo>
                    <a:pt x="266" y="66"/>
                    <a:pt x="146" y="1"/>
                    <a:pt x="73" y="1"/>
                  </a:cubicBezTo>
                  <a:close/>
                </a:path>
              </a:pathLst>
            </a:custGeom>
            <a:solidFill>
              <a:srgbClr val="E2B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57;p51">
              <a:extLst>
                <a:ext uri="{FF2B5EF4-FFF2-40B4-BE49-F238E27FC236}">
                  <a16:creationId xmlns:a16="http://schemas.microsoft.com/office/drawing/2014/main" id="{D08A0703-C6D1-61C8-6E1E-F0F1327DF51B}"/>
                </a:ext>
              </a:extLst>
            </p:cNvPr>
            <p:cNvSpPr/>
            <p:nvPr/>
          </p:nvSpPr>
          <p:spPr>
            <a:xfrm>
              <a:off x="7944289" y="1464837"/>
              <a:ext cx="16230" cy="21837"/>
            </a:xfrm>
            <a:custGeom>
              <a:avLst/>
              <a:gdLst/>
              <a:ahLst/>
              <a:cxnLst/>
              <a:rect l="l" t="t" r="r" b="b"/>
              <a:pathLst>
                <a:path w="440" h="592" extrusionOk="0">
                  <a:moveTo>
                    <a:pt x="23" y="1"/>
                  </a:moveTo>
                  <a:lnTo>
                    <a:pt x="0" y="592"/>
                  </a:lnTo>
                  <a:lnTo>
                    <a:pt x="289" y="592"/>
                  </a:lnTo>
                  <a:lnTo>
                    <a:pt x="440" y="7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58;p51">
              <a:extLst>
                <a:ext uri="{FF2B5EF4-FFF2-40B4-BE49-F238E27FC236}">
                  <a16:creationId xmlns:a16="http://schemas.microsoft.com/office/drawing/2014/main" id="{E4D0A794-C978-AB25-ABA3-4793086DA14D}"/>
                </a:ext>
              </a:extLst>
            </p:cNvPr>
            <p:cNvSpPr/>
            <p:nvPr/>
          </p:nvSpPr>
          <p:spPr>
            <a:xfrm>
              <a:off x="7918653" y="1433225"/>
              <a:ext cx="68758" cy="40207"/>
            </a:xfrm>
            <a:custGeom>
              <a:avLst/>
              <a:gdLst/>
              <a:ahLst/>
              <a:cxnLst/>
              <a:rect l="l" t="t" r="r" b="b"/>
              <a:pathLst>
                <a:path w="1864" h="1090" extrusionOk="0">
                  <a:moveTo>
                    <a:pt x="986" y="0"/>
                  </a:moveTo>
                  <a:cubicBezTo>
                    <a:pt x="201" y="0"/>
                    <a:pt x="1" y="893"/>
                    <a:pt x="1" y="893"/>
                  </a:cubicBezTo>
                  <a:cubicBezTo>
                    <a:pt x="1" y="893"/>
                    <a:pt x="83" y="883"/>
                    <a:pt x="243" y="883"/>
                  </a:cubicBezTo>
                  <a:cubicBezTo>
                    <a:pt x="422" y="883"/>
                    <a:pt x="699" y="896"/>
                    <a:pt x="1065" y="950"/>
                  </a:cubicBezTo>
                  <a:cubicBezTo>
                    <a:pt x="1760" y="1055"/>
                    <a:pt x="1864" y="1089"/>
                    <a:pt x="1864" y="1089"/>
                  </a:cubicBezTo>
                  <a:cubicBezTo>
                    <a:pt x="1864" y="1089"/>
                    <a:pt x="1853" y="48"/>
                    <a:pt x="1030" y="1"/>
                  </a:cubicBezTo>
                  <a:cubicBezTo>
                    <a:pt x="1015" y="1"/>
                    <a:pt x="1001" y="0"/>
                    <a:pt x="986" y="0"/>
                  </a:cubicBezTo>
                  <a:close/>
                </a:path>
              </a:pathLst>
            </a:custGeom>
            <a:solidFill>
              <a:srgbClr val="00A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59;p51">
              <a:extLst>
                <a:ext uri="{FF2B5EF4-FFF2-40B4-BE49-F238E27FC236}">
                  <a16:creationId xmlns:a16="http://schemas.microsoft.com/office/drawing/2014/main" id="{E56872FC-0F45-9699-5AC6-20ECA5E4C2F9}"/>
                </a:ext>
              </a:extLst>
            </p:cNvPr>
            <p:cNvSpPr/>
            <p:nvPr/>
          </p:nvSpPr>
          <p:spPr>
            <a:xfrm>
              <a:off x="7820867" y="1481915"/>
              <a:ext cx="212656" cy="182778"/>
            </a:xfrm>
            <a:custGeom>
              <a:avLst/>
              <a:gdLst/>
              <a:ahLst/>
              <a:cxnLst/>
              <a:rect l="l" t="t" r="r" b="b"/>
              <a:pathLst>
                <a:path w="5765" h="4955" extrusionOk="0">
                  <a:moveTo>
                    <a:pt x="3392" y="1"/>
                  </a:moveTo>
                  <a:cubicBezTo>
                    <a:pt x="2825" y="1"/>
                    <a:pt x="1644" y="47"/>
                    <a:pt x="823" y="1575"/>
                  </a:cubicBezTo>
                  <a:cubicBezTo>
                    <a:pt x="0" y="3092"/>
                    <a:pt x="1320" y="4677"/>
                    <a:pt x="2767" y="4921"/>
                  </a:cubicBezTo>
                  <a:cubicBezTo>
                    <a:pt x="2903" y="4943"/>
                    <a:pt x="3040" y="4955"/>
                    <a:pt x="3175" y="4955"/>
                  </a:cubicBezTo>
                  <a:cubicBezTo>
                    <a:pt x="4485" y="4955"/>
                    <a:pt x="5733" y="3907"/>
                    <a:pt x="5754" y="2061"/>
                  </a:cubicBezTo>
                  <a:cubicBezTo>
                    <a:pt x="5765" y="24"/>
                    <a:pt x="3392" y="1"/>
                    <a:pt x="3392" y="1"/>
                  </a:cubicBezTo>
                  <a:close/>
                </a:path>
              </a:pathLst>
            </a:custGeom>
            <a:solidFill>
              <a:srgbClr val="00A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60;p51">
              <a:extLst>
                <a:ext uri="{FF2B5EF4-FFF2-40B4-BE49-F238E27FC236}">
                  <a16:creationId xmlns:a16="http://schemas.microsoft.com/office/drawing/2014/main" id="{FE9D5844-D434-7119-E4E4-B3E32CE0CBFD}"/>
                </a:ext>
              </a:extLst>
            </p:cNvPr>
            <p:cNvSpPr/>
            <p:nvPr/>
          </p:nvSpPr>
          <p:spPr>
            <a:xfrm>
              <a:off x="7855024" y="1499436"/>
              <a:ext cx="162711" cy="148251"/>
            </a:xfrm>
            <a:custGeom>
              <a:avLst/>
              <a:gdLst/>
              <a:ahLst/>
              <a:cxnLst/>
              <a:rect l="l" t="t" r="r" b="b"/>
              <a:pathLst>
                <a:path w="4411" h="4019" extrusionOk="0">
                  <a:moveTo>
                    <a:pt x="2258" y="1"/>
                  </a:moveTo>
                  <a:cubicBezTo>
                    <a:pt x="1749" y="1"/>
                    <a:pt x="568" y="359"/>
                    <a:pt x="267" y="1563"/>
                  </a:cubicBezTo>
                  <a:cubicBezTo>
                    <a:pt x="0" y="2674"/>
                    <a:pt x="522" y="3589"/>
                    <a:pt x="1749" y="3924"/>
                  </a:cubicBezTo>
                  <a:cubicBezTo>
                    <a:pt x="1972" y="3988"/>
                    <a:pt x="2184" y="4018"/>
                    <a:pt x="2383" y="4018"/>
                  </a:cubicBezTo>
                  <a:cubicBezTo>
                    <a:pt x="3276" y="4018"/>
                    <a:pt x="3906" y="3401"/>
                    <a:pt x="4133" y="2350"/>
                  </a:cubicBezTo>
                  <a:cubicBezTo>
                    <a:pt x="4411" y="1054"/>
                    <a:pt x="3635" y="12"/>
                    <a:pt x="2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61;p51">
              <a:extLst>
                <a:ext uri="{FF2B5EF4-FFF2-40B4-BE49-F238E27FC236}">
                  <a16:creationId xmlns:a16="http://schemas.microsoft.com/office/drawing/2014/main" id="{2E409113-08FC-DAF1-4488-2E0D128A0A1A}"/>
                </a:ext>
              </a:extLst>
            </p:cNvPr>
            <p:cNvSpPr/>
            <p:nvPr/>
          </p:nvSpPr>
          <p:spPr>
            <a:xfrm>
              <a:off x="7931010" y="1442225"/>
              <a:ext cx="19698" cy="15419"/>
            </a:xfrm>
            <a:custGeom>
              <a:avLst/>
              <a:gdLst/>
              <a:ahLst/>
              <a:cxnLst/>
              <a:rect l="l" t="t" r="r" b="b"/>
              <a:pathLst>
                <a:path w="534" h="418" extrusionOk="0">
                  <a:moveTo>
                    <a:pt x="464" y="1"/>
                  </a:moveTo>
                  <a:cubicBezTo>
                    <a:pt x="464" y="1"/>
                    <a:pt x="255" y="35"/>
                    <a:pt x="140" y="151"/>
                  </a:cubicBezTo>
                  <a:cubicBezTo>
                    <a:pt x="24" y="267"/>
                    <a:pt x="1" y="348"/>
                    <a:pt x="1" y="348"/>
                  </a:cubicBezTo>
                  <a:lnTo>
                    <a:pt x="1" y="382"/>
                  </a:lnTo>
                  <a:lnTo>
                    <a:pt x="36" y="417"/>
                  </a:lnTo>
                  <a:cubicBezTo>
                    <a:pt x="59" y="417"/>
                    <a:pt x="93" y="405"/>
                    <a:pt x="105" y="382"/>
                  </a:cubicBezTo>
                  <a:cubicBezTo>
                    <a:pt x="105" y="382"/>
                    <a:pt x="116" y="325"/>
                    <a:pt x="209" y="220"/>
                  </a:cubicBezTo>
                  <a:cubicBezTo>
                    <a:pt x="302" y="128"/>
                    <a:pt x="476" y="105"/>
                    <a:pt x="487" y="105"/>
                  </a:cubicBezTo>
                  <a:cubicBezTo>
                    <a:pt x="510" y="93"/>
                    <a:pt x="533" y="70"/>
                    <a:pt x="522" y="47"/>
                  </a:cubicBezTo>
                  <a:cubicBezTo>
                    <a:pt x="522" y="12"/>
                    <a:pt x="499" y="1"/>
                    <a:pt x="464" y="1"/>
                  </a:cubicBezTo>
                  <a:close/>
                </a:path>
              </a:pathLst>
            </a:custGeom>
            <a:solidFill>
              <a:srgbClr val="EE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62;p51">
              <a:extLst>
                <a:ext uri="{FF2B5EF4-FFF2-40B4-BE49-F238E27FC236}">
                  <a16:creationId xmlns:a16="http://schemas.microsoft.com/office/drawing/2014/main" id="{90F59A16-081A-7899-AF17-6D46FA17FA52}"/>
                </a:ext>
              </a:extLst>
            </p:cNvPr>
            <p:cNvSpPr/>
            <p:nvPr/>
          </p:nvSpPr>
          <p:spPr>
            <a:xfrm>
              <a:off x="7952367" y="1417880"/>
              <a:ext cx="14128" cy="15862"/>
            </a:xfrm>
            <a:custGeom>
              <a:avLst/>
              <a:gdLst/>
              <a:ahLst/>
              <a:cxnLst/>
              <a:rect l="l" t="t" r="r" b="b"/>
              <a:pathLst>
                <a:path w="383" h="430" extrusionOk="0">
                  <a:moveTo>
                    <a:pt x="198" y="1"/>
                  </a:moveTo>
                  <a:cubicBezTo>
                    <a:pt x="0" y="1"/>
                    <a:pt x="116" y="417"/>
                    <a:pt x="116" y="417"/>
                  </a:cubicBezTo>
                  <a:lnTo>
                    <a:pt x="209" y="429"/>
                  </a:lnTo>
                  <a:cubicBezTo>
                    <a:pt x="209" y="429"/>
                    <a:pt x="383" y="1"/>
                    <a:pt x="198" y="1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63;p51">
              <a:extLst>
                <a:ext uri="{FF2B5EF4-FFF2-40B4-BE49-F238E27FC236}">
                  <a16:creationId xmlns:a16="http://schemas.microsoft.com/office/drawing/2014/main" id="{3F4159E1-186D-4297-42E9-9EAC0294059F}"/>
                </a:ext>
              </a:extLst>
            </p:cNvPr>
            <p:cNvSpPr/>
            <p:nvPr/>
          </p:nvSpPr>
          <p:spPr>
            <a:xfrm>
              <a:off x="7960887" y="1413011"/>
              <a:ext cx="115347" cy="86538"/>
            </a:xfrm>
            <a:custGeom>
              <a:avLst/>
              <a:gdLst/>
              <a:ahLst/>
              <a:cxnLst/>
              <a:rect l="l" t="t" r="r" b="b"/>
              <a:pathLst>
                <a:path w="3127" h="2346" extrusionOk="0">
                  <a:moveTo>
                    <a:pt x="921" y="1"/>
                  </a:moveTo>
                  <a:cubicBezTo>
                    <a:pt x="904" y="1"/>
                    <a:pt x="889" y="12"/>
                    <a:pt x="881" y="29"/>
                  </a:cubicBezTo>
                  <a:cubicBezTo>
                    <a:pt x="881" y="29"/>
                    <a:pt x="754" y="330"/>
                    <a:pt x="487" y="330"/>
                  </a:cubicBezTo>
                  <a:cubicBezTo>
                    <a:pt x="209" y="330"/>
                    <a:pt x="94" y="214"/>
                    <a:pt x="94" y="202"/>
                  </a:cubicBezTo>
                  <a:cubicBezTo>
                    <a:pt x="82" y="190"/>
                    <a:pt x="68" y="185"/>
                    <a:pt x="53" y="185"/>
                  </a:cubicBezTo>
                  <a:cubicBezTo>
                    <a:pt x="39" y="185"/>
                    <a:pt x="25" y="190"/>
                    <a:pt x="13" y="202"/>
                  </a:cubicBezTo>
                  <a:cubicBezTo>
                    <a:pt x="1" y="214"/>
                    <a:pt x="1" y="237"/>
                    <a:pt x="1" y="260"/>
                  </a:cubicBezTo>
                  <a:lnTo>
                    <a:pt x="13" y="271"/>
                  </a:lnTo>
                  <a:cubicBezTo>
                    <a:pt x="24" y="283"/>
                    <a:pt x="163" y="434"/>
                    <a:pt x="487" y="434"/>
                  </a:cubicBezTo>
                  <a:cubicBezTo>
                    <a:pt x="754" y="434"/>
                    <a:pt x="904" y="214"/>
                    <a:pt x="950" y="109"/>
                  </a:cubicBezTo>
                  <a:cubicBezTo>
                    <a:pt x="1089" y="156"/>
                    <a:pt x="1541" y="318"/>
                    <a:pt x="1934" y="538"/>
                  </a:cubicBezTo>
                  <a:cubicBezTo>
                    <a:pt x="2467" y="839"/>
                    <a:pt x="2860" y="1221"/>
                    <a:pt x="2964" y="1336"/>
                  </a:cubicBezTo>
                  <a:cubicBezTo>
                    <a:pt x="2930" y="1395"/>
                    <a:pt x="2860" y="1545"/>
                    <a:pt x="2837" y="1788"/>
                  </a:cubicBezTo>
                  <a:cubicBezTo>
                    <a:pt x="2802" y="2135"/>
                    <a:pt x="3023" y="2321"/>
                    <a:pt x="3034" y="2332"/>
                  </a:cubicBezTo>
                  <a:cubicBezTo>
                    <a:pt x="3043" y="2342"/>
                    <a:pt x="3053" y="2345"/>
                    <a:pt x="3063" y="2345"/>
                  </a:cubicBezTo>
                  <a:cubicBezTo>
                    <a:pt x="3076" y="2345"/>
                    <a:pt x="3090" y="2339"/>
                    <a:pt x="3103" y="2332"/>
                  </a:cubicBezTo>
                  <a:cubicBezTo>
                    <a:pt x="3126" y="2309"/>
                    <a:pt x="3115" y="2274"/>
                    <a:pt x="3092" y="2251"/>
                  </a:cubicBezTo>
                  <a:cubicBezTo>
                    <a:pt x="3092" y="2251"/>
                    <a:pt x="2907" y="2089"/>
                    <a:pt x="2941" y="1799"/>
                  </a:cubicBezTo>
                  <a:cubicBezTo>
                    <a:pt x="2964" y="1498"/>
                    <a:pt x="3069" y="1360"/>
                    <a:pt x="3069" y="1360"/>
                  </a:cubicBezTo>
                  <a:cubicBezTo>
                    <a:pt x="3080" y="1336"/>
                    <a:pt x="3080" y="1313"/>
                    <a:pt x="3069" y="1290"/>
                  </a:cubicBezTo>
                  <a:cubicBezTo>
                    <a:pt x="3057" y="1290"/>
                    <a:pt x="2617" y="804"/>
                    <a:pt x="1992" y="446"/>
                  </a:cubicBezTo>
                  <a:cubicBezTo>
                    <a:pt x="1506" y="179"/>
                    <a:pt x="950" y="6"/>
                    <a:pt x="939" y="6"/>
                  </a:cubicBezTo>
                  <a:cubicBezTo>
                    <a:pt x="933" y="2"/>
                    <a:pt x="927" y="1"/>
                    <a:pt x="921" y="1"/>
                  </a:cubicBezTo>
                  <a:close/>
                </a:path>
              </a:pathLst>
            </a:custGeom>
            <a:solidFill>
              <a:srgbClr val="FF39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64;p51">
              <a:extLst>
                <a:ext uri="{FF2B5EF4-FFF2-40B4-BE49-F238E27FC236}">
                  <a16:creationId xmlns:a16="http://schemas.microsoft.com/office/drawing/2014/main" id="{9B905C85-D2C1-D097-EC39-29AA07B2A560}"/>
                </a:ext>
              </a:extLst>
            </p:cNvPr>
            <p:cNvSpPr/>
            <p:nvPr/>
          </p:nvSpPr>
          <p:spPr>
            <a:xfrm>
              <a:off x="7949711" y="1519023"/>
              <a:ext cx="25821" cy="24788"/>
            </a:xfrm>
            <a:custGeom>
              <a:avLst/>
              <a:gdLst/>
              <a:ahLst/>
              <a:cxnLst/>
              <a:rect l="l" t="t" r="r" b="b"/>
              <a:pathLst>
                <a:path w="700" h="672" extrusionOk="0">
                  <a:moveTo>
                    <a:pt x="519" y="0"/>
                  </a:moveTo>
                  <a:cubicBezTo>
                    <a:pt x="347" y="0"/>
                    <a:pt x="1" y="587"/>
                    <a:pt x="108" y="662"/>
                  </a:cubicBezTo>
                  <a:cubicBezTo>
                    <a:pt x="116" y="668"/>
                    <a:pt x="126" y="671"/>
                    <a:pt x="137" y="671"/>
                  </a:cubicBezTo>
                  <a:cubicBezTo>
                    <a:pt x="288" y="671"/>
                    <a:pt x="699" y="132"/>
                    <a:pt x="559" y="13"/>
                  </a:cubicBezTo>
                  <a:cubicBezTo>
                    <a:pt x="547" y="4"/>
                    <a:pt x="534" y="0"/>
                    <a:pt x="519" y="0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65;p51">
              <a:extLst>
                <a:ext uri="{FF2B5EF4-FFF2-40B4-BE49-F238E27FC236}">
                  <a16:creationId xmlns:a16="http://schemas.microsoft.com/office/drawing/2014/main" id="{63C395F0-5780-9901-6715-CADEF2EC18C7}"/>
                </a:ext>
              </a:extLst>
            </p:cNvPr>
            <p:cNvSpPr/>
            <p:nvPr/>
          </p:nvSpPr>
          <p:spPr>
            <a:xfrm>
              <a:off x="7961846" y="1593533"/>
              <a:ext cx="28772" cy="16157"/>
            </a:xfrm>
            <a:custGeom>
              <a:avLst/>
              <a:gdLst/>
              <a:ahLst/>
              <a:cxnLst/>
              <a:rect l="l" t="t" r="r" b="b"/>
              <a:pathLst>
                <a:path w="780" h="438" extrusionOk="0">
                  <a:moveTo>
                    <a:pt x="234" y="1"/>
                  </a:moveTo>
                  <a:cubicBezTo>
                    <a:pt x="185" y="1"/>
                    <a:pt x="142" y="17"/>
                    <a:pt x="114" y="54"/>
                  </a:cubicBezTo>
                  <a:cubicBezTo>
                    <a:pt x="0" y="215"/>
                    <a:pt x="405" y="437"/>
                    <a:pt x="608" y="437"/>
                  </a:cubicBezTo>
                  <a:cubicBezTo>
                    <a:pt x="653" y="437"/>
                    <a:pt x="688" y="426"/>
                    <a:pt x="705" y="401"/>
                  </a:cubicBezTo>
                  <a:cubicBezTo>
                    <a:pt x="780" y="288"/>
                    <a:pt x="444" y="1"/>
                    <a:pt x="234" y="1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66;p51">
              <a:extLst>
                <a:ext uri="{FF2B5EF4-FFF2-40B4-BE49-F238E27FC236}">
                  <a16:creationId xmlns:a16="http://schemas.microsoft.com/office/drawing/2014/main" id="{D04B5EC8-3603-79DD-E6E5-B8CD650CFD97}"/>
                </a:ext>
              </a:extLst>
            </p:cNvPr>
            <p:cNvSpPr/>
            <p:nvPr/>
          </p:nvSpPr>
          <p:spPr>
            <a:xfrm>
              <a:off x="7879258" y="1541708"/>
              <a:ext cx="27371" cy="14054"/>
            </a:xfrm>
            <a:custGeom>
              <a:avLst/>
              <a:gdLst/>
              <a:ahLst/>
              <a:cxnLst/>
              <a:rect l="l" t="t" r="r" b="b"/>
              <a:pathLst>
                <a:path w="742" h="381" extrusionOk="0">
                  <a:moveTo>
                    <a:pt x="210" y="1"/>
                  </a:moveTo>
                  <a:cubicBezTo>
                    <a:pt x="141" y="1"/>
                    <a:pt x="84" y="18"/>
                    <a:pt x="61" y="59"/>
                  </a:cubicBezTo>
                  <a:cubicBezTo>
                    <a:pt x="0" y="190"/>
                    <a:pt x="270" y="381"/>
                    <a:pt x="470" y="381"/>
                  </a:cubicBezTo>
                  <a:cubicBezTo>
                    <a:pt x="535" y="381"/>
                    <a:pt x="592" y="361"/>
                    <a:pt x="629" y="313"/>
                  </a:cubicBezTo>
                  <a:cubicBezTo>
                    <a:pt x="741" y="157"/>
                    <a:pt x="418" y="1"/>
                    <a:pt x="210" y="1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67;p51">
              <a:extLst>
                <a:ext uri="{FF2B5EF4-FFF2-40B4-BE49-F238E27FC236}">
                  <a16:creationId xmlns:a16="http://schemas.microsoft.com/office/drawing/2014/main" id="{F86DA69B-DAED-62BC-D4BA-0B74CC61AFAA}"/>
                </a:ext>
              </a:extLst>
            </p:cNvPr>
            <p:cNvSpPr/>
            <p:nvPr/>
          </p:nvSpPr>
          <p:spPr>
            <a:xfrm>
              <a:off x="7898476" y="1605484"/>
              <a:ext cx="22612" cy="18997"/>
            </a:xfrm>
            <a:custGeom>
              <a:avLst/>
              <a:gdLst/>
              <a:ahLst/>
              <a:cxnLst/>
              <a:rect l="l" t="t" r="r" b="b"/>
              <a:pathLst>
                <a:path w="613" h="515" extrusionOk="0">
                  <a:moveTo>
                    <a:pt x="435" y="1"/>
                  </a:moveTo>
                  <a:cubicBezTo>
                    <a:pt x="274" y="1"/>
                    <a:pt x="1" y="370"/>
                    <a:pt x="165" y="494"/>
                  </a:cubicBezTo>
                  <a:cubicBezTo>
                    <a:pt x="185" y="508"/>
                    <a:pt x="206" y="515"/>
                    <a:pt x="229" y="515"/>
                  </a:cubicBezTo>
                  <a:cubicBezTo>
                    <a:pt x="400" y="515"/>
                    <a:pt x="612" y="122"/>
                    <a:pt x="489" y="20"/>
                  </a:cubicBezTo>
                  <a:cubicBezTo>
                    <a:pt x="474" y="7"/>
                    <a:pt x="455" y="1"/>
                    <a:pt x="435" y="1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68;p51">
              <a:extLst>
                <a:ext uri="{FF2B5EF4-FFF2-40B4-BE49-F238E27FC236}">
                  <a16:creationId xmlns:a16="http://schemas.microsoft.com/office/drawing/2014/main" id="{995E4A7F-FFAF-7B84-FC10-014998CBCB71}"/>
                </a:ext>
              </a:extLst>
            </p:cNvPr>
            <p:cNvSpPr/>
            <p:nvPr/>
          </p:nvSpPr>
          <p:spPr>
            <a:xfrm>
              <a:off x="7916956" y="1509248"/>
              <a:ext cx="23497" cy="67947"/>
            </a:xfrm>
            <a:custGeom>
              <a:avLst/>
              <a:gdLst/>
              <a:ahLst/>
              <a:cxnLst/>
              <a:rect l="l" t="t" r="r" b="b"/>
              <a:pathLst>
                <a:path w="637" h="1842" extrusionOk="0">
                  <a:moveTo>
                    <a:pt x="47" y="1"/>
                  </a:moveTo>
                  <a:cubicBezTo>
                    <a:pt x="23" y="13"/>
                    <a:pt x="0" y="36"/>
                    <a:pt x="11" y="70"/>
                  </a:cubicBezTo>
                  <a:lnTo>
                    <a:pt x="533" y="1806"/>
                  </a:lnTo>
                  <a:cubicBezTo>
                    <a:pt x="544" y="1829"/>
                    <a:pt x="567" y="1841"/>
                    <a:pt x="590" y="1841"/>
                  </a:cubicBezTo>
                  <a:cubicBezTo>
                    <a:pt x="625" y="1829"/>
                    <a:pt x="636" y="1795"/>
                    <a:pt x="625" y="1772"/>
                  </a:cubicBezTo>
                  <a:lnTo>
                    <a:pt x="116" y="36"/>
                  </a:lnTo>
                  <a:cubicBezTo>
                    <a:pt x="104" y="13"/>
                    <a:pt x="70" y="1"/>
                    <a:pt x="47" y="1"/>
                  </a:cubicBezTo>
                  <a:close/>
                </a:path>
              </a:pathLst>
            </a:custGeom>
            <a:solidFill>
              <a:srgbClr val="FF39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69;p51">
              <a:extLst>
                <a:ext uri="{FF2B5EF4-FFF2-40B4-BE49-F238E27FC236}">
                  <a16:creationId xmlns:a16="http://schemas.microsoft.com/office/drawing/2014/main" id="{FAF16EDF-BD38-F88A-7E93-8F4BEA945078}"/>
                </a:ext>
              </a:extLst>
            </p:cNvPr>
            <p:cNvSpPr/>
            <p:nvPr/>
          </p:nvSpPr>
          <p:spPr>
            <a:xfrm>
              <a:off x="7941264" y="1557089"/>
              <a:ext cx="45298" cy="20509"/>
            </a:xfrm>
            <a:custGeom>
              <a:avLst/>
              <a:gdLst/>
              <a:ahLst/>
              <a:cxnLst/>
              <a:rect l="l" t="t" r="r" b="b"/>
              <a:pathLst>
                <a:path w="1228" h="556" extrusionOk="0">
                  <a:moveTo>
                    <a:pt x="1216" y="0"/>
                  </a:moveTo>
                  <a:lnTo>
                    <a:pt x="1" y="370"/>
                  </a:lnTo>
                  <a:lnTo>
                    <a:pt x="24" y="556"/>
                  </a:lnTo>
                  <a:lnTo>
                    <a:pt x="1227" y="162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rgbClr val="FF39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70;p51">
              <a:extLst>
                <a:ext uri="{FF2B5EF4-FFF2-40B4-BE49-F238E27FC236}">
                  <a16:creationId xmlns:a16="http://schemas.microsoft.com/office/drawing/2014/main" id="{6D5AFE67-0290-368D-3BDD-8C9CBDEC5C3D}"/>
                </a:ext>
              </a:extLst>
            </p:cNvPr>
            <p:cNvSpPr/>
            <p:nvPr/>
          </p:nvSpPr>
          <p:spPr>
            <a:xfrm>
              <a:off x="7931305" y="1566717"/>
              <a:ext cx="19845" cy="15899"/>
            </a:xfrm>
            <a:custGeom>
              <a:avLst/>
              <a:gdLst/>
              <a:ahLst/>
              <a:cxnLst/>
              <a:rect l="l" t="t" r="r" b="b"/>
              <a:pathLst>
                <a:path w="538" h="431" extrusionOk="0">
                  <a:moveTo>
                    <a:pt x="210" y="0"/>
                  </a:moveTo>
                  <a:cubicBezTo>
                    <a:pt x="84" y="0"/>
                    <a:pt x="26" y="131"/>
                    <a:pt x="16" y="237"/>
                  </a:cubicBezTo>
                  <a:cubicBezTo>
                    <a:pt x="1" y="374"/>
                    <a:pt x="105" y="431"/>
                    <a:pt x="221" y="431"/>
                  </a:cubicBezTo>
                  <a:cubicBezTo>
                    <a:pt x="282" y="431"/>
                    <a:pt x="346" y="415"/>
                    <a:pt x="398" y="387"/>
                  </a:cubicBezTo>
                  <a:cubicBezTo>
                    <a:pt x="537" y="307"/>
                    <a:pt x="491" y="86"/>
                    <a:pt x="294" y="17"/>
                  </a:cubicBezTo>
                  <a:cubicBezTo>
                    <a:pt x="263" y="5"/>
                    <a:pt x="235" y="0"/>
                    <a:pt x="210" y="0"/>
                  </a:cubicBezTo>
                  <a:close/>
                </a:path>
              </a:pathLst>
            </a:custGeom>
            <a:solidFill>
              <a:srgbClr val="FF39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71;p51">
              <a:extLst>
                <a:ext uri="{FF2B5EF4-FFF2-40B4-BE49-F238E27FC236}">
                  <a16:creationId xmlns:a16="http://schemas.microsoft.com/office/drawing/2014/main" id="{DB9663F4-47E7-79B4-5F6A-6CF0D093F2E0}"/>
                </a:ext>
              </a:extLst>
            </p:cNvPr>
            <p:cNvSpPr/>
            <p:nvPr/>
          </p:nvSpPr>
          <p:spPr>
            <a:xfrm>
              <a:off x="7892574" y="1490473"/>
              <a:ext cx="39322" cy="15013"/>
            </a:xfrm>
            <a:custGeom>
              <a:avLst/>
              <a:gdLst/>
              <a:ahLst/>
              <a:cxnLst/>
              <a:rect l="l" t="t" r="r" b="b"/>
              <a:pathLst>
                <a:path w="1066" h="407" extrusionOk="0">
                  <a:moveTo>
                    <a:pt x="1008" y="0"/>
                  </a:moveTo>
                  <a:cubicBezTo>
                    <a:pt x="453" y="12"/>
                    <a:pt x="47" y="301"/>
                    <a:pt x="24" y="313"/>
                  </a:cubicBezTo>
                  <a:cubicBezTo>
                    <a:pt x="13" y="324"/>
                    <a:pt x="1" y="348"/>
                    <a:pt x="13" y="371"/>
                  </a:cubicBezTo>
                  <a:lnTo>
                    <a:pt x="13" y="383"/>
                  </a:lnTo>
                  <a:cubicBezTo>
                    <a:pt x="27" y="397"/>
                    <a:pt x="46" y="407"/>
                    <a:pt x="63" y="407"/>
                  </a:cubicBezTo>
                  <a:cubicBezTo>
                    <a:pt x="74" y="407"/>
                    <a:pt x="85" y="403"/>
                    <a:pt x="94" y="394"/>
                  </a:cubicBezTo>
                  <a:cubicBezTo>
                    <a:pt x="94" y="394"/>
                    <a:pt x="487" y="116"/>
                    <a:pt x="1008" y="105"/>
                  </a:cubicBezTo>
                  <a:cubicBezTo>
                    <a:pt x="1043" y="105"/>
                    <a:pt x="1066" y="82"/>
                    <a:pt x="1066" y="47"/>
                  </a:cubicBezTo>
                  <a:cubicBezTo>
                    <a:pt x="1066" y="23"/>
                    <a:pt x="1043" y="0"/>
                    <a:pt x="1008" y="0"/>
                  </a:cubicBezTo>
                  <a:close/>
                </a:path>
              </a:pathLst>
            </a:custGeom>
            <a:solidFill>
              <a:srgbClr val="EE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72;p51">
              <a:extLst>
                <a:ext uri="{FF2B5EF4-FFF2-40B4-BE49-F238E27FC236}">
                  <a16:creationId xmlns:a16="http://schemas.microsoft.com/office/drawing/2014/main" id="{7872E582-5A60-4323-7B7A-C84DB312BD62}"/>
                </a:ext>
              </a:extLst>
            </p:cNvPr>
            <p:cNvSpPr/>
            <p:nvPr/>
          </p:nvSpPr>
          <p:spPr>
            <a:xfrm>
              <a:off x="7936985" y="1662547"/>
              <a:ext cx="26522" cy="33346"/>
            </a:xfrm>
            <a:custGeom>
              <a:avLst/>
              <a:gdLst/>
              <a:ahLst/>
              <a:cxnLst/>
              <a:rect l="l" t="t" r="r" b="b"/>
              <a:pathLst>
                <a:path w="719" h="904" extrusionOk="0">
                  <a:moveTo>
                    <a:pt x="568" y="0"/>
                  </a:moveTo>
                  <a:lnTo>
                    <a:pt x="1" y="58"/>
                  </a:lnTo>
                  <a:cubicBezTo>
                    <a:pt x="1" y="58"/>
                    <a:pt x="209" y="903"/>
                    <a:pt x="464" y="903"/>
                  </a:cubicBezTo>
                  <a:cubicBezTo>
                    <a:pt x="718" y="903"/>
                    <a:pt x="568" y="1"/>
                    <a:pt x="568" y="0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73;p51">
              <a:extLst>
                <a:ext uri="{FF2B5EF4-FFF2-40B4-BE49-F238E27FC236}">
                  <a16:creationId xmlns:a16="http://schemas.microsoft.com/office/drawing/2014/main" id="{B510482E-8369-AE7E-87C6-50963A49E684}"/>
                </a:ext>
              </a:extLst>
            </p:cNvPr>
            <p:cNvSpPr/>
            <p:nvPr/>
          </p:nvSpPr>
          <p:spPr>
            <a:xfrm>
              <a:off x="7944694" y="1695782"/>
              <a:ext cx="24530" cy="8300"/>
            </a:xfrm>
            <a:custGeom>
              <a:avLst/>
              <a:gdLst/>
              <a:ahLst/>
              <a:cxnLst/>
              <a:rect l="l" t="t" r="r" b="b"/>
              <a:pathLst>
                <a:path w="665" h="225" extrusionOk="0">
                  <a:moveTo>
                    <a:pt x="297" y="0"/>
                  </a:moveTo>
                  <a:cubicBezTo>
                    <a:pt x="283" y="0"/>
                    <a:pt x="269" y="1"/>
                    <a:pt x="255" y="2"/>
                  </a:cubicBezTo>
                  <a:cubicBezTo>
                    <a:pt x="0" y="25"/>
                    <a:pt x="0" y="118"/>
                    <a:pt x="0" y="118"/>
                  </a:cubicBezTo>
                  <a:cubicBezTo>
                    <a:pt x="15" y="193"/>
                    <a:pt x="186" y="224"/>
                    <a:pt x="338" y="224"/>
                  </a:cubicBezTo>
                  <a:cubicBezTo>
                    <a:pt x="422" y="224"/>
                    <a:pt x="500" y="215"/>
                    <a:pt x="545" y="199"/>
                  </a:cubicBezTo>
                  <a:cubicBezTo>
                    <a:pt x="664" y="166"/>
                    <a:pt x="518" y="0"/>
                    <a:pt x="297" y="0"/>
                  </a:cubicBezTo>
                  <a:close/>
                </a:path>
              </a:pathLst>
            </a:custGeom>
            <a:solidFill>
              <a:srgbClr val="E2B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Google Shape;2011;p54">
            <a:extLst>
              <a:ext uri="{FF2B5EF4-FFF2-40B4-BE49-F238E27FC236}">
                <a16:creationId xmlns:a16="http://schemas.microsoft.com/office/drawing/2014/main" id="{B75E5CE0-F732-7A09-0DCA-AB2B596741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79012">
            <a:off x="138970" y="2122452"/>
            <a:ext cx="1506671" cy="17568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014;p54">
            <a:extLst>
              <a:ext uri="{FF2B5EF4-FFF2-40B4-BE49-F238E27FC236}">
                <a16:creationId xmlns:a16="http://schemas.microsoft.com/office/drawing/2014/main" id="{4F188298-8BF1-DC86-06AD-74F28DB1E280}"/>
              </a:ext>
            </a:extLst>
          </p:cNvPr>
          <p:cNvGrpSpPr/>
          <p:nvPr/>
        </p:nvGrpSpPr>
        <p:grpSpPr>
          <a:xfrm>
            <a:off x="1028006" y="1811204"/>
            <a:ext cx="3056314" cy="1978747"/>
            <a:chOff x="4397875" y="1240650"/>
            <a:chExt cx="2922900" cy="187470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9" name="Google Shape;2015;p54">
              <a:extLst>
                <a:ext uri="{FF2B5EF4-FFF2-40B4-BE49-F238E27FC236}">
                  <a16:creationId xmlns:a16="http://schemas.microsoft.com/office/drawing/2014/main" id="{645E6ECD-7808-87B1-2B9F-F048F96092D8}"/>
                </a:ext>
              </a:extLst>
            </p:cNvPr>
            <p:cNvSpPr/>
            <p:nvPr/>
          </p:nvSpPr>
          <p:spPr>
            <a:xfrm>
              <a:off x="4397875" y="1240650"/>
              <a:ext cx="2922900" cy="1874700"/>
            </a:xfrm>
            <a:prstGeom prst="roundRect">
              <a:avLst>
                <a:gd name="adj" fmla="val 7342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THỜI GIAN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latin typeface="#9Slide04 SFU CenturySchoolbook" panose="00000400000000000000" pitchFamily="2" charset="0"/>
              </a:endParaRPr>
            </a:p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600" dirty="0" err="1">
                  <a:latin typeface="#9Slide04 SFU CenturySchoolbook" panose="00000400000000000000" pitchFamily="2" charset="0"/>
                </a:rPr>
                <a:t>Ngày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20/4</a:t>
              </a:r>
            </a:p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600" dirty="0" err="1">
                  <a:latin typeface="#9Slide04 SFU CenturySchoolbook" panose="00000400000000000000" pitchFamily="2" charset="0"/>
                </a:rPr>
                <a:t>Khoảng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11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giờ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trưa</a:t>
              </a:r>
              <a:endParaRPr sz="2600" dirty="0">
                <a:latin typeface="#9Slide04 SFU CenturySchoolbook" panose="00000400000000000000" pitchFamily="2" charset="0"/>
              </a:endParaRPr>
            </a:p>
          </p:txBody>
        </p:sp>
        <p:sp>
          <p:nvSpPr>
            <p:cNvPr id="30" name="Google Shape;2016;p54">
              <a:extLst>
                <a:ext uri="{FF2B5EF4-FFF2-40B4-BE49-F238E27FC236}">
                  <a16:creationId xmlns:a16="http://schemas.microsoft.com/office/drawing/2014/main" id="{D78070EE-B5E5-E60C-2E5D-29D133549E1D}"/>
                </a:ext>
              </a:extLst>
            </p:cNvPr>
            <p:cNvSpPr/>
            <p:nvPr/>
          </p:nvSpPr>
          <p:spPr>
            <a:xfrm>
              <a:off x="5828450" y="1309250"/>
              <a:ext cx="61800" cy="61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/>
            </a:p>
          </p:txBody>
        </p:sp>
      </p:grpSp>
      <p:pic>
        <p:nvPicPr>
          <p:cNvPr id="1031" name="Google Shape;2011;p54">
            <a:extLst>
              <a:ext uri="{FF2B5EF4-FFF2-40B4-BE49-F238E27FC236}">
                <a16:creationId xmlns:a16="http://schemas.microsoft.com/office/drawing/2014/main" id="{D091D43D-497C-9A4C-84CC-6459A3CA0C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79012">
            <a:off x="4634980" y="2089003"/>
            <a:ext cx="1506671" cy="17568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3" name="Google Shape;2014;p54">
            <a:extLst>
              <a:ext uri="{FF2B5EF4-FFF2-40B4-BE49-F238E27FC236}">
                <a16:creationId xmlns:a16="http://schemas.microsoft.com/office/drawing/2014/main" id="{B5BC6327-BC7D-C695-CC15-89B734BD61EF}"/>
              </a:ext>
            </a:extLst>
          </p:cNvPr>
          <p:cNvGrpSpPr/>
          <p:nvPr/>
        </p:nvGrpSpPr>
        <p:grpSpPr>
          <a:xfrm>
            <a:off x="5531761" y="1811203"/>
            <a:ext cx="3056314" cy="1978747"/>
            <a:chOff x="4397875" y="1240650"/>
            <a:chExt cx="2922900" cy="187470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035" name="Google Shape;2015;p54">
              <a:extLst>
                <a:ext uri="{FF2B5EF4-FFF2-40B4-BE49-F238E27FC236}">
                  <a16:creationId xmlns:a16="http://schemas.microsoft.com/office/drawing/2014/main" id="{8547799B-1924-5121-BF7C-0BC5335961E6}"/>
                </a:ext>
              </a:extLst>
            </p:cNvPr>
            <p:cNvSpPr/>
            <p:nvPr/>
          </p:nvSpPr>
          <p:spPr>
            <a:xfrm>
              <a:off x="4397875" y="1240650"/>
              <a:ext cx="2922900" cy="1874700"/>
            </a:xfrm>
            <a:prstGeom prst="roundRect">
              <a:avLst>
                <a:gd name="adj" fmla="val 7342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KHÔNG GIAN</a:t>
              </a:r>
            </a:p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latin typeface="#9Slide04 SFU CenturySchoolbook" panose="00000400000000000000" pitchFamily="2" charset="0"/>
                </a:rPr>
                <a:t>Trên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tàu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của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thuyền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trưởng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Ne-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mo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+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Dưới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đáy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đại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600" dirty="0" err="1">
                  <a:latin typeface="#9Slide04 SFU CenturySchoolbook" panose="00000400000000000000" pitchFamily="2" charset="0"/>
                </a:rPr>
                <a:t>dương</a:t>
              </a:r>
              <a:r>
                <a:rPr lang="en-US" sz="2600" dirty="0">
                  <a:latin typeface="#9Slide04 SFU CenturySchoolbook" panose="00000400000000000000" pitchFamily="2" charset="0"/>
                </a:rPr>
                <a:t> bao la</a:t>
              </a:r>
              <a:endParaRPr sz="2600" dirty="0">
                <a:latin typeface="#9Slide04 SFU CenturySchoolbook" panose="00000400000000000000" pitchFamily="2" charset="0"/>
              </a:endParaRPr>
            </a:p>
          </p:txBody>
        </p:sp>
        <p:sp>
          <p:nvSpPr>
            <p:cNvPr id="1036" name="Google Shape;2016;p54">
              <a:extLst>
                <a:ext uri="{FF2B5EF4-FFF2-40B4-BE49-F238E27FC236}">
                  <a16:creationId xmlns:a16="http://schemas.microsoft.com/office/drawing/2014/main" id="{7EBE9F42-CE55-B2BC-6854-C8A913F6F096}"/>
                </a:ext>
              </a:extLst>
            </p:cNvPr>
            <p:cNvSpPr/>
            <p:nvPr/>
          </p:nvSpPr>
          <p:spPr>
            <a:xfrm>
              <a:off x="5828450" y="1309250"/>
              <a:ext cx="61800" cy="61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/>
            </a:p>
          </p:txBody>
        </p:sp>
      </p:grp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D98F7113-798B-A18E-9AFA-AC91B1B5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362" y="368406"/>
            <a:ext cx="1168996" cy="1168996"/>
          </a:xfrm>
          <a:prstGeom prst="rect">
            <a:avLst/>
          </a:prstGeom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4B6EFE08-FE4A-91CD-E31C-9634E544F76D}"/>
              </a:ext>
            </a:extLst>
          </p:cNvPr>
          <p:cNvSpPr txBox="1"/>
          <p:nvPr/>
        </p:nvSpPr>
        <p:spPr>
          <a:xfrm>
            <a:off x="1260535" y="4043224"/>
            <a:ext cx="7098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Bối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</a:p>
          <a:p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Cuộc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mạo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hiểm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li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kì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hấp</a:t>
            </a:r>
            <a:r>
              <a:rPr lang="en-US" sz="24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dẫn</a:t>
            </a:r>
            <a:endParaRPr lang="en-US" sz="2400" dirty="0">
              <a:solidFill>
                <a:srgbClr val="FF000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750;p69">
            <a:extLst>
              <a:ext uri="{FF2B5EF4-FFF2-40B4-BE49-F238E27FC236}">
                <a16:creationId xmlns:a16="http://schemas.microsoft.com/office/drawing/2014/main" id="{7D0272E0-80CA-5263-2207-85D55E60D6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8" t="-864" r="54801" b="64550"/>
          <a:stretch/>
        </p:blipFill>
        <p:spPr>
          <a:xfrm rot="3590639" flipH="1">
            <a:off x="5924407" y="911322"/>
            <a:ext cx="1387641" cy="14117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51;p69">
            <a:extLst>
              <a:ext uri="{FF2B5EF4-FFF2-40B4-BE49-F238E27FC236}">
                <a16:creationId xmlns:a16="http://schemas.microsoft.com/office/drawing/2014/main" id="{01EEDD1D-0A53-C588-70F6-BFE85D0BBD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3321" y="3082153"/>
            <a:ext cx="622626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rgbClr val="FF0000"/>
                </a:solidFill>
                <a:latin typeface="#9Slide04 HLT Aquus" panose="00000500000000000000" pitchFamily="2" charset="0"/>
              </a:rPr>
              <a:t>Tình</a:t>
            </a:r>
            <a:r>
              <a:rPr lang="en-US" sz="6000" dirty="0">
                <a:solidFill>
                  <a:srgbClr val="FF0000"/>
                </a:solidFill>
                <a:latin typeface="#9Slide04 HLT Aquus" panose="000005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4 HLT Aquus" panose="00000500000000000000" pitchFamily="2" charset="0"/>
              </a:rPr>
              <a:t>huống</a:t>
            </a:r>
            <a:r>
              <a:rPr lang="en-US" sz="6000" dirty="0">
                <a:solidFill>
                  <a:srgbClr val="FF0000"/>
                </a:solidFill>
                <a:latin typeface="#9Slide04 HLT Aquus" panose="000005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4 HLT Aquus" panose="00000500000000000000" pitchFamily="2" charset="0"/>
              </a:rPr>
              <a:t>truyện</a:t>
            </a:r>
            <a:r>
              <a:rPr lang="en-US" sz="6000" dirty="0">
                <a:solidFill>
                  <a:srgbClr val="FF0000"/>
                </a:solidFill>
                <a:latin typeface="#9Slide04 HLT Aquus" panose="00000500000000000000" pitchFamily="2" charset="0"/>
              </a:rPr>
              <a:t>  VÀ </a:t>
            </a:r>
            <a:r>
              <a:rPr lang="en-US" sz="6000" dirty="0" err="1">
                <a:solidFill>
                  <a:srgbClr val="FF0000"/>
                </a:solidFill>
                <a:latin typeface="#9Slide04 HLT Aquus" panose="00000500000000000000" pitchFamily="2" charset="0"/>
              </a:rPr>
              <a:t>Cốt</a:t>
            </a:r>
            <a:r>
              <a:rPr lang="en-US" sz="6000" dirty="0">
                <a:solidFill>
                  <a:srgbClr val="FF0000"/>
                </a:solidFill>
                <a:latin typeface="#9Slide04 HLT Aquus" panose="000005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4 HLT Aquus" panose="00000500000000000000" pitchFamily="2" charset="0"/>
              </a:rPr>
              <a:t>truyện</a:t>
            </a:r>
            <a:endParaRPr sz="6000" dirty="0">
              <a:solidFill>
                <a:srgbClr val="FF0000"/>
              </a:solidFill>
              <a:latin typeface="#9Slide04 HLT Aquus" panose="00000500000000000000" pitchFamily="2" charset="0"/>
            </a:endParaRPr>
          </a:p>
        </p:txBody>
      </p:sp>
      <p:sp>
        <p:nvSpPr>
          <p:cNvPr id="10" name="Google Shape;752;p69">
            <a:extLst>
              <a:ext uri="{FF2B5EF4-FFF2-40B4-BE49-F238E27FC236}">
                <a16:creationId xmlns:a16="http://schemas.microsoft.com/office/drawing/2014/main" id="{79D218B7-1B25-56B3-C9CC-BA65FFC840D3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6097234" y="899192"/>
            <a:ext cx="14799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dirty="0">
                <a:solidFill>
                  <a:srgbClr val="FF0000"/>
                </a:solidFill>
                <a:latin typeface="#9Slide04 HLT Aquus" panose="00000500000000000000" pitchFamily="2" charset="0"/>
              </a:rPr>
              <a:t>03.</a:t>
            </a:r>
            <a:endParaRPr sz="6800" dirty="0">
              <a:solidFill>
                <a:srgbClr val="FF0000"/>
              </a:solidFill>
              <a:latin typeface="#9Slide04 HLT Aquus" panose="000005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5 cuốn sách khoa học viễn tưởng hay mang đậm chất hiện thực, sống động -  Readvii">
            <a:extLst>
              <a:ext uri="{FF2B5EF4-FFF2-40B4-BE49-F238E27FC236}">
                <a16:creationId xmlns:a16="http://schemas.microsoft.com/office/drawing/2014/main" id="{762DEE65-33A5-2F61-A798-A5BDE8397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2"/>
          <a:stretch/>
        </p:blipFill>
        <p:spPr bwMode="auto">
          <a:xfrm>
            <a:off x="-1" y="0"/>
            <a:ext cx="62840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66;p64">
            <a:extLst>
              <a:ext uri="{FF2B5EF4-FFF2-40B4-BE49-F238E27FC236}">
                <a16:creationId xmlns:a16="http://schemas.microsoft.com/office/drawing/2014/main" id="{1DBF53CD-7C0A-2130-65F5-5ADBDE53D6CA}"/>
              </a:ext>
            </a:extLst>
          </p:cNvPr>
          <p:cNvSpPr/>
          <p:nvPr/>
        </p:nvSpPr>
        <p:spPr>
          <a:xfrm flipH="1">
            <a:off x="3211758" y="0"/>
            <a:ext cx="4858104" cy="5143501"/>
          </a:xfrm>
          <a:custGeom>
            <a:avLst/>
            <a:gdLst/>
            <a:ahLst/>
            <a:cxnLst/>
            <a:rect l="l" t="t" r="r" b="b"/>
            <a:pathLst>
              <a:path w="13986" h="29532" extrusionOk="0">
                <a:moveTo>
                  <a:pt x="1" y="1"/>
                </a:moveTo>
                <a:lnTo>
                  <a:pt x="1" y="29532"/>
                </a:lnTo>
                <a:lnTo>
                  <a:pt x="11119" y="29532"/>
                </a:lnTo>
                <a:cubicBezTo>
                  <a:pt x="6484" y="20887"/>
                  <a:pt x="7964" y="5595"/>
                  <a:pt x="1398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Google Shape;409;p46">
            <a:extLst>
              <a:ext uri="{FF2B5EF4-FFF2-40B4-BE49-F238E27FC236}">
                <a16:creationId xmlns:a16="http://schemas.microsoft.com/office/drawing/2014/main" id="{2C4D7334-5221-87F2-3568-5356DA85D511}"/>
              </a:ext>
            </a:extLst>
          </p:cNvPr>
          <p:cNvSpPr txBox="1">
            <a:spLocks/>
          </p:cNvSpPr>
          <p:nvPr/>
        </p:nvSpPr>
        <p:spPr>
          <a:xfrm>
            <a:off x="5159141" y="1059650"/>
            <a:ext cx="3984859" cy="3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#9Slide05 Edwardian" panose="02040603050506020204" pitchFamily="18" charset="0"/>
                <a:ea typeface="Just Another Hand"/>
                <a:cs typeface="Just Another Hand"/>
                <a:sym typeface="Just Another Hand"/>
              </a:rPr>
              <a:t>Tri </a:t>
            </a:r>
            <a:r>
              <a:rPr lang="en-US" sz="8800" dirty="0" err="1">
                <a:solidFill>
                  <a:srgbClr val="FF0000"/>
                </a:solidFill>
                <a:latin typeface="#9Slide05 Edwardian" panose="02040603050506020204" pitchFamily="18" charset="0"/>
                <a:ea typeface="Just Another Hand"/>
                <a:cs typeface="Just Another Hand"/>
                <a:sym typeface="Just Another Hand"/>
              </a:rPr>
              <a:t>thức</a:t>
            </a:r>
            <a:r>
              <a:rPr lang="en-US" sz="8800" dirty="0">
                <a:solidFill>
                  <a:srgbClr val="FF0000"/>
                </a:solidFill>
                <a:latin typeface="#9Slide05 Edwardian" panose="02040603050506020204" pitchFamily="18" charset="0"/>
                <a:ea typeface="Just Another Hand"/>
                <a:cs typeface="Just Another Hand"/>
                <a:sym typeface="Just Another Hand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Edwardian" panose="02040603050506020204" pitchFamily="18" charset="0"/>
                <a:ea typeface="Just Another Hand"/>
                <a:cs typeface="Just Another Hand"/>
                <a:sym typeface="Just Another Hand"/>
              </a:rPr>
              <a:t>Ngữ</a:t>
            </a:r>
            <a:r>
              <a:rPr lang="en-US" sz="8800" dirty="0">
                <a:solidFill>
                  <a:srgbClr val="FF0000"/>
                </a:solidFill>
                <a:latin typeface="#9Slide05 Edwardian" panose="02040603050506020204" pitchFamily="18" charset="0"/>
                <a:ea typeface="Just Another Hand"/>
                <a:cs typeface="Just Another Hand"/>
                <a:sym typeface="Just Another Hand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Edwardian" panose="02040603050506020204" pitchFamily="18" charset="0"/>
                <a:ea typeface="Just Another Hand"/>
                <a:cs typeface="Just Another Hand"/>
                <a:sym typeface="Just Another Hand"/>
              </a:rPr>
              <a:t>văn</a:t>
            </a:r>
            <a:endParaRPr lang="en-US" sz="7200" dirty="0">
              <a:solidFill>
                <a:srgbClr val="FF0000"/>
              </a:solidFill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B7BD41-CC3F-CDAB-CC69-446B12FBC6D1}"/>
              </a:ext>
            </a:extLst>
          </p:cNvPr>
          <p:cNvSpPr txBox="1"/>
          <p:nvPr/>
        </p:nvSpPr>
        <p:spPr>
          <a:xfrm>
            <a:off x="690671" y="468873"/>
            <a:ext cx="4878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a/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huống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truyện</a:t>
            </a:r>
            <a:endParaRPr lang="en-US" sz="32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3C54D-4E6E-AEE6-6329-2A038D9744C1}"/>
              </a:ext>
            </a:extLst>
          </p:cNvPr>
          <p:cNvSpPr txBox="1"/>
          <p:nvPr/>
        </p:nvSpPr>
        <p:spPr>
          <a:xfrm>
            <a:off x="690671" y="1652846"/>
            <a:ext cx="48783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latin typeface="#9Slide03 AmpleSoft" panose="02000000000000000000" pitchFamily="2" charset="0"/>
              </a:rPr>
              <a:t>Tàu</a:t>
            </a:r>
            <a:r>
              <a:rPr lang="en-US" sz="2600" dirty="0">
                <a:latin typeface="#9Slide03 AmpleSoft" panose="02000000000000000000" pitchFamily="2" charset="0"/>
              </a:rPr>
              <a:t> No-</a:t>
            </a:r>
            <a:r>
              <a:rPr lang="en-US" sz="2600" dirty="0" err="1">
                <a:latin typeface="#9Slide03 AmpleSoft" panose="02000000000000000000" pitchFamily="2" charset="0"/>
              </a:rPr>
              <a:t>ti</a:t>
            </a:r>
            <a:r>
              <a:rPr lang="en-US" sz="2600" dirty="0">
                <a:latin typeface="#9Slide03 AmpleSoft" panose="02000000000000000000" pitchFamily="2" charset="0"/>
              </a:rPr>
              <a:t>-</a:t>
            </a:r>
            <a:r>
              <a:rPr lang="en-US" sz="2600" dirty="0" err="1">
                <a:latin typeface="#9Slide03 AmpleSoft" panose="02000000000000000000" pitchFamily="2" charset="0"/>
              </a:rPr>
              <a:t>lớt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gặp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và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chiến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đấu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với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đàn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bạch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tuộc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khổng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lồ</a:t>
            </a:r>
            <a:endParaRPr lang="en-US" sz="26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1026" name="Picture 2" descr="Những người thuyền trưởng tài năng của Bất động sản Dreamland - Công ty Bất  Động Sản DreamLand">
            <a:extLst>
              <a:ext uri="{FF2B5EF4-FFF2-40B4-BE49-F238E27FC236}">
                <a16:creationId xmlns:a16="http://schemas.microsoft.com/office/drawing/2014/main" id="{645CC877-FBC0-3D94-71BA-0F927083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" b="99002" l="10000" r="91250">
                        <a14:foregroundMark x1="26625" y1="92180" x2="48000" y2="99168"/>
                        <a14:foregroundMark x1="91250" y1="79368" x2="90375" y2="78203"/>
                        <a14:foregroundMark x1="40250" y1="10483" x2="58375" y2="11148"/>
                        <a14:foregroundMark x1="58375" y1="11148" x2="59875" y2="14642"/>
                        <a14:foregroundMark x1="47625" y1="5990" x2="52125" y2="9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70" y="2763511"/>
            <a:ext cx="3121122" cy="234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BD0DC1-6EE6-32EF-27DE-88DB7EC45D9E}"/>
              </a:ext>
            </a:extLst>
          </p:cNvPr>
          <p:cNvSpPr txBox="1"/>
          <p:nvPr/>
        </p:nvSpPr>
        <p:spPr>
          <a:xfrm>
            <a:off x="690671" y="2974087"/>
            <a:ext cx="487832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Tình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huống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truyện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mang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tính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phiêu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lưu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khám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phá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mạo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hiểm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quyết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liệt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li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kì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hấp</a:t>
            </a:r>
            <a:r>
              <a:rPr lang="en-US" sz="26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dẫn</a:t>
            </a:r>
            <a:endParaRPr lang="en-US" sz="26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B7BD41-CC3F-CDAB-CC69-446B12FBC6D1}"/>
              </a:ext>
            </a:extLst>
          </p:cNvPr>
          <p:cNvSpPr txBox="1"/>
          <p:nvPr/>
        </p:nvSpPr>
        <p:spPr>
          <a:xfrm>
            <a:off x="237445" y="1412364"/>
            <a:ext cx="38392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8450" algn="just">
              <a:buFont typeface="Wingdings" panose="05000000000000000000" pitchFamily="2" charset="2"/>
              <a:buChar char="§"/>
            </a:pP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Con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tàu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No-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ti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-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lớt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lặn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xuống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cuộc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trò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chuyện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giữa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tôi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”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với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Nét-len</a:t>
            </a:r>
            <a:endParaRPr lang="en-US" sz="22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053EA8-1D02-36F2-3C72-FEB245835009}"/>
              </a:ext>
            </a:extLst>
          </p:cNvPr>
          <p:cNvSpPr txBox="1"/>
          <p:nvPr/>
        </p:nvSpPr>
        <p:spPr>
          <a:xfrm>
            <a:off x="1377023" y="305521"/>
            <a:ext cx="4878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b/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Cốt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truyện</a:t>
            </a:r>
            <a:endParaRPr lang="en-US" sz="32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97CDC-9D5F-35D4-8E77-39DD3D1BA5F5}"/>
              </a:ext>
            </a:extLst>
          </p:cNvPr>
          <p:cNvSpPr txBox="1"/>
          <p:nvPr/>
        </p:nvSpPr>
        <p:spPr>
          <a:xfrm>
            <a:off x="237445" y="2704499"/>
            <a:ext cx="3839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845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con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bạch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tuộc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khổng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lồ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xuất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hiện</a:t>
            </a:r>
            <a:endParaRPr lang="en-US" sz="22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67091-1F06-8B0E-4997-1D25DE20B317}"/>
              </a:ext>
            </a:extLst>
          </p:cNvPr>
          <p:cNvSpPr txBox="1"/>
          <p:nvPr/>
        </p:nvSpPr>
        <p:spPr>
          <a:xfrm>
            <a:off x="237445" y="3658079"/>
            <a:ext cx="38392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845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Cuộc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chiến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giữa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đoàn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thủy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thủ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với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con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bạch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tuộc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khổng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lồ</a:t>
            </a:r>
            <a:endParaRPr lang="en-US" sz="22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51397-09C5-E5C5-F668-C08446B65471}"/>
              </a:ext>
            </a:extLst>
          </p:cNvPr>
          <p:cNvSpPr txBox="1"/>
          <p:nvPr/>
        </p:nvSpPr>
        <p:spPr>
          <a:xfrm>
            <a:off x="4743450" y="1565052"/>
            <a:ext cx="40615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8450" algn="just">
              <a:buFont typeface="Wingdings" panose="05000000000000000000" pitchFamily="2" charset="2"/>
              <a:buChar char="à"/>
            </a:pP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Truyện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kể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theo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trình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tự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thời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với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những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chi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tiết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đặc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sắc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hấp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dẫn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. 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A4C9DA2-E23A-6E9A-CEBD-DD0661543273}"/>
              </a:ext>
            </a:extLst>
          </p:cNvPr>
          <p:cNvSpPr/>
          <p:nvPr/>
        </p:nvSpPr>
        <p:spPr>
          <a:xfrm>
            <a:off x="4298950" y="1320800"/>
            <a:ext cx="546100" cy="3567979"/>
          </a:xfrm>
          <a:prstGeom prst="rightBrace">
            <a:avLst>
              <a:gd name="adj1" fmla="val 99102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AE960-E735-6730-8744-387CDE7CE0DC}"/>
              </a:ext>
            </a:extLst>
          </p:cNvPr>
          <p:cNvSpPr/>
          <p:nvPr/>
        </p:nvSpPr>
        <p:spPr>
          <a:xfrm>
            <a:off x="7518400" y="2841581"/>
            <a:ext cx="1587500" cy="10192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3F120-D723-6FAE-9628-BAE24D87C9A7}"/>
              </a:ext>
            </a:extLst>
          </p:cNvPr>
          <p:cNvSpPr txBox="1"/>
          <p:nvPr/>
        </p:nvSpPr>
        <p:spPr>
          <a:xfrm>
            <a:off x="4743449" y="2927690"/>
            <a:ext cx="406150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8450" algn="just">
              <a:buFont typeface="Wingdings" panose="05000000000000000000" pitchFamily="2" charset="2"/>
              <a:buChar char="à"/>
            </a:pP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sự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kiện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là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sản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phẩm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trí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tưởng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tượng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nhưng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dựa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trên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giả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thuyết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dự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báo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quan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niệm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khoa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học</a:t>
            </a:r>
            <a:endParaRPr lang="en-US" sz="22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37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  <p:bldP spid="6" grpId="0"/>
      <p:bldP spid="7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DEA7E33-F7A6-2427-DDF1-3E8BE14E6AB4}"/>
              </a:ext>
            </a:extLst>
          </p:cNvPr>
          <p:cNvGrpSpPr/>
          <p:nvPr/>
        </p:nvGrpSpPr>
        <p:grpSpPr>
          <a:xfrm>
            <a:off x="465523" y="-213868"/>
            <a:ext cx="2790925" cy="2737493"/>
            <a:chOff x="604587" y="0"/>
            <a:chExt cx="3139640" cy="31396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F49A4A-436E-5463-EBF4-2413A7FDA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587" y="0"/>
              <a:ext cx="3139640" cy="31396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5D942C-155F-9432-EEE3-4F39D9DDB56E}"/>
                </a:ext>
              </a:extLst>
            </p:cNvPr>
            <p:cNvSpPr txBox="1"/>
            <p:nvPr/>
          </p:nvSpPr>
          <p:spPr>
            <a:xfrm>
              <a:off x="1914024" y="1261025"/>
              <a:ext cx="148369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Sư</a:t>
              </a:r>
              <a:r>
                <a:rPr lang="en-US" sz="24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̣ </a:t>
              </a:r>
              <a:r>
                <a:rPr lang="en-US" sz="24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kiện</a:t>
              </a:r>
              <a:r>
                <a:rPr lang="en-US" sz="24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 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khoa </a:t>
              </a:r>
              <a:r>
                <a:rPr lang="en-US" sz="24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học</a:t>
              </a:r>
              <a:r>
                <a:rPr lang="en-US" sz="24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116319-BF14-8481-CE9F-7E571298CB25}"/>
              </a:ext>
            </a:extLst>
          </p:cNvPr>
          <p:cNvGrpSpPr/>
          <p:nvPr/>
        </p:nvGrpSpPr>
        <p:grpSpPr>
          <a:xfrm>
            <a:off x="4954194" y="-213868"/>
            <a:ext cx="2790925" cy="2737493"/>
            <a:chOff x="5069105" y="0"/>
            <a:chExt cx="3139640" cy="31396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77CCEA-A723-90D8-7D93-95D148D46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105" y="0"/>
              <a:ext cx="3139640" cy="31396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8D16D8-9D6E-F77A-79F2-31C34F98DA98}"/>
                </a:ext>
              </a:extLst>
            </p:cNvPr>
            <p:cNvSpPr txBox="1"/>
            <p:nvPr/>
          </p:nvSpPr>
          <p:spPr>
            <a:xfrm>
              <a:off x="6314172" y="1261025"/>
              <a:ext cx="16865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Sư</a:t>
              </a:r>
              <a:r>
                <a:rPr lang="en-US" sz="24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̣ </a:t>
              </a:r>
              <a:r>
                <a:rPr lang="en-US" sz="24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kiện</a:t>
              </a:r>
              <a:r>
                <a:rPr lang="en-US" sz="24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tưởng</a:t>
              </a:r>
              <a:r>
                <a:rPr lang="en-US" sz="24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tượng</a:t>
              </a:r>
              <a:endParaRPr lang="en-US" sz="2400" dirty="0">
                <a:solidFill>
                  <a:srgbClr val="0070C0"/>
                </a:solidFill>
                <a:latin typeface="#9Slide04 SFU CenturySchoolbook" panose="00000400000000000000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58EED52-F226-7907-38A3-6A2C31E59615}"/>
              </a:ext>
            </a:extLst>
          </p:cNvPr>
          <p:cNvSpPr txBox="1"/>
          <p:nvPr/>
        </p:nvSpPr>
        <p:spPr>
          <a:xfrm>
            <a:off x="206634" y="2155806"/>
            <a:ext cx="36215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Đi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biển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bằng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tàu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ngầm</a:t>
            </a:r>
            <a:r>
              <a:rPr lang="en-US" sz="2200" dirty="0">
                <a:latin typeface="#9Slide03 AmpleSoft" panose="02000000000000000000" pitchFamily="2" charset="0"/>
              </a:rPr>
              <a:t> (có </a:t>
            </a:r>
            <a:r>
              <a:rPr lang="en-US" sz="2200" dirty="0" err="1">
                <a:latin typeface="#9Slide03 AmpleSoft" panose="02000000000000000000" pitchFamily="2" charset="0"/>
              </a:rPr>
              <a:t>chân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vịt</a:t>
            </a:r>
            <a:r>
              <a:rPr lang="en-US" sz="2200" dirty="0">
                <a:latin typeface="#9Slide03 AmpleSoft" panose="02000000000000000000" pitchFamily="2" charset="0"/>
              </a:rPr>
              <a:t>, ê-cu …) ; </a:t>
            </a:r>
            <a:r>
              <a:rPr lang="en-US" sz="2200" dirty="0" err="1">
                <a:latin typeface="#9Slide03 AmpleSoft" panose="02000000000000000000" pitchFamily="2" charset="0"/>
              </a:rPr>
              <a:t>Đèn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trên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boong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tàu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phát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sáng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061DDA-946A-ACCB-02E5-0589ABBB5DBE}"/>
              </a:ext>
            </a:extLst>
          </p:cNvPr>
          <p:cNvSpPr txBox="1"/>
          <p:nvPr/>
        </p:nvSpPr>
        <p:spPr>
          <a:xfrm>
            <a:off x="4263992" y="2155806"/>
            <a:ext cx="46617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Tàu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No-ti-lớt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chạy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toàn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bộ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bằng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điện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có </a:t>
            </a:r>
            <a:r>
              <a:rPr lang="en-US" sz="2200" dirty="0" err="1">
                <a:latin typeface="#9Slide03 AmpleSoft" panose="02000000000000000000" pitchFamily="2" charset="0"/>
              </a:rPr>
              <a:t>thể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lặn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xuống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bất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cứ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độ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sâu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nào</a:t>
            </a:r>
            <a:r>
              <a:rPr lang="en-US" sz="2200" dirty="0">
                <a:latin typeface="#9Slide03 AmpleSoft" panose="02000000000000000000" pitchFamily="2" charset="0"/>
              </a:rPr>
              <a:t> mà </a:t>
            </a:r>
            <a:r>
              <a:rPr lang="en-US" sz="2200" dirty="0" err="1">
                <a:latin typeface="#9Slide03 AmpleSoft" panose="02000000000000000000" pitchFamily="2" charset="0"/>
              </a:rPr>
              <a:t>không</a:t>
            </a:r>
            <a:r>
              <a:rPr lang="en-US" sz="2200" dirty="0">
                <a:latin typeface="#9Slide03 AmpleSoft" panose="02000000000000000000" pitchFamily="2" charset="0"/>
              </a:rPr>
              <a:t> bị </a:t>
            </a:r>
            <a:r>
              <a:rPr lang="en-US" sz="2200" dirty="0" err="1">
                <a:latin typeface="#9Slide03 AmpleSoft" panose="02000000000000000000" pitchFamily="2" charset="0"/>
              </a:rPr>
              <a:t>vỡ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kính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9C822-F253-F16E-9D4B-DBD8F4D957B1}"/>
              </a:ext>
            </a:extLst>
          </p:cNvPr>
          <p:cNvSpPr txBox="1"/>
          <p:nvPr/>
        </p:nvSpPr>
        <p:spPr>
          <a:xfrm>
            <a:off x="218209" y="3424694"/>
            <a:ext cx="36215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Người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biển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từng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bắt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gặp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bạch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tuộc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BF2BD-EFBD-FA76-ECD2-7CC1A8430A83}"/>
              </a:ext>
            </a:extLst>
          </p:cNvPr>
          <p:cNvSpPr txBox="1"/>
          <p:nvPr/>
        </p:nvSpPr>
        <p:spPr>
          <a:xfrm>
            <a:off x="4263992" y="3412221"/>
            <a:ext cx="46617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Bạch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tuộc</a:t>
            </a:r>
            <a:r>
              <a:rPr lang="en-US" sz="2200" dirty="0">
                <a:latin typeface="#9Slide03 AmpleSoft" panose="02000000000000000000" pitchFamily="2" charset="0"/>
              </a:rPr>
              <a:t> có </a:t>
            </a:r>
            <a:r>
              <a:rPr lang="en-US" sz="2200" dirty="0" err="1">
                <a:latin typeface="#9Slide03 AmpleSoft" panose="02000000000000000000" pitchFamily="2" charset="0"/>
              </a:rPr>
              <a:t>đuôi</a:t>
            </a:r>
            <a:r>
              <a:rPr lang="en-US" sz="2200" dirty="0">
                <a:latin typeface="#9Slide03 AmpleSoft" panose="02000000000000000000" pitchFamily="2" charset="0"/>
              </a:rPr>
              <a:t> (</a:t>
            </a:r>
            <a:r>
              <a:rPr lang="en-US" sz="2200" dirty="0" err="1">
                <a:latin typeface="#9Slide03 AmpleSoft" panose="02000000000000000000" pitchFamily="2" charset="0"/>
              </a:rPr>
              <a:t>đuôi</a:t>
            </a:r>
            <a:r>
              <a:rPr lang="en-US" sz="2200" dirty="0">
                <a:latin typeface="#9Slide03 AmpleSoft" panose="02000000000000000000" pitchFamily="2" charset="0"/>
              </a:rPr>
              <a:t> có </a:t>
            </a:r>
            <a:r>
              <a:rPr lang="en-US" sz="2200" dirty="0" err="1">
                <a:latin typeface="#9Slide03 AmpleSoft" panose="02000000000000000000" pitchFamily="2" charset="0"/>
              </a:rPr>
              <a:t>thể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mọc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lại</a:t>
            </a:r>
            <a:r>
              <a:rPr lang="en-US" sz="2200" dirty="0">
                <a:latin typeface="#9Slide03 AmpleSoft" panose="02000000000000000000" pitchFamily="2" charset="0"/>
              </a:rPr>
              <a:t>) ; </a:t>
            </a:r>
            <a:r>
              <a:rPr lang="en-US" sz="2200" dirty="0" err="1">
                <a:latin typeface="#9Slide03 AmpleSoft" panose="02000000000000000000" pitchFamily="2" charset="0"/>
              </a:rPr>
              <a:t>Khối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thịt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của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bạch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tuộc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nặng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chừng</a:t>
            </a:r>
            <a:r>
              <a:rPr lang="en-US" sz="2200" dirty="0">
                <a:latin typeface="#9Slide03 AmpleSoft" panose="02000000000000000000" pitchFamily="2" charset="0"/>
              </a:rPr>
              <a:t> 20-25 </a:t>
            </a:r>
            <a:r>
              <a:rPr lang="en-US" sz="2200" dirty="0" err="1">
                <a:latin typeface="#9Slide03 AmpleSoft" panose="02000000000000000000" pitchFamily="2" charset="0"/>
              </a:rPr>
              <a:t>tấn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Mực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đen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của</a:t>
            </a:r>
            <a:r>
              <a:rPr lang="en-US" sz="2200" dirty="0">
                <a:latin typeface="#9Slide03 AmpleSoft" panose="02000000000000000000" pitchFamily="2" charset="0"/>
              </a:rPr>
              <a:t> nó </a:t>
            </a:r>
            <a:r>
              <a:rPr lang="en-US" sz="2200" dirty="0" err="1">
                <a:latin typeface="#9Slide03 AmpleSoft" panose="02000000000000000000" pitchFamily="2" charset="0"/>
              </a:rPr>
              <a:t>không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gây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hại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cho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người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diobooks - Hai Vạn Dặm Dưới Biển - Tác giả: Jules Verne">
            <a:extLst>
              <a:ext uri="{FF2B5EF4-FFF2-40B4-BE49-F238E27FC236}">
                <a16:creationId xmlns:a16="http://schemas.microsoft.com/office/drawing/2014/main" id="{64998071-8522-D9AB-A1DA-86C4D534C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5" y="0"/>
            <a:ext cx="91484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31;p48">
            <a:extLst>
              <a:ext uri="{FF2B5EF4-FFF2-40B4-BE49-F238E27FC236}">
                <a16:creationId xmlns:a16="http://schemas.microsoft.com/office/drawing/2014/main" id="{133904DD-7A3D-0A1D-E85C-97877C0DB943}"/>
              </a:ext>
            </a:extLst>
          </p:cNvPr>
          <p:cNvSpPr/>
          <p:nvPr/>
        </p:nvSpPr>
        <p:spPr>
          <a:xfrm>
            <a:off x="6400799" y="285129"/>
            <a:ext cx="2273545" cy="749439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EE0B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 err="1">
                <a:latin typeface="#9Slide05 Braxton Regular" panose="03060000000000000000" pitchFamily="66" charset="0"/>
              </a:rPr>
              <a:t>Bạch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tuộc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5" name="Google Shape;431;p48">
            <a:extLst>
              <a:ext uri="{FF2B5EF4-FFF2-40B4-BE49-F238E27FC236}">
                <a16:creationId xmlns:a16="http://schemas.microsoft.com/office/drawing/2014/main" id="{D1FD3BE5-8E51-2AF9-BEA4-7E09D8FE5ADE}"/>
              </a:ext>
            </a:extLst>
          </p:cNvPr>
          <p:cNvSpPr/>
          <p:nvPr/>
        </p:nvSpPr>
        <p:spPr>
          <a:xfrm>
            <a:off x="469656" y="275729"/>
            <a:ext cx="2273544" cy="749439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EE0B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 err="1">
                <a:latin typeface="#9Slide05 Braxton Regular" panose="03060000000000000000" pitchFamily="66" charset="0"/>
              </a:rPr>
              <a:t>Giáo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sư</a:t>
            </a:r>
            <a:r>
              <a:rPr lang="en-US" sz="2400" dirty="0">
                <a:latin typeface="#9Slide05 Braxton Regular" panose="03060000000000000000" pitchFamily="66" charset="0"/>
              </a:rPr>
              <a:t> A-</a:t>
            </a:r>
            <a:r>
              <a:rPr lang="en-US" sz="2400" dirty="0" err="1">
                <a:latin typeface="#9Slide05 Braxton Regular" panose="03060000000000000000" pitchFamily="66" charset="0"/>
              </a:rPr>
              <a:t>rôn</a:t>
            </a:r>
            <a:r>
              <a:rPr lang="en-US" sz="2400" dirty="0">
                <a:latin typeface="#9Slide05 Braxton Regular" panose="03060000000000000000" pitchFamily="66" charset="0"/>
              </a:rPr>
              <a:t>-</a:t>
            </a:r>
            <a:r>
              <a:rPr lang="en-US" sz="2400" dirty="0" err="1">
                <a:latin typeface="#9Slide05 Braxton Regular" panose="03060000000000000000" pitchFamily="66" charset="0"/>
              </a:rPr>
              <a:t>nác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6" name="Google Shape;431;p48">
            <a:extLst>
              <a:ext uri="{FF2B5EF4-FFF2-40B4-BE49-F238E27FC236}">
                <a16:creationId xmlns:a16="http://schemas.microsoft.com/office/drawing/2014/main" id="{F867D5A8-7188-D052-678F-29F3C1A45104}"/>
              </a:ext>
            </a:extLst>
          </p:cNvPr>
          <p:cNvSpPr/>
          <p:nvPr/>
        </p:nvSpPr>
        <p:spPr>
          <a:xfrm>
            <a:off x="469656" y="1259499"/>
            <a:ext cx="2273544" cy="817876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EE0B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 err="1">
                <a:latin typeface="#9Slide05 Braxton Regular" panose="03060000000000000000" pitchFamily="66" charset="0"/>
              </a:rPr>
              <a:t>Công-xây</a:t>
            </a:r>
            <a:r>
              <a:rPr lang="en-US" sz="2400" dirty="0">
                <a:latin typeface="#9Slide05 Braxton Regular" panose="03060000000000000000" pitchFamily="66" charset="0"/>
              </a:rPr>
              <a:t> (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giúp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việc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cho</a:t>
            </a:r>
            <a:r>
              <a:rPr lang="en-US" sz="2400" dirty="0">
                <a:latin typeface="#9Slide05 Braxton Regular" panose="03060000000000000000" pitchFamily="66" charset="0"/>
              </a:rPr>
              <a:t> GS)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7" name="Google Shape;431;p48">
            <a:extLst>
              <a:ext uri="{FF2B5EF4-FFF2-40B4-BE49-F238E27FC236}">
                <a16:creationId xmlns:a16="http://schemas.microsoft.com/office/drawing/2014/main" id="{B49370C7-239E-8D60-BC86-AFD8F004E89B}"/>
              </a:ext>
            </a:extLst>
          </p:cNvPr>
          <p:cNvSpPr/>
          <p:nvPr/>
        </p:nvSpPr>
        <p:spPr>
          <a:xfrm>
            <a:off x="3433025" y="311240"/>
            <a:ext cx="2273544" cy="817876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EE0B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 err="1">
                <a:latin typeface="#9Slide05 Braxton Regular" panose="03060000000000000000" pitchFamily="66" charset="0"/>
              </a:rPr>
              <a:t>Thợ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săn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cá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voi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</a:p>
          <a:p>
            <a:pPr algn="ctr"/>
            <a:r>
              <a:rPr lang="en-US" sz="2400" dirty="0" err="1">
                <a:latin typeface="#9Slide05 Braxton Regular" panose="03060000000000000000" pitchFamily="66" charset="0"/>
              </a:rPr>
              <a:t>Nét-len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8" name="Google Shape;431;p48">
            <a:extLst>
              <a:ext uri="{FF2B5EF4-FFF2-40B4-BE49-F238E27FC236}">
                <a16:creationId xmlns:a16="http://schemas.microsoft.com/office/drawing/2014/main" id="{B57A5917-0B71-CE32-D1E5-03487F750DCA}"/>
              </a:ext>
            </a:extLst>
          </p:cNvPr>
          <p:cNvSpPr/>
          <p:nvPr/>
        </p:nvSpPr>
        <p:spPr>
          <a:xfrm>
            <a:off x="3433025" y="1268085"/>
            <a:ext cx="2273544" cy="817876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EE0B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 err="1">
                <a:latin typeface="#9Slide05 Braxton Regular" panose="03060000000000000000" pitchFamily="66" charset="0"/>
              </a:rPr>
              <a:t>Thuyền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trưởng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</a:p>
          <a:p>
            <a:pPr algn="ctr"/>
            <a:r>
              <a:rPr lang="en-US" sz="2400" dirty="0" err="1">
                <a:latin typeface="#9Slide05 Braxton Regular" panose="03060000000000000000" pitchFamily="66" charset="0"/>
              </a:rPr>
              <a:t>Nê-mô</a:t>
            </a:r>
            <a:endParaRPr sz="24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5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B8C86-2504-7C9C-9595-C59F66DC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83" y="195308"/>
            <a:ext cx="3344621" cy="47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0208C-8AE2-40A3-E86E-6363BE7BD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696" y="195308"/>
            <a:ext cx="3331419" cy="475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1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06784-2067-6D6A-5ECF-3AE95453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2891" cy="1099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16C3C-33A5-354F-7627-981D8BCDB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51108" y="0"/>
            <a:ext cx="1192891" cy="1099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B56C6-0974-74BF-903A-0A9F3A35FC71}"/>
              </a:ext>
            </a:extLst>
          </p:cNvPr>
          <p:cNvSpPr txBox="1"/>
          <p:nvPr/>
        </p:nvSpPr>
        <p:spPr>
          <a:xfrm>
            <a:off x="2070716" y="306749"/>
            <a:ext cx="50025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-158750" algn="ctr">
              <a:buNone/>
            </a:pP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a/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bạch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tuộc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khổng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lồ</a:t>
            </a:r>
            <a:endParaRPr lang="en-US" sz="3200"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C86C90-8341-8D52-6E5D-BCE26521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89" y="1795814"/>
            <a:ext cx="2836489" cy="25717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4700D4-919E-DA04-FDA5-0D642AED876B}"/>
              </a:ext>
            </a:extLst>
          </p:cNvPr>
          <p:cNvSpPr txBox="1"/>
          <p:nvPr/>
        </p:nvSpPr>
        <p:spPr>
          <a:xfrm>
            <a:off x="3089430" y="1320967"/>
            <a:ext cx="57107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Hoàn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cảnh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xuất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hiện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: </a:t>
            </a:r>
            <a:r>
              <a:rPr lang="en-US" sz="2200" dirty="0">
                <a:latin typeface="#9Slide03 AmpleSoft" panose="02000000000000000000" pitchFamily="2" charset="0"/>
              </a:rPr>
              <a:t>Khi </a:t>
            </a:r>
            <a:r>
              <a:rPr lang="en-US" sz="2200" dirty="0" err="1">
                <a:latin typeface="#9Slide03 AmpleSoft" panose="02000000000000000000" pitchFamily="2" charset="0"/>
              </a:rPr>
              <a:t>tàu</a:t>
            </a:r>
            <a:r>
              <a:rPr lang="en-US" sz="2200" dirty="0">
                <a:latin typeface="#9Slide03 AmpleSoft" panose="02000000000000000000" pitchFamily="2" charset="0"/>
              </a:rPr>
              <a:t> No-</a:t>
            </a:r>
            <a:r>
              <a:rPr lang="en-US" sz="2200" dirty="0" err="1">
                <a:latin typeface="#9Slide03 AmpleSoft" panose="02000000000000000000" pitchFamily="2" charset="0"/>
              </a:rPr>
              <a:t>ti</a:t>
            </a:r>
            <a:r>
              <a:rPr lang="en-US" sz="2200" dirty="0">
                <a:latin typeface="#9Slide03 AmpleSoft" panose="02000000000000000000" pitchFamily="2" charset="0"/>
              </a:rPr>
              <a:t>-</a:t>
            </a:r>
            <a:r>
              <a:rPr lang="en-US" sz="2200" dirty="0" err="1">
                <a:latin typeface="#9Slide03 AmpleSoft" panose="02000000000000000000" pitchFamily="2" charset="0"/>
              </a:rPr>
              <a:t>lớt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đang</a:t>
            </a:r>
            <a:r>
              <a:rPr lang="en-US" sz="2200" dirty="0">
                <a:latin typeface="#9Slide03 AmpleSoft" panose="02000000000000000000" pitchFamily="2" charset="0"/>
              </a:rPr>
              <a:t> ở </a:t>
            </a:r>
            <a:r>
              <a:rPr lang="en-US" sz="2200" dirty="0" err="1">
                <a:latin typeface="#9Slide03 AmpleSoft" panose="02000000000000000000" pitchFamily="2" charset="0"/>
              </a:rPr>
              <a:t>độ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sâu</a:t>
            </a:r>
            <a:r>
              <a:rPr lang="en-US" sz="2200" dirty="0">
                <a:latin typeface="#9Slide03 AmpleSoft" panose="02000000000000000000" pitchFamily="2" charset="0"/>
              </a:rPr>
              <a:t> 1500m </a:t>
            </a:r>
            <a:r>
              <a:rPr lang="en-US" sz="2200" dirty="0" err="1">
                <a:latin typeface="#9Slide03 AmpleSoft" panose="02000000000000000000" pitchFamily="2" charset="0"/>
              </a:rPr>
              <a:t>dưới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đáy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biển</a:t>
            </a:r>
            <a:endParaRPr lang="en-US" sz="2200" b="1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EAB33F-E580-D2AA-C561-34B5AC837116}"/>
              </a:ext>
            </a:extLst>
          </p:cNvPr>
          <p:cNvSpPr txBox="1"/>
          <p:nvPr/>
        </p:nvSpPr>
        <p:spPr>
          <a:xfrm>
            <a:off x="3089430" y="2258980"/>
            <a:ext cx="57107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Hình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ảnh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bạch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tuộc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qua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cuộc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trò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chuyện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GS A-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rôn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-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nắc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Nét-len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0B4405-CEB3-A31B-2BEF-B8BE001843B4}"/>
              </a:ext>
            </a:extLst>
          </p:cNvPr>
          <p:cNvSpPr txBox="1"/>
          <p:nvPr/>
        </p:nvSpPr>
        <p:spPr>
          <a:xfrm>
            <a:off x="3390091" y="3138873"/>
            <a:ext cx="5328963" cy="1932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Súng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bắn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vô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hiệu</a:t>
            </a:r>
            <a:r>
              <a:rPr lang="en-US" sz="2200" dirty="0">
                <a:latin typeface="#9Slide03 AmpleSoft" panose="02000000000000000000" pitchFamily="2" charset="0"/>
              </a:rPr>
              <a:t> … </a:t>
            </a:r>
            <a:r>
              <a:rPr lang="en-US" sz="2200" dirty="0" err="1">
                <a:latin typeface="#9Slide03 AmpleSoft" panose="02000000000000000000" pitchFamily="2" charset="0"/>
              </a:rPr>
              <a:t>xuyên</a:t>
            </a:r>
            <a:r>
              <a:rPr lang="en-US" sz="2200" dirty="0">
                <a:latin typeface="#9Slide03 AmpleSoft" panose="02000000000000000000" pitchFamily="2" charset="0"/>
              </a:rPr>
              <a:t> qua </a:t>
            </a:r>
            <a:r>
              <a:rPr lang="en-US" sz="2200" dirty="0" err="1">
                <a:latin typeface="#9Slide03 AmpleSoft" panose="02000000000000000000" pitchFamily="2" charset="0"/>
              </a:rPr>
              <a:t>thân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bạch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tuộc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như</a:t>
            </a:r>
            <a:r>
              <a:rPr lang="en-US" sz="2200" dirty="0">
                <a:latin typeface="#9Slide03 AmpleSoft" panose="02000000000000000000" pitchFamily="2" charset="0"/>
              </a:rPr>
              <a:t> 1 </a:t>
            </a:r>
            <a:r>
              <a:rPr lang="en-US" sz="2200" dirty="0" err="1">
                <a:latin typeface="#9Slide03 AmpleSoft" panose="02000000000000000000" pitchFamily="2" charset="0"/>
              </a:rPr>
              <a:t>khối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thịt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đông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Dài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chừng</a:t>
            </a:r>
            <a:r>
              <a:rPr lang="en-US" sz="2200" dirty="0">
                <a:latin typeface="#9Slide03 AmpleSoft" panose="02000000000000000000" pitchFamily="2" charset="0"/>
              </a:rPr>
              <a:t> 6m ; </a:t>
            </a:r>
            <a:r>
              <a:rPr lang="en-US" sz="2200" dirty="0" err="1">
                <a:latin typeface="#9Slide03 AmpleSoft" panose="02000000000000000000" pitchFamily="2" charset="0"/>
              </a:rPr>
              <a:t>Đầu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có</a:t>
            </a:r>
            <a:r>
              <a:rPr lang="en-US" sz="2200" dirty="0">
                <a:latin typeface="#9Slide03 AmpleSoft" panose="02000000000000000000" pitchFamily="2" charset="0"/>
              </a:rPr>
              <a:t> 8 </a:t>
            </a:r>
            <a:r>
              <a:rPr lang="en-US" sz="2200" dirty="0" err="1">
                <a:latin typeface="#9Slide03 AmpleSoft" panose="02000000000000000000" pitchFamily="2" charset="0"/>
              </a:rPr>
              <a:t>vòi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ngọ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nguậy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trong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biển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như</a:t>
            </a:r>
            <a:r>
              <a:rPr lang="en-US" sz="2200" dirty="0">
                <a:latin typeface="#9Slide03 AmpleSoft" panose="02000000000000000000" pitchFamily="2" charset="0"/>
              </a:rPr>
              <a:t> 1 </a:t>
            </a:r>
            <a:r>
              <a:rPr lang="en-US" sz="2200" dirty="0" err="1">
                <a:latin typeface="#9Slide03 AmpleSoft" panose="02000000000000000000" pitchFamily="2" charset="0"/>
              </a:rPr>
              <a:t>bầy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rắn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#9Slide03 AmpleSoft" panose="02000000000000000000" pitchFamily="2" charset="0"/>
              </a:rPr>
              <a:t>Hai </a:t>
            </a:r>
            <a:r>
              <a:rPr lang="en-US" sz="2200" dirty="0" err="1">
                <a:latin typeface="#9Slide03 AmpleSoft" panose="02000000000000000000" pitchFamily="2" charset="0"/>
              </a:rPr>
              <a:t>hàm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giống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mỏ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vẹt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nhưng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lớn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hơn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2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06784-2067-6D6A-5ECF-3AE95453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2891" cy="1099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16C3C-33A5-354F-7627-981D8BCDB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51108" y="0"/>
            <a:ext cx="1192891" cy="1099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B56C6-0974-74BF-903A-0A9F3A35FC71}"/>
              </a:ext>
            </a:extLst>
          </p:cNvPr>
          <p:cNvSpPr txBox="1"/>
          <p:nvPr/>
        </p:nvSpPr>
        <p:spPr>
          <a:xfrm>
            <a:off x="2070716" y="216469"/>
            <a:ext cx="50025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-158750" algn="ctr">
              <a:buNone/>
            </a:pP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a/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bạch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tuộc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khổng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lồ</a:t>
            </a:r>
            <a:endParaRPr lang="en-US" sz="3200"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C86C90-8341-8D52-6E5D-BCE26521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8" y="2202211"/>
            <a:ext cx="2562601" cy="23234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4700D4-919E-DA04-FDA5-0D642AED876B}"/>
              </a:ext>
            </a:extLst>
          </p:cNvPr>
          <p:cNvSpPr txBox="1"/>
          <p:nvPr/>
        </p:nvSpPr>
        <p:spPr>
          <a:xfrm>
            <a:off x="2710135" y="1130070"/>
            <a:ext cx="57107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Hình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ảnh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bạch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tuộc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khi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trực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tiếp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xuất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hiện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0B4405-CEB3-A31B-2BEF-B8BE001843B4}"/>
              </a:ext>
            </a:extLst>
          </p:cNvPr>
          <p:cNvSpPr txBox="1"/>
          <p:nvPr/>
        </p:nvSpPr>
        <p:spPr>
          <a:xfrm>
            <a:off x="2710135" y="1632118"/>
            <a:ext cx="6322079" cy="3422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Dài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chừng</a:t>
            </a:r>
            <a:r>
              <a:rPr lang="en-US" sz="2200" dirty="0">
                <a:latin typeface="#9Slide03 AmpleSoft" panose="02000000000000000000" pitchFamily="2" charset="0"/>
              </a:rPr>
              <a:t> 8m , </a:t>
            </a:r>
            <a:r>
              <a:rPr lang="en-US" sz="2200" dirty="0" err="1">
                <a:latin typeface="#9Slide03 AmpleSoft" panose="02000000000000000000" pitchFamily="2" charset="0"/>
              </a:rPr>
              <a:t>bơi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lùi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rất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nhanh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Mắt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màu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xanh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xám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nhìn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thẳng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không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động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đậy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#9Slide03 AmpleSoft" panose="02000000000000000000" pitchFamily="2" charset="0"/>
              </a:rPr>
              <a:t>8 </a:t>
            </a:r>
            <a:r>
              <a:rPr lang="en-US" sz="2200" dirty="0" err="1">
                <a:latin typeface="#9Slide03 AmpleSoft" panose="02000000000000000000" pitchFamily="2" charset="0"/>
              </a:rPr>
              <a:t>chân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dài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gấp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đôi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luôn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uống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cong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Có</a:t>
            </a:r>
            <a:r>
              <a:rPr lang="en-US" sz="2200" dirty="0">
                <a:latin typeface="#9Slide03 AmpleSoft" panose="02000000000000000000" pitchFamily="2" charset="0"/>
              </a:rPr>
              <a:t> 250 </a:t>
            </a:r>
            <a:r>
              <a:rPr lang="en-US" sz="2200" dirty="0" err="1">
                <a:latin typeface="#9Slide03 AmpleSoft" panose="02000000000000000000" pitchFamily="2" charset="0"/>
              </a:rPr>
              <a:t>cái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giác</a:t>
            </a:r>
            <a:r>
              <a:rPr lang="en-US" sz="2200" dirty="0">
                <a:latin typeface="#9Slide03 AmpleSoft" panose="02000000000000000000" pitchFamily="2" charset="0"/>
              </a:rPr>
              <a:t> ở </a:t>
            </a:r>
            <a:r>
              <a:rPr lang="en-US" sz="2200" dirty="0" err="1">
                <a:latin typeface="#9Slide03 AmpleSoft" panose="02000000000000000000" pitchFamily="2" charset="0"/>
              </a:rPr>
              <a:t>trong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vòi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Lưỡi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hàm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răng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bằng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chất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sừng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Hàm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răng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nhọn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như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mỏ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vẹt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luôn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mở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ra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khép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lại</a:t>
            </a:r>
            <a:r>
              <a:rPr lang="en-US" sz="2200" dirty="0">
                <a:latin typeface="#9Slide03 AmpleSoft" panose="02000000000000000000" pitchFamily="2" charset="0"/>
              </a:rPr>
              <a:t>, rung </a:t>
            </a:r>
            <a:r>
              <a:rPr lang="en-US" sz="2200" dirty="0" err="1">
                <a:latin typeface="#9Slide03 AmpleSoft" panose="02000000000000000000" pitchFamily="2" charset="0"/>
              </a:rPr>
              <a:t>lên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bần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bật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mỗi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thò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khỏi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mồm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Thân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hình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thoi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nặng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chừng</a:t>
            </a:r>
            <a:r>
              <a:rPr lang="en-US" sz="2200" dirty="0">
                <a:latin typeface="#9Slide03 AmpleSoft" panose="02000000000000000000" pitchFamily="2" charset="0"/>
              </a:rPr>
              <a:t> 20-25 </a:t>
            </a:r>
            <a:r>
              <a:rPr lang="en-US" sz="2200" dirty="0" err="1">
                <a:latin typeface="#9Slide03 AmpleSoft" panose="02000000000000000000" pitchFamily="2" charset="0"/>
              </a:rPr>
              <a:t>tấn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#9Slide03 AmpleSoft" panose="02000000000000000000" pitchFamily="2" charset="0"/>
              </a:rPr>
              <a:t>Màu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sắc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thay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đổi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từ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xám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chì</a:t>
            </a:r>
            <a:r>
              <a:rPr lang="en-US" sz="2200" dirty="0">
                <a:latin typeface="#9Slide03 AmpleSoft" panose="02000000000000000000" pitchFamily="2" charset="0"/>
              </a:rPr>
              <a:t> sang </a:t>
            </a:r>
            <a:r>
              <a:rPr lang="en-US" sz="2200" dirty="0" err="1">
                <a:latin typeface="#9Slide03 AmpleSoft" panose="02000000000000000000" pitchFamily="2" charset="0"/>
              </a:rPr>
              <a:t>nâu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đỏ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AB575-FB34-4383-37A7-8627C595652E}"/>
              </a:ext>
            </a:extLst>
          </p:cNvPr>
          <p:cNvSpPr txBox="1"/>
          <p:nvPr/>
        </p:nvSpPr>
        <p:spPr>
          <a:xfrm>
            <a:off x="1190721" y="75836"/>
            <a:ext cx="6762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-158750" algn="ctr">
              <a:buNone/>
            </a:pP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b/ Con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cuộc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chiến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đàn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bạch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tuộc</a:t>
            </a:r>
            <a:endParaRPr lang="en-US" sz="3200"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  <p:sp>
        <p:nvSpPr>
          <p:cNvPr id="4" name="Google Shape;431;p48">
            <a:extLst>
              <a:ext uri="{FF2B5EF4-FFF2-40B4-BE49-F238E27FC236}">
                <a16:creationId xmlns:a16="http://schemas.microsoft.com/office/drawing/2014/main" id="{5ED6A6AB-5B37-0BAA-A272-57119926426A}"/>
              </a:ext>
            </a:extLst>
          </p:cNvPr>
          <p:cNvSpPr/>
          <p:nvPr/>
        </p:nvSpPr>
        <p:spPr>
          <a:xfrm>
            <a:off x="1174150" y="894984"/>
            <a:ext cx="2273544" cy="584775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EE0B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 err="1">
                <a:latin typeface="#9Slide05 Braxton Regular" panose="03060000000000000000" pitchFamily="66" charset="0"/>
              </a:rPr>
              <a:t>Bạch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tuộc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5" name="Google Shape;431;p48">
            <a:extLst>
              <a:ext uri="{FF2B5EF4-FFF2-40B4-BE49-F238E27FC236}">
                <a16:creationId xmlns:a16="http://schemas.microsoft.com/office/drawing/2014/main" id="{245F273A-315E-FE87-54F1-FDE46BDF025A}"/>
              </a:ext>
            </a:extLst>
          </p:cNvPr>
          <p:cNvSpPr/>
          <p:nvPr/>
        </p:nvSpPr>
        <p:spPr>
          <a:xfrm>
            <a:off x="5679742" y="898289"/>
            <a:ext cx="2273544" cy="584775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EE0B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>
                <a:latin typeface="#9Slide05 Braxton Regular" panose="03060000000000000000" pitchFamily="66" charset="0"/>
              </a:rPr>
              <a:t>Con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C87799-38A6-2BA6-5937-E0E411CF004E}"/>
              </a:ext>
            </a:extLst>
          </p:cNvPr>
          <p:cNvCxnSpPr>
            <a:cxnSpLocks/>
          </p:cNvCxnSpPr>
          <p:nvPr/>
        </p:nvCxnSpPr>
        <p:spPr>
          <a:xfrm>
            <a:off x="4589755" y="987806"/>
            <a:ext cx="0" cy="4075792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890D55-4078-838B-4417-BC3BD71C992A}"/>
              </a:ext>
            </a:extLst>
          </p:cNvPr>
          <p:cNvSpPr txBox="1"/>
          <p:nvPr/>
        </p:nvSpPr>
        <p:spPr>
          <a:xfrm>
            <a:off x="75896" y="1795912"/>
            <a:ext cx="4381271" cy="142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Xuất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hiện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tiếp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cận</a:t>
            </a:r>
            <a:r>
              <a:rPr lang="en-US" sz="2000" dirty="0">
                <a:latin typeface="#9Slide03 AmpleSoft" panose="02000000000000000000" pitchFamily="2" charset="0"/>
              </a:rPr>
              <a:t> con </a:t>
            </a:r>
            <a:r>
              <a:rPr lang="en-US" sz="2000" dirty="0" err="1">
                <a:latin typeface="#9Slide03 AmpleSoft" panose="02000000000000000000" pitchFamily="2" charset="0"/>
              </a:rPr>
              <a:t>tàu</a:t>
            </a:r>
            <a:r>
              <a:rPr lang="en-US" sz="2000" dirty="0">
                <a:latin typeface="#9Slide03 AmpleSoft" panose="02000000000000000000" pitchFamily="2" charset="0"/>
              </a:rPr>
              <a:t> ; 1 </a:t>
            </a:r>
            <a:r>
              <a:rPr lang="en-US" sz="2000" dirty="0" err="1">
                <a:latin typeface="#9Slide03 AmpleSoft" panose="02000000000000000000" pitchFamily="2" charset="0"/>
              </a:rPr>
              <a:t>cái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vòi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dài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trườn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xuống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dưới</a:t>
            </a:r>
            <a:r>
              <a:rPr lang="en-US" sz="2000" dirty="0">
                <a:latin typeface="#9Slide03 AmpleSoft" panose="02000000000000000000" pitchFamily="2" charset="0"/>
              </a:rPr>
              <a:t> thang </a:t>
            </a:r>
            <a:r>
              <a:rPr lang="en-US" sz="2000" dirty="0" err="1">
                <a:latin typeface="#9Slide03 AmpleSoft" panose="02000000000000000000" pitchFamily="2" charset="0"/>
              </a:rPr>
              <a:t>như</a:t>
            </a:r>
            <a:r>
              <a:rPr lang="en-US" sz="2000" dirty="0">
                <a:latin typeface="#9Slide03 AmpleSoft" panose="02000000000000000000" pitchFamily="2" charset="0"/>
              </a:rPr>
              <a:t> 1 con </a:t>
            </a:r>
            <a:r>
              <a:rPr lang="en-US" sz="2000" dirty="0" err="1">
                <a:latin typeface="#9Slide03 AmpleSoft" panose="02000000000000000000" pitchFamily="2" charset="0"/>
              </a:rPr>
              <a:t>rắn</a:t>
            </a:r>
            <a:r>
              <a:rPr lang="en-US" sz="2000" dirty="0">
                <a:latin typeface="#9Slide03 AmpleSoft" panose="02000000000000000000" pitchFamily="2" charset="0"/>
              </a:rPr>
              <a:t>, 20 </a:t>
            </a:r>
            <a:r>
              <a:rPr lang="en-US" sz="2000" dirty="0" err="1">
                <a:latin typeface="#9Slide03 AmpleSoft" panose="02000000000000000000" pitchFamily="2" charset="0"/>
              </a:rPr>
              <a:t>cái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vòi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nữa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thì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ngoằn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ngoèo</a:t>
            </a:r>
            <a:r>
              <a:rPr lang="en-US" sz="2000" dirty="0"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latin typeface="#9Slide03 AmpleSoft" panose="02000000000000000000" pitchFamily="2" charset="0"/>
              </a:rPr>
              <a:t>phía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trên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6587D-72F4-2317-3DD3-26D5211A4DBB}"/>
              </a:ext>
            </a:extLst>
          </p:cNvPr>
          <p:cNvSpPr txBox="1"/>
          <p:nvPr/>
        </p:nvSpPr>
        <p:spPr>
          <a:xfrm>
            <a:off x="4678535" y="1795170"/>
            <a:ext cx="4389569" cy="74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Khẳng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định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sẵn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sàng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giáp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chiến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latin typeface="#9Slide03 AmpleSoft" panose="02000000000000000000" pitchFamily="2" charset="0"/>
              </a:rPr>
              <a:t> con </a:t>
            </a:r>
            <a:r>
              <a:rPr lang="en-US" sz="2000" dirty="0" err="1">
                <a:latin typeface="#9Slide03 AmpleSoft" panose="02000000000000000000" pitchFamily="2" charset="0"/>
              </a:rPr>
              <a:t>quái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vật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bạch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tuộc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2EE58-C740-C3D8-50FC-93BD0A6B93DC}"/>
              </a:ext>
            </a:extLst>
          </p:cNvPr>
          <p:cNvSpPr txBox="1"/>
          <p:nvPr/>
        </p:nvSpPr>
        <p:spPr>
          <a:xfrm>
            <a:off x="75896" y="3288429"/>
            <a:ext cx="4381273" cy="74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#9Slide03 AmpleSoft" panose="02000000000000000000" pitchFamily="2" charset="0"/>
              </a:rPr>
              <a:t>1 </a:t>
            </a:r>
            <a:r>
              <a:rPr lang="en-US" sz="2000" dirty="0" err="1">
                <a:latin typeface="#9Slide03 AmpleSoft" panose="02000000000000000000" pitchFamily="2" charset="0"/>
              </a:rPr>
              <a:t>cái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vòi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lao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tới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nhấc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bổng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lên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581D58-664B-3921-DA50-9C1CC7070E1E}"/>
              </a:ext>
            </a:extLst>
          </p:cNvPr>
          <p:cNvSpPr txBox="1"/>
          <p:nvPr/>
        </p:nvSpPr>
        <p:spPr>
          <a:xfrm>
            <a:off x="4667691" y="3288429"/>
            <a:ext cx="4389569" cy="1765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Thuyền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trưởng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Nê-mô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chặt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đứt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phăng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vòi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khủng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khiếp</a:t>
            </a:r>
            <a:r>
              <a:rPr lang="en-US" sz="2000" dirty="0">
                <a:latin typeface="#9Slide03 AmpleSoft" panose="02000000000000000000" pitchFamily="2" charset="0"/>
              </a:rPr>
              <a:t> ; </a:t>
            </a:r>
            <a:r>
              <a:rPr lang="en-US" sz="2000" dirty="0" err="1"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còn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chiến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đấu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latin typeface="#9Slide03 AmpleSoft" panose="02000000000000000000" pitchFamily="2" charset="0"/>
              </a:rPr>
              <a:t> con </a:t>
            </a:r>
            <a:r>
              <a:rPr lang="en-US" sz="2000" dirty="0" err="1">
                <a:latin typeface="#9Slide03 AmpleSoft" panose="02000000000000000000" pitchFamily="2" charset="0"/>
              </a:rPr>
              <a:t>bạch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tuộc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đang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bò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thành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tàu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1;p48">
            <a:extLst>
              <a:ext uri="{FF2B5EF4-FFF2-40B4-BE49-F238E27FC236}">
                <a16:creationId xmlns:a16="http://schemas.microsoft.com/office/drawing/2014/main" id="{5ED6A6AB-5B37-0BAA-A272-57119926426A}"/>
              </a:ext>
            </a:extLst>
          </p:cNvPr>
          <p:cNvSpPr/>
          <p:nvPr/>
        </p:nvSpPr>
        <p:spPr>
          <a:xfrm>
            <a:off x="1174150" y="184771"/>
            <a:ext cx="2273544" cy="584775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EE0B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 err="1">
                <a:latin typeface="#9Slide05 Braxton Regular" panose="03060000000000000000" pitchFamily="66" charset="0"/>
              </a:rPr>
              <a:t>Bạch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tuộc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5" name="Google Shape;431;p48">
            <a:extLst>
              <a:ext uri="{FF2B5EF4-FFF2-40B4-BE49-F238E27FC236}">
                <a16:creationId xmlns:a16="http://schemas.microsoft.com/office/drawing/2014/main" id="{245F273A-315E-FE87-54F1-FDE46BDF025A}"/>
              </a:ext>
            </a:extLst>
          </p:cNvPr>
          <p:cNvSpPr/>
          <p:nvPr/>
        </p:nvSpPr>
        <p:spPr>
          <a:xfrm>
            <a:off x="5679742" y="188076"/>
            <a:ext cx="2273544" cy="584775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EE0B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>
                <a:latin typeface="#9Slide05 Braxton Regular" panose="03060000000000000000" pitchFamily="66" charset="0"/>
              </a:rPr>
              <a:t>Con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C87799-38A6-2BA6-5937-E0E411CF004E}"/>
              </a:ext>
            </a:extLst>
          </p:cNvPr>
          <p:cNvCxnSpPr>
            <a:cxnSpLocks/>
          </p:cNvCxnSpPr>
          <p:nvPr/>
        </p:nvCxnSpPr>
        <p:spPr>
          <a:xfrm>
            <a:off x="4572000" y="167092"/>
            <a:ext cx="0" cy="4809315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890D55-4078-838B-4417-BC3BD71C992A}"/>
              </a:ext>
            </a:extLst>
          </p:cNvPr>
          <p:cNvSpPr txBox="1"/>
          <p:nvPr/>
        </p:nvSpPr>
        <p:spPr>
          <a:xfrm>
            <a:off x="75896" y="1085699"/>
            <a:ext cx="4381271" cy="108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#9Slide03 AmpleSoft" panose="02000000000000000000" pitchFamily="2" charset="0"/>
              </a:rPr>
              <a:t>8 </a:t>
            </a:r>
            <a:r>
              <a:rPr lang="en-US" sz="2000" dirty="0" err="1">
                <a:latin typeface="#9Slide03 AmpleSoft" panose="02000000000000000000" pitchFamily="2" charset="0"/>
              </a:rPr>
              <a:t>vòi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thì</a:t>
            </a:r>
            <a:r>
              <a:rPr lang="en-US" sz="2000" dirty="0">
                <a:latin typeface="#9Slide03 AmpleSoft" panose="02000000000000000000" pitchFamily="2" charset="0"/>
              </a:rPr>
              <a:t> 7 </a:t>
            </a:r>
            <a:r>
              <a:rPr lang="en-US" sz="2000" dirty="0" err="1">
                <a:latin typeface="#9Slide03 AmpleSoft" panose="02000000000000000000" pitchFamily="2" charset="0"/>
              </a:rPr>
              <a:t>vòi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bị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chặt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đứt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cái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vòi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còn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vẫn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quấn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chặt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không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6587D-72F4-2317-3DD3-26D5211A4DBB}"/>
              </a:ext>
            </a:extLst>
          </p:cNvPr>
          <p:cNvSpPr txBox="1"/>
          <p:nvPr/>
        </p:nvSpPr>
        <p:spPr>
          <a:xfrm>
            <a:off x="4678535" y="1084957"/>
            <a:ext cx="4389569" cy="74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Thuyền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trưởng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mọi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định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lao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đến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cứu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2EE58-C740-C3D8-50FC-93BD0A6B93DC}"/>
              </a:ext>
            </a:extLst>
          </p:cNvPr>
          <p:cNvSpPr txBox="1"/>
          <p:nvPr/>
        </p:nvSpPr>
        <p:spPr>
          <a:xfrm>
            <a:off x="75896" y="2231983"/>
            <a:ext cx="4381273" cy="74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Phun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ra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chất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lỏng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màu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đen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Cuốn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xuống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biển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581D58-664B-3921-DA50-9C1CC7070E1E}"/>
              </a:ext>
            </a:extLst>
          </p:cNvPr>
          <p:cNvSpPr txBox="1"/>
          <p:nvPr/>
        </p:nvSpPr>
        <p:spPr>
          <a:xfrm>
            <a:off x="4667691" y="2231983"/>
            <a:ext cx="4389569" cy="74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#9Slide03 AmpleSoft" panose="02000000000000000000" pitchFamily="2" charset="0"/>
              </a:rPr>
              <a:t>Ai </a:t>
            </a:r>
            <a:r>
              <a:rPr lang="en-US" sz="2000" dirty="0" err="1">
                <a:latin typeface="#9Slide03 AmpleSoft" panose="02000000000000000000" pitchFamily="2" charset="0"/>
              </a:rPr>
              <a:t>nấy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đều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sôi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sục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căm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thù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Nét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phóng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lao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nhọn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mắt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bạch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tuộc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498C5-0382-E3F7-0CA7-57F57155738F}"/>
              </a:ext>
            </a:extLst>
          </p:cNvPr>
          <p:cNvSpPr txBox="1"/>
          <p:nvPr/>
        </p:nvSpPr>
        <p:spPr>
          <a:xfrm>
            <a:off x="86740" y="3039713"/>
            <a:ext cx="4381273" cy="74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Một</a:t>
            </a:r>
            <a:r>
              <a:rPr lang="en-US" sz="2000" dirty="0">
                <a:latin typeface="#9Slide03 AmpleSoft" panose="02000000000000000000" pitchFamily="2" charset="0"/>
              </a:rPr>
              <a:t> con </a:t>
            </a:r>
            <a:r>
              <a:rPr lang="en-US" sz="2000" dirty="0" err="1">
                <a:latin typeface="#9Slide03 AmpleSoft" panose="02000000000000000000" pitchFamily="2" charset="0"/>
              </a:rPr>
              <a:t>bạch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tuộc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quật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Nét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định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nuốt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chửng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anh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27FBB-EFBA-8387-2F3C-DCB44B8B64D7}"/>
              </a:ext>
            </a:extLst>
          </p:cNvPr>
          <p:cNvSpPr txBox="1"/>
          <p:nvPr/>
        </p:nvSpPr>
        <p:spPr>
          <a:xfrm>
            <a:off x="4678535" y="3039713"/>
            <a:ext cx="4389569" cy="74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Nê-mô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tới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cứu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kịp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thời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cắm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rìu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mồm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vật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9BBA5-3D22-7D7D-37DB-56A05B3EEB62}"/>
              </a:ext>
            </a:extLst>
          </p:cNvPr>
          <p:cNvSpPr txBox="1"/>
          <p:nvPr/>
        </p:nvSpPr>
        <p:spPr>
          <a:xfrm>
            <a:off x="86740" y="3847443"/>
            <a:ext cx="4381273" cy="74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Lũ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bạch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tuộc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trận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phần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bị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chết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phần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bị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thương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lặn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xuống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biển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sâu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CE3ED4-1012-FC9B-E6AE-0671E3D5D58E}"/>
              </a:ext>
            </a:extLst>
          </p:cNvPr>
          <p:cNvSpPr txBox="1"/>
          <p:nvPr/>
        </p:nvSpPr>
        <p:spPr>
          <a:xfrm>
            <a:off x="4678535" y="3847443"/>
            <a:ext cx="4389569" cy="108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Đoàn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thủ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trận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đứng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lặng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nhìn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xuống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biển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sâu</a:t>
            </a:r>
            <a:r>
              <a:rPr lang="en-US" sz="2000" dirty="0">
                <a:latin typeface="#9Slide03 AmpleSoft" panose="02000000000000000000" pitchFamily="2" charset="0"/>
              </a:rPr>
              <a:t> ; </a:t>
            </a:r>
            <a:r>
              <a:rPr lang="en-US" sz="2000" dirty="0" err="1">
                <a:latin typeface="#9Slide03 AmpleSoft" panose="02000000000000000000" pitchFamily="2" charset="0"/>
              </a:rPr>
              <a:t>Mắt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Nê-mô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ứa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lệ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4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9AF5D-0C76-9992-96B8-9492DF8B2D4D}"/>
              </a:ext>
            </a:extLst>
          </p:cNvPr>
          <p:cNvSpPr txBox="1"/>
          <p:nvPr/>
        </p:nvSpPr>
        <p:spPr>
          <a:xfrm>
            <a:off x="722358" y="316772"/>
            <a:ext cx="7699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-158750" algn="ctr">
              <a:buNone/>
            </a:pPr>
            <a:r>
              <a:rPr lang="en-US" sz="36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b/ Con </a:t>
            </a:r>
            <a:r>
              <a:rPr lang="en-US" sz="36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cuộc</a:t>
            </a:r>
            <a:r>
              <a:rPr lang="en-US" sz="36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chiến</a:t>
            </a:r>
            <a:r>
              <a:rPr lang="en-US" sz="36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đàn</a:t>
            </a:r>
            <a:r>
              <a:rPr lang="en-US" sz="36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bạch</a:t>
            </a:r>
            <a:r>
              <a:rPr lang="en-US" sz="36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tuộc</a:t>
            </a:r>
            <a:endParaRPr lang="en-US" sz="3600"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715B66-6771-1697-64BA-6099BA8042D2}"/>
              </a:ext>
            </a:extLst>
          </p:cNvPr>
          <p:cNvGrpSpPr/>
          <p:nvPr/>
        </p:nvGrpSpPr>
        <p:grpSpPr>
          <a:xfrm>
            <a:off x="0" y="1137037"/>
            <a:ext cx="4055907" cy="3765527"/>
            <a:chOff x="241299" y="1094951"/>
            <a:chExt cx="4055907" cy="3765527"/>
          </a:xfrm>
        </p:grpSpPr>
        <p:pic>
          <p:nvPicPr>
            <p:cNvPr id="7" name="Picture 2" descr="Audiobooks - Hai Vạn Dặm Dưới Biển - Tác giả: Jules Verne">
              <a:extLst>
                <a:ext uri="{FF2B5EF4-FFF2-40B4-BE49-F238E27FC236}">
                  <a16:creationId xmlns:a16="http://schemas.microsoft.com/office/drawing/2014/main" id="{D7B49F96-4A77-95A5-CB11-1F3362A1FF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90" r="55666"/>
            <a:stretch/>
          </p:blipFill>
          <p:spPr bwMode="auto">
            <a:xfrm>
              <a:off x="241299" y="1212414"/>
              <a:ext cx="4055907" cy="325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1823;p47">
              <a:extLst>
                <a:ext uri="{FF2B5EF4-FFF2-40B4-BE49-F238E27FC236}">
                  <a16:creationId xmlns:a16="http://schemas.microsoft.com/office/drawing/2014/main" id="{C5415DC6-5053-AFF6-4DAB-516587D4DEA8}"/>
                </a:ext>
              </a:extLst>
            </p:cNvPr>
            <p:cNvSpPr/>
            <p:nvPr/>
          </p:nvSpPr>
          <p:spPr>
            <a:xfrm>
              <a:off x="241299" y="1094951"/>
              <a:ext cx="4055907" cy="3765527"/>
            </a:xfrm>
            <a:custGeom>
              <a:avLst/>
              <a:gdLst/>
              <a:ahLst/>
              <a:cxnLst/>
              <a:rect l="l" t="t" r="r" b="b"/>
              <a:pathLst>
                <a:path w="40107" h="37460" extrusionOk="0">
                  <a:moveTo>
                    <a:pt x="16711" y="5170"/>
                  </a:moveTo>
                  <a:cubicBezTo>
                    <a:pt x="17988" y="5170"/>
                    <a:pt x="19267" y="5544"/>
                    <a:pt x="20354" y="6311"/>
                  </a:cubicBezTo>
                  <a:cubicBezTo>
                    <a:pt x="21891" y="7385"/>
                    <a:pt x="23660" y="8044"/>
                    <a:pt x="25532" y="8171"/>
                  </a:cubicBezTo>
                  <a:cubicBezTo>
                    <a:pt x="28179" y="8345"/>
                    <a:pt x="30780" y="9489"/>
                    <a:pt x="32756" y="11592"/>
                  </a:cubicBezTo>
                  <a:cubicBezTo>
                    <a:pt x="36674" y="15776"/>
                    <a:pt x="36651" y="22364"/>
                    <a:pt x="32721" y="26514"/>
                  </a:cubicBezTo>
                  <a:cubicBezTo>
                    <a:pt x="30563" y="28791"/>
                    <a:pt x="27679" y="29930"/>
                    <a:pt x="24793" y="29930"/>
                  </a:cubicBezTo>
                  <a:cubicBezTo>
                    <a:pt x="24589" y="29930"/>
                    <a:pt x="24384" y="29924"/>
                    <a:pt x="24180" y="29912"/>
                  </a:cubicBezTo>
                  <a:cubicBezTo>
                    <a:pt x="23961" y="29899"/>
                    <a:pt x="23742" y="29893"/>
                    <a:pt x="23524" y="29893"/>
                  </a:cubicBezTo>
                  <a:cubicBezTo>
                    <a:pt x="21594" y="29893"/>
                    <a:pt x="19684" y="30401"/>
                    <a:pt x="18054" y="31449"/>
                  </a:cubicBezTo>
                  <a:cubicBezTo>
                    <a:pt x="16580" y="32390"/>
                    <a:pt x="14897" y="32848"/>
                    <a:pt x="13218" y="32848"/>
                  </a:cubicBezTo>
                  <a:cubicBezTo>
                    <a:pt x="10854" y="32848"/>
                    <a:pt x="8496" y="31940"/>
                    <a:pt x="6739" y="30190"/>
                  </a:cubicBezTo>
                  <a:cubicBezTo>
                    <a:pt x="3190" y="26630"/>
                    <a:pt x="3190" y="20874"/>
                    <a:pt x="6739" y="17314"/>
                  </a:cubicBezTo>
                  <a:cubicBezTo>
                    <a:pt x="6819" y="17233"/>
                    <a:pt x="6901" y="17163"/>
                    <a:pt x="6981" y="17083"/>
                  </a:cubicBezTo>
                  <a:cubicBezTo>
                    <a:pt x="8773" y="15419"/>
                    <a:pt x="10021" y="13222"/>
                    <a:pt x="10322" y="10795"/>
                  </a:cubicBezTo>
                  <a:cubicBezTo>
                    <a:pt x="10484" y="9419"/>
                    <a:pt x="11096" y="8091"/>
                    <a:pt x="12148" y="7038"/>
                  </a:cubicBezTo>
                  <a:cubicBezTo>
                    <a:pt x="13379" y="5808"/>
                    <a:pt x="15043" y="5170"/>
                    <a:pt x="16711" y="5170"/>
                  </a:cubicBezTo>
                  <a:close/>
                  <a:moveTo>
                    <a:pt x="0" y="0"/>
                  </a:moveTo>
                  <a:lnTo>
                    <a:pt x="0" y="37459"/>
                  </a:lnTo>
                  <a:lnTo>
                    <a:pt x="40107" y="37459"/>
                  </a:lnTo>
                  <a:lnTo>
                    <a:pt x="401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C23100E-7443-BE1C-4732-DCCA89DC86E1}"/>
              </a:ext>
            </a:extLst>
          </p:cNvPr>
          <p:cNvSpPr txBox="1"/>
          <p:nvPr/>
        </p:nvSpPr>
        <p:spPr>
          <a:xfrm>
            <a:off x="4055907" y="1483842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#9Slide03 AmpleSoft" panose="02000000000000000000" pitchFamily="2" charset="0"/>
              </a:rPr>
              <a:t>Dũng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cảm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kiên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cường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không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sợ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hiểm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nguy</a:t>
            </a:r>
            <a:endParaRPr lang="en-US" sz="2400" dirty="0">
              <a:latin typeface="#9Slide03 AmpleSoft" panose="02000000000000000000" pitchFamily="2" charset="0"/>
            </a:endParaRPr>
          </a:p>
          <a:p>
            <a:pPr algn="just"/>
            <a:endParaRPr lang="en-US" sz="1500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#9Slide03 AmpleSoft" panose="02000000000000000000" pitchFamily="2" charset="0"/>
              </a:rPr>
              <a:t>Đoàn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kết</a:t>
            </a:r>
            <a:r>
              <a:rPr lang="en-US" sz="2400" dirty="0">
                <a:latin typeface="#9Slide03 AmpleSoft" panose="02000000000000000000" pitchFamily="2" charset="0"/>
              </a:rPr>
              <a:t> (</a:t>
            </a:r>
            <a:r>
              <a:rPr lang="en-US" sz="2400" dirty="0" err="1">
                <a:latin typeface="#9Slide03 AmpleSoft" panose="02000000000000000000" pitchFamily="2" charset="0"/>
              </a:rPr>
              <a:t>phối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hợp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ăn</a:t>
            </a:r>
            <a:r>
              <a:rPr lang="en-US" sz="2400" dirty="0">
                <a:latin typeface="#9Slide03 AmpleSoft" panose="02000000000000000000" pitchFamily="2" charset="0"/>
              </a:rPr>
              <a:t> ý) </a:t>
            </a:r>
            <a:r>
              <a:rPr lang="en-US" sz="2400" dirty="0" err="1">
                <a:latin typeface="#9Slide03 AmpleSoft" panose="02000000000000000000" pitchFamily="2" charset="0"/>
              </a:rPr>
              <a:t>sẵn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sàng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chiến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đấu</a:t>
            </a:r>
            <a:r>
              <a:rPr lang="en-US" sz="2400" dirty="0">
                <a:latin typeface="#9Slide03 AmpleSoft" panose="02000000000000000000" pitchFamily="2" charset="0"/>
              </a:rPr>
              <a:t>, hi </a:t>
            </a:r>
            <a:r>
              <a:rPr lang="en-US" sz="2400" dirty="0" err="1">
                <a:latin typeface="#9Slide03 AmpleSoft" panose="02000000000000000000" pitchFamily="2" charset="0"/>
              </a:rPr>
              <a:t>sinh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vì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nhau</a:t>
            </a:r>
            <a:endParaRPr lang="en-US" sz="2400" dirty="0">
              <a:latin typeface="#9Slide03 AmpleSoft" panose="02000000000000000000" pitchFamily="2" charset="0"/>
            </a:endParaRPr>
          </a:p>
          <a:p>
            <a:pPr algn="just"/>
            <a:endParaRPr lang="en-US" sz="1500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#9Slide03 AmpleSoft" panose="02000000000000000000" pitchFamily="2" charset="0"/>
              </a:rPr>
              <a:t>Nhân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ái</a:t>
            </a:r>
            <a:r>
              <a:rPr lang="en-US" sz="2400" dirty="0">
                <a:latin typeface="#9Slide03 AmpleSoft" panose="02000000000000000000" pitchFamily="2" charset="0"/>
              </a:rPr>
              <a:t> (</a:t>
            </a:r>
            <a:r>
              <a:rPr lang="en-US" sz="2400" dirty="0" err="1">
                <a:latin typeface="#9Slide03 AmpleSoft" panose="02000000000000000000" pitchFamily="2" charset="0"/>
              </a:rPr>
              <a:t>Đau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đớn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xót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chứng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kiến</a:t>
            </a:r>
            <a:r>
              <a:rPr lang="en-US" sz="2400" dirty="0">
                <a:latin typeface="#9Slide03 AmpleSoft" panose="02000000000000000000" pitchFamily="2" charset="0"/>
              </a:rPr>
              <a:t> 1 </a:t>
            </a:r>
            <a:r>
              <a:rPr lang="en-US" sz="2400" dirty="0" err="1">
                <a:latin typeface="#9Slide03 AmpleSoft" panose="02000000000000000000" pitchFamily="2" charset="0"/>
              </a:rPr>
              <a:t>người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đồng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đội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đồng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hương</a:t>
            </a:r>
            <a:r>
              <a:rPr lang="en-US" sz="2400" dirty="0">
                <a:latin typeface="#9Slide03 AmpleSoft" panose="02000000000000000000" pitchFamily="2" charset="0"/>
              </a:rPr>
              <a:t> hi </a:t>
            </a:r>
            <a:r>
              <a:rPr lang="en-US" sz="2400" dirty="0" err="1">
                <a:latin typeface="#9Slide03 AmpleSoft" panose="02000000000000000000" pitchFamily="2" charset="0"/>
              </a:rPr>
              <a:t>sinh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0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C456F3E-998F-8653-8F09-E0E28E582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5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him ngay 10 phim khoa học viễn tưởng nội dung hay diễn viên đẹp - Tạp chí  âm nhạc">
            <a:extLst>
              <a:ext uri="{FF2B5EF4-FFF2-40B4-BE49-F238E27FC236}">
                <a16:creationId xmlns:a16="http://schemas.microsoft.com/office/drawing/2014/main" id="{0BD72949-3599-9540-44FD-EE5FA093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994;p40">
            <a:extLst>
              <a:ext uri="{FF2B5EF4-FFF2-40B4-BE49-F238E27FC236}">
                <a16:creationId xmlns:a16="http://schemas.microsoft.com/office/drawing/2014/main" id="{6578AE30-FFB6-4F05-BDF9-B0CA66E5A3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37300"/>
            <a:ext cx="9151144" cy="51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3CD31C-2F7E-CEC6-D763-3841B1AF6F1C}"/>
              </a:ext>
            </a:extLst>
          </p:cNvPr>
          <p:cNvSpPr txBox="1"/>
          <p:nvPr/>
        </p:nvSpPr>
        <p:spPr>
          <a:xfrm>
            <a:off x="4572000" y="863590"/>
            <a:ext cx="39848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#9Slide04 SFU CenturySchoolbook" panose="00000400000000000000" pitchFamily="2" charset="0"/>
              </a:rPr>
              <a:t>Truyện</a:t>
            </a:r>
            <a:r>
              <a:rPr lang="en-US" sz="3600" dirty="0">
                <a:latin typeface="#9Slide04 SFU CenturySchoolbook" panose="00000400000000000000" pitchFamily="2" charset="0"/>
              </a:rPr>
              <a:t> khoa </a:t>
            </a:r>
            <a:r>
              <a:rPr lang="en-US" sz="3600" dirty="0" err="1">
                <a:latin typeface="#9Slide04 SFU CenturySchoolbook" panose="00000400000000000000" pitchFamily="2" charset="0"/>
              </a:rPr>
              <a:t>học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viễn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tưởng</a:t>
            </a:r>
            <a:r>
              <a:rPr lang="en-US" sz="3600" dirty="0">
                <a:latin typeface="#9Slide04 SFU CenturySchoolbook" panose="00000400000000000000" pitchFamily="2" charset="0"/>
              </a:rPr>
              <a:t> là </a:t>
            </a:r>
            <a:r>
              <a:rPr lang="en-US" sz="3600" dirty="0" err="1">
                <a:latin typeface="#9Slide04 SFU CenturySchoolbook" panose="00000400000000000000" pitchFamily="2" charset="0"/>
              </a:rPr>
              <a:t>những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tác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phẩm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văn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học</a:t>
            </a:r>
            <a:r>
              <a:rPr lang="en-US" sz="3600" dirty="0">
                <a:latin typeface="#9Slide04 SFU CenturySchoolbook" panose="00000400000000000000" pitchFamily="2" charset="0"/>
              </a:rPr>
              <a:t> mà ở </a:t>
            </a:r>
            <a:r>
              <a:rPr lang="en-US" sz="3600" dirty="0" err="1">
                <a:latin typeface="#9Slide04 SFU CenturySchoolbook" panose="00000400000000000000" pitchFamily="2" charset="0"/>
              </a:rPr>
              <a:t>đo</a:t>
            </a:r>
            <a:r>
              <a:rPr lang="en-US" sz="3600" dirty="0">
                <a:latin typeface="#9Slide04 SFU CenturySchoolbook" panose="00000400000000000000" pitchFamily="2" charset="0"/>
              </a:rPr>
              <a:t>́, </a:t>
            </a:r>
            <a:r>
              <a:rPr lang="en-US" sz="3600" dirty="0" err="1">
                <a:latin typeface="#9Slide04 SFU CenturySchoolbook" panose="00000400000000000000" pitchFamily="2" charset="0"/>
              </a:rPr>
              <a:t>tác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gia</a:t>
            </a:r>
            <a:r>
              <a:rPr lang="en-US" sz="3600" dirty="0">
                <a:latin typeface="#9Slide04 SFU CenturySchoolbook" panose="00000400000000000000" pitchFamily="2" charset="0"/>
              </a:rPr>
              <a:t>̉ </a:t>
            </a:r>
            <a:r>
              <a:rPr lang="en-US" sz="3600" dirty="0" err="1">
                <a:latin typeface="#9Slide04 SFU CenturySchoolbook" panose="00000400000000000000" pitchFamily="2" charset="0"/>
              </a:rPr>
              <a:t>tưởng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tượng</a:t>
            </a:r>
            <a:r>
              <a:rPr lang="en-US" sz="3600" dirty="0">
                <a:latin typeface="#9Slide04 SFU CenturySchoolbook" panose="00000400000000000000" pitchFamily="2" charset="0"/>
              </a:rPr>
              <a:t>, </a:t>
            </a:r>
            <a:r>
              <a:rPr lang="en-US" sz="3600" dirty="0" err="1">
                <a:latin typeface="#9Slide04 SFU CenturySchoolbook" panose="00000400000000000000" pitchFamily="2" charset="0"/>
              </a:rPr>
              <a:t>hư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cấu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dựa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trên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thành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tựu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của</a:t>
            </a:r>
            <a:r>
              <a:rPr lang="en-US" sz="3600" dirty="0">
                <a:latin typeface="#9Slide04 SFU CenturySchoolbook" panose="00000400000000000000" pitchFamily="2" charset="0"/>
              </a:rPr>
              <a:t> khoa </a:t>
            </a:r>
            <a:r>
              <a:rPr lang="en-US" sz="3600" dirty="0" err="1">
                <a:latin typeface="#9Slide04 SFU CenturySchoolbook" panose="00000400000000000000" pitchFamily="2" charset="0"/>
              </a:rPr>
              <a:t>học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va</a:t>
            </a:r>
            <a:r>
              <a:rPr lang="en-US" sz="3600" dirty="0">
                <a:latin typeface="#9Slide04 SFU CenturySchoolbook" panose="00000400000000000000" pitchFamily="2" charset="0"/>
              </a:rPr>
              <a:t>̀ </a:t>
            </a:r>
            <a:r>
              <a:rPr lang="en-US" sz="3600" dirty="0" err="1">
                <a:latin typeface="#9Slide04 SFU CenturySchoolbook" panose="00000400000000000000" pitchFamily="2" charset="0"/>
              </a:rPr>
              <a:t>công</a:t>
            </a:r>
            <a:r>
              <a:rPr lang="en-US" sz="3600" dirty="0">
                <a:latin typeface="#9Slide04 SFU CenturySchoolbook" panose="00000400000000000000" pitchFamily="2" charset="0"/>
              </a:rPr>
              <a:t> </a:t>
            </a:r>
            <a:r>
              <a:rPr lang="en-US" sz="3600" dirty="0" err="1">
                <a:latin typeface="#9Slide04 SFU CenturySchoolbook" panose="00000400000000000000" pitchFamily="2" charset="0"/>
              </a:rPr>
              <a:t>nghê</a:t>
            </a:r>
            <a:r>
              <a:rPr lang="en-US" sz="3600" dirty="0">
                <a:latin typeface="#9Slide04 SFU CenturySchoolbook" panose="00000400000000000000" pitchFamily="2" charset="0"/>
              </a:rPr>
              <a:t>̣</a:t>
            </a:r>
          </a:p>
        </p:txBody>
      </p:sp>
    </p:spTree>
    <p:extLst>
      <p:ext uri="{BB962C8B-B14F-4D97-AF65-F5344CB8AC3E}">
        <p14:creationId xmlns:p14="http://schemas.microsoft.com/office/powerpoint/2010/main" val="28096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D012382-B66E-CAC2-F0DB-E647C13B1F4D}"/>
              </a:ext>
            </a:extLst>
          </p:cNvPr>
          <p:cNvGrpSpPr/>
          <p:nvPr/>
        </p:nvGrpSpPr>
        <p:grpSpPr>
          <a:xfrm>
            <a:off x="3740049" y="1271466"/>
            <a:ext cx="1663902" cy="1726686"/>
            <a:chOff x="336538" y="388619"/>
            <a:chExt cx="2402589" cy="24956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6C2089-AFFA-F33F-984F-C3A311E88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787" y="388619"/>
              <a:ext cx="1862093" cy="1862093"/>
            </a:xfrm>
            <a:prstGeom prst="rect">
              <a:avLst/>
            </a:prstGeom>
          </p:spPr>
        </p:pic>
        <p:sp>
          <p:nvSpPr>
            <p:cNvPr id="6" name="Google Shape;2168;p58">
              <a:extLst>
                <a:ext uri="{FF2B5EF4-FFF2-40B4-BE49-F238E27FC236}">
                  <a16:creationId xmlns:a16="http://schemas.microsoft.com/office/drawing/2014/main" id="{F6D849DF-7114-5A86-B105-E862C652A7C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36538" y="2394403"/>
              <a:ext cx="2402589" cy="489855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Du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hành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vũ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trụ</a:t>
              </a:r>
              <a:endParaRPr lang="en-US" sz="2000" dirty="0">
                <a:solidFill>
                  <a:schemeClr val="accent3"/>
                </a:solidFill>
                <a:latin typeface="#9Slide04 SFU CenturySchoolbook" panose="000004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E2332C-E28E-4EE5-F1CC-8A5DC9209637}"/>
              </a:ext>
            </a:extLst>
          </p:cNvPr>
          <p:cNvGrpSpPr/>
          <p:nvPr/>
        </p:nvGrpSpPr>
        <p:grpSpPr>
          <a:xfrm>
            <a:off x="404549" y="1167722"/>
            <a:ext cx="1988195" cy="1784570"/>
            <a:chOff x="346577" y="236376"/>
            <a:chExt cx="2870852" cy="25793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1104F9-1ECE-B18E-EE65-FC2D853D8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00" b="97100" l="9954" r="89940">
                          <a14:foregroundMark x1="47935" y1="9100" x2="48041" y2="10100"/>
                          <a14:foregroundMark x1="43523" y1="92050" x2="46558" y2="971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266" y="236376"/>
              <a:ext cx="2756163" cy="1945756"/>
            </a:xfrm>
            <a:prstGeom prst="rect">
              <a:avLst/>
            </a:prstGeom>
          </p:spPr>
        </p:pic>
        <p:sp>
          <p:nvSpPr>
            <p:cNvPr id="14" name="Google Shape;2168;p58">
              <a:extLst>
                <a:ext uri="{FF2B5EF4-FFF2-40B4-BE49-F238E27FC236}">
                  <a16:creationId xmlns:a16="http://schemas.microsoft.com/office/drawing/2014/main" id="{125438FE-3841-A8D9-6D8C-BF23CAF3520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46577" y="2325822"/>
              <a:ext cx="2756164" cy="489855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Công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nghệ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tương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lai</a:t>
              </a:r>
              <a:endParaRPr lang="en-US" sz="2000" dirty="0">
                <a:solidFill>
                  <a:schemeClr val="accent3"/>
                </a:solidFill>
                <a:latin typeface="#9Slide04 SFU CenturySchoolbook" panose="00000400000000000000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3D5514B-27EC-7E1B-A8F2-70FB6C295C93}"/>
              </a:ext>
            </a:extLst>
          </p:cNvPr>
          <p:cNvGrpSpPr/>
          <p:nvPr/>
        </p:nvGrpSpPr>
        <p:grpSpPr>
          <a:xfrm>
            <a:off x="6751258" y="1226192"/>
            <a:ext cx="2113194" cy="1726100"/>
            <a:chOff x="6041965" y="286556"/>
            <a:chExt cx="2833981" cy="228441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782B57F-0A02-0984-54C8-AC8CBBFF6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075" t="11005"/>
            <a:stretch/>
          </p:blipFill>
          <p:spPr>
            <a:xfrm>
              <a:off x="6741626" y="286556"/>
              <a:ext cx="1495758" cy="1835869"/>
            </a:xfrm>
            <a:prstGeom prst="rect">
              <a:avLst/>
            </a:prstGeom>
          </p:spPr>
        </p:pic>
        <p:sp>
          <p:nvSpPr>
            <p:cNvPr id="53" name="Google Shape;2168;p58">
              <a:extLst>
                <a:ext uri="{FF2B5EF4-FFF2-40B4-BE49-F238E27FC236}">
                  <a16:creationId xmlns:a16="http://schemas.microsoft.com/office/drawing/2014/main" id="{81A4FEC4-6A84-4A52-71FB-CC391FD613E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41965" y="2122425"/>
              <a:ext cx="2833981" cy="448548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Người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ngoài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hành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tinh</a:t>
              </a:r>
              <a:endParaRPr lang="en-US" sz="2000" dirty="0">
                <a:solidFill>
                  <a:schemeClr val="accent3"/>
                </a:solidFill>
                <a:latin typeface="#9Slide04 SFU CenturySchoolbook" panose="00000400000000000000" pitchFamily="2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79E2E8C-7D4D-2249-A61C-B225EBEFB00B}"/>
              </a:ext>
            </a:extLst>
          </p:cNvPr>
          <p:cNvGrpSpPr/>
          <p:nvPr/>
        </p:nvGrpSpPr>
        <p:grpSpPr>
          <a:xfrm>
            <a:off x="5216793" y="2998152"/>
            <a:ext cx="1908768" cy="1919486"/>
            <a:chOff x="1747188" y="2603143"/>
            <a:chExt cx="2559828" cy="254035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6923694-19FA-F7DD-E5C0-798A6D1B0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1199" y="2603143"/>
              <a:ext cx="2091807" cy="2091807"/>
            </a:xfrm>
            <a:prstGeom prst="rect">
              <a:avLst/>
            </a:prstGeom>
          </p:spPr>
        </p:pic>
        <p:sp>
          <p:nvSpPr>
            <p:cNvPr id="55" name="Google Shape;2168;p58">
              <a:extLst>
                <a:ext uri="{FF2B5EF4-FFF2-40B4-BE49-F238E27FC236}">
                  <a16:creationId xmlns:a16="http://schemas.microsoft.com/office/drawing/2014/main" id="{F21CE688-8465-200A-4B4C-BEE9FCF2D9B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747188" y="4694950"/>
              <a:ext cx="2559828" cy="448548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Khám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phá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lòng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đất</a:t>
              </a:r>
              <a:endParaRPr lang="en-US" sz="2000" dirty="0">
                <a:solidFill>
                  <a:schemeClr val="accent3"/>
                </a:solidFill>
                <a:latin typeface="#9Slide04 SFU CenturySchoolbook" panose="00000400000000000000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5EEB966-3880-5516-E7F9-5BFF5467E218}"/>
              </a:ext>
            </a:extLst>
          </p:cNvPr>
          <p:cNvGrpSpPr/>
          <p:nvPr/>
        </p:nvGrpSpPr>
        <p:grpSpPr>
          <a:xfrm>
            <a:off x="1994531" y="2998152"/>
            <a:ext cx="2150480" cy="1907548"/>
            <a:chOff x="1707219" y="2557318"/>
            <a:chExt cx="2883984" cy="252455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64A1152-3C83-F417-0A11-BA83A2A0E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6533" y="2557318"/>
              <a:ext cx="2185356" cy="2185356"/>
            </a:xfrm>
            <a:prstGeom prst="rect">
              <a:avLst/>
            </a:prstGeom>
          </p:spPr>
        </p:pic>
        <p:sp>
          <p:nvSpPr>
            <p:cNvPr id="59" name="Google Shape;2168;p58">
              <a:extLst>
                <a:ext uri="{FF2B5EF4-FFF2-40B4-BE49-F238E27FC236}">
                  <a16:creationId xmlns:a16="http://schemas.microsoft.com/office/drawing/2014/main" id="{85EDEDB4-ECA0-E2A5-0545-6EE3D9B98C6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707219" y="4633326"/>
              <a:ext cx="2883984" cy="448548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Khám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phá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đại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000" dirty="0" err="1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dương</a:t>
              </a:r>
              <a:r>
                <a:rPr lang="en-US" sz="2000" dirty="0">
                  <a:solidFill>
                    <a:schemeClr val="accent3"/>
                  </a:solidFill>
                  <a:latin typeface="#9Slide04 SFU CenturySchoolbook" panose="00000400000000000000" pitchFamily="2" charset="0"/>
                </a:rPr>
                <a:t>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6EDD35F-1A28-500E-7128-F88C08305278}"/>
              </a:ext>
            </a:extLst>
          </p:cNvPr>
          <p:cNvSpPr txBox="1"/>
          <p:nvPr/>
        </p:nvSpPr>
        <p:spPr>
          <a:xfrm>
            <a:off x="2263028" y="2865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Đê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̀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tài</a:t>
            </a:r>
            <a:endParaRPr lang="en-US" sz="2800"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850;p51">
            <a:extLst>
              <a:ext uri="{FF2B5EF4-FFF2-40B4-BE49-F238E27FC236}">
                <a16:creationId xmlns:a16="http://schemas.microsoft.com/office/drawing/2014/main" id="{BF544423-CB46-C99C-7FC9-E1822BA6C591}"/>
              </a:ext>
            </a:extLst>
          </p:cNvPr>
          <p:cNvGrpSpPr/>
          <p:nvPr/>
        </p:nvGrpSpPr>
        <p:grpSpPr>
          <a:xfrm>
            <a:off x="1949206" y="1102396"/>
            <a:ext cx="871325" cy="959243"/>
            <a:chOff x="7808436" y="1413011"/>
            <a:chExt cx="277164" cy="291070"/>
          </a:xfrm>
        </p:grpSpPr>
        <p:sp>
          <p:nvSpPr>
            <p:cNvPr id="4" name="Google Shape;1851;p51">
              <a:extLst>
                <a:ext uri="{FF2B5EF4-FFF2-40B4-BE49-F238E27FC236}">
                  <a16:creationId xmlns:a16="http://schemas.microsoft.com/office/drawing/2014/main" id="{61E2C4BF-DFDA-0E11-A0BE-7E2461842FCC}"/>
                </a:ext>
              </a:extLst>
            </p:cNvPr>
            <p:cNvSpPr/>
            <p:nvPr/>
          </p:nvSpPr>
          <p:spPr>
            <a:xfrm>
              <a:off x="8015996" y="1509690"/>
              <a:ext cx="25231" cy="20104"/>
            </a:xfrm>
            <a:custGeom>
              <a:avLst/>
              <a:gdLst/>
              <a:ahLst/>
              <a:cxnLst/>
              <a:rect l="l" t="t" r="r" b="b"/>
              <a:pathLst>
                <a:path w="684" h="545" extrusionOk="0">
                  <a:moveTo>
                    <a:pt x="498" y="1"/>
                  </a:moveTo>
                  <a:lnTo>
                    <a:pt x="1" y="302"/>
                  </a:lnTo>
                  <a:lnTo>
                    <a:pt x="163" y="544"/>
                  </a:lnTo>
                  <a:lnTo>
                    <a:pt x="683" y="382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52;p51">
              <a:extLst>
                <a:ext uri="{FF2B5EF4-FFF2-40B4-BE49-F238E27FC236}">
                  <a16:creationId xmlns:a16="http://schemas.microsoft.com/office/drawing/2014/main" id="{1B675F72-ED81-FD3F-5117-07BBA5FA949A}"/>
                </a:ext>
              </a:extLst>
            </p:cNvPr>
            <p:cNvSpPr/>
            <p:nvPr/>
          </p:nvSpPr>
          <p:spPr>
            <a:xfrm>
              <a:off x="8018983" y="1485382"/>
              <a:ext cx="64074" cy="64037"/>
            </a:xfrm>
            <a:custGeom>
              <a:avLst/>
              <a:gdLst/>
              <a:ahLst/>
              <a:cxnLst/>
              <a:rect l="l" t="t" r="r" b="b"/>
              <a:pathLst>
                <a:path w="1737" h="1736" extrusionOk="0">
                  <a:moveTo>
                    <a:pt x="478" y="1"/>
                  </a:moveTo>
                  <a:cubicBezTo>
                    <a:pt x="212" y="1"/>
                    <a:pt x="0" y="81"/>
                    <a:pt x="0" y="81"/>
                  </a:cubicBezTo>
                  <a:cubicBezTo>
                    <a:pt x="0" y="81"/>
                    <a:pt x="244" y="370"/>
                    <a:pt x="533" y="995"/>
                  </a:cubicBezTo>
                  <a:cubicBezTo>
                    <a:pt x="834" y="1632"/>
                    <a:pt x="869" y="1736"/>
                    <a:pt x="869" y="1736"/>
                  </a:cubicBezTo>
                  <a:cubicBezTo>
                    <a:pt x="869" y="1736"/>
                    <a:pt x="1736" y="1157"/>
                    <a:pt x="1309" y="451"/>
                  </a:cubicBezTo>
                  <a:cubicBezTo>
                    <a:pt x="1095" y="89"/>
                    <a:pt x="757" y="1"/>
                    <a:pt x="478" y="1"/>
                  </a:cubicBezTo>
                  <a:close/>
                </a:path>
              </a:pathLst>
            </a:custGeom>
            <a:solidFill>
              <a:srgbClr val="00A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53;p51">
              <a:extLst>
                <a:ext uri="{FF2B5EF4-FFF2-40B4-BE49-F238E27FC236}">
                  <a16:creationId xmlns:a16="http://schemas.microsoft.com/office/drawing/2014/main" id="{B12C6949-02C5-4F06-A543-0F3EFFF4812B}"/>
                </a:ext>
              </a:extLst>
            </p:cNvPr>
            <p:cNvSpPr/>
            <p:nvPr/>
          </p:nvSpPr>
          <p:spPr>
            <a:xfrm>
              <a:off x="8033480" y="1492243"/>
              <a:ext cx="22686" cy="10513"/>
            </a:xfrm>
            <a:custGeom>
              <a:avLst/>
              <a:gdLst/>
              <a:ahLst/>
              <a:cxnLst/>
              <a:rect l="l" t="t" r="r" b="b"/>
              <a:pathLst>
                <a:path w="615" h="285" extrusionOk="0">
                  <a:moveTo>
                    <a:pt x="152" y="0"/>
                  </a:moveTo>
                  <a:cubicBezTo>
                    <a:pt x="83" y="0"/>
                    <a:pt x="47" y="11"/>
                    <a:pt x="47" y="11"/>
                  </a:cubicBezTo>
                  <a:cubicBezTo>
                    <a:pt x="13" y="22"/>
                    <a:pt x="1" y="45"/>
                    <a:pt x="13" y="68"/>
                  </a:cubicBezTo>
                  <a:lnTo>
                    <a:pt x="13" y="80"/>
                  </a:lnTo>
                  <a:cubicBezTo>
                    <a:pt x="13" y="97"/>
                    <a:pt x="31" y="108"/>
                    <a:pt x="50" y="108"/>
                  </a:cubicBezTo>
                  <a:cubicBezTo>
                    <a:pt x="57" y="108"/>
                    <a:pt x="64" y="106"/>
                    <a:pt x="70" y="103"/>
                  </a:cubicBezTo>
                  <a:cubicBezTo>
                    <a:pt x="70" y="103"/>
                    <a:pt x="85" y="100"/>
                    <a:pt x="119" y="100"/>
                  </a:cubicBezTo>
                  <a:cubicBezTo>
                    <a:pt x="151" y="100"/>
                    <a:pt x="199" y="103"/>
                    <a:pt x="267" y="114"/>
                  </a:cubicBezTo>
                  <a:cubicBezTo>
                    <a:pt x="394" y="138"/>
                    <a:pt x="510" y="265"/>
                    <a:pt x="510" y="265"/>
                  </a:cubicBezTo>
                  <a:cubicBezTo>
                    <a:pt x="523" y="279"/>
                    <a:pt x="541" y="284"/>
                    <a:pt x="558" y="284"/>
                  </a:cubicBezTo>
                  <a:cubicBezTo>
                    <a:pt x="570" y="284"/>
                    <a:pt x="582" y="281"/>
                    <a:pt x="592" y="276"/>
                  </a:cubicBezTo>
                  <a:cubicBezTo>
                    <a:pt x="603" y="253"/>
                    <a:pt x="615" y="219"/>
                    <a:pt x="592" y="196"/>
                  </a:cubicBezTo>
                  <a:cubicBezTo>
                    <a:pt x="579" y="196"/>
                    <a:pt x="453" y="45"/>
                    <a:pt x="279" y="11"/>
                  </a:cubicBezTo>
                  <a:cubicBezTo>
                    <a:pt x="229" y="3"/>
                    <a:pt x="186" y="0"/>
                    <a:pt x="152" y="0"/>
                  </a:cubicBezTo>
                  <a:close/>
                </a:path>
              </a:pathLst>
            </a:custGeom>
            <a:solidFill>
              <a:srgbClr val="EE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54;p51">
              <a:extLst>
                <a:ext uri="{FF2B5EF4-FFF2-40B4-BE49-F238E27FC236}">
                  <a16:creationId xmlns:a16="http://schemas.microsoft.com/office/drawing/2014/main" id="{3F06051C-96CA-60F1-BF85-E62342949EF5}"/>
                </a:ext>
              </a:extLst>
            </p:cNvPr>
            <p:cNvSpPr/>
            <p:nvPr/>
          </p:nvSpPr>
          <p:spPr>
            <a:xfrm>
              <a:off x="8067231" y="1493977"/>
              <a:ext cx="18370" cy="10624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16" y="0"/>
                  </a:moveTo>
                  <a:cubicBezTo>
                    <a:pt x="188" y="0"/>
                    <a:pt x="1" y="218"/>
                    <a:pt x="1" y="218"/>
                  </a:cubicBezTo>
                  <a:lnTo>
                    <a:pt x="47" y="288"/>
                  </a:lnTo>
                  <a:cubicBezTo>
                    <a:pt x="47" y="288"/>
                    <a:pt x="498" y="206"/>
                    <a:pt x="394" y="44"/>
                  </a:cubicBezTo>
                  <a:cubicBezTo>
                    <a:pt x="374" y="13"/>
                    <a:pt x="347" y="0"/>
                    <a:pt x="316" y="0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55;p51">
              <a:extLst>
                <a:ext uri="{FF2B5EF4-FFF2-40B4-BE49-F238E27FC236}">
                  <a16:creationId xmlns:a16="http://schemas.microsoft.com/office/drawing/2014/main" id="{2D2ADAB6-1C51-10A5-1280-8B074262204B}"/>
                </a:ext>
              </a:extLst>
            </p:cNvPr>
            <p:cNvSpPr/>
            <p:nvPr/>
          </p:nvSpPr>
          <p:spPr>
            <a:xfrm>
              <a:off x="7815740" y="1594640"/>
              <a:ext cx="40613" cy="24899"/>
            </a:xfrm>
            <a:custGeom>
              <a:avLst/>
              <a:gdLst/>
              <a:ahLst/>
              <a:cxnLst/>
              <a:rect l="l" t="t" r="r" b="b"/>
              <a:pathLst>
                <a:path w="1101" h="675" extrusionOk="0">
                  <a:moveTo>
                    <a:pt x="823" y="1"/>
                  </a:moveTo>
                  <a:cubicBezTo>
                    <a:pt x="823" y="1"/>
                    <a:pt x="0" y="394"/>
                    <a:pt x="139" y="602"/>
                  </a:cubicBezTo>
                  <a:cubicBezTo>
                    <a:pt x="174" y="655"/>
                    <a:pt x="252" y="674"/>
                    <a:pt x="348" y="674"/>
                  </a:cubicBezTo>
                  <a:cubicBezTo>
                    <a:pt x="638" y="674"/>
                    <a:pt x="1101" y="499"/>
                    <a:pt x="1101" y="499"/>
                  </a:cubicBezTo>
                  <a:lnTo>
                    <a:pt x="823" y="1"/>
                  </a:ln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56;p51">
              <a:extLst>
                <a:ext uri="{FF2B5EF4-FFF2-40B4-BE49-F238E27FC236}">
                  <a16:creationId xmlns:a16="http://schemas.microsoft.com/office/drawing/2014/main" id="{89766CA8-6340-76CB-09FC-081D112D3374}"/>
                </a:ext>
              </a:extLst>
            </p:cNvPr>
            <p:cNvSpPr/>
            <p:nvPr/>
          </p:nvSpPr>
          <p:spPr>
            <a:xfrm>
              <a:off x="7808436" y="1609431"/>
              <a:ext cx="17190" cy="17854"/>
            </a:xfrm>
            <a:custGeom>
              <a:avLst/>
              <a:gdLst/>
              <a:ahLst/>
              <a:cxnLst/>
              <a:rect l="l" t="t" r="r" b="b"/>
              <a:pathLst>
                <a:path w="466" h="484" extrusionOk="0">
                  <a:moveTo>
                    <a:pt x="73" y="1"/>
                  </a:moveTo>
                  <a:cubicBezTo>
                    <a:pt x="28" y="1"/>
                    <a:pt x="0" y="26"/>
                    <a:pt x="13" y="75"/>
                  </a:cubicBezTo>
                  <a:cubicBezTo>
                    <a:pt x="46" y="193"/>
                    <a:pt x="250" y="484"/>
                    <a:pt x="362" y="484"/>
                  </a:cubicBezTo>
                  <a:cubicBezTo>
                    <a:pt x="369" y="484"/>
                    <a:pt x="377" y="482"/>
                    <a:pt x="384" y="479"/>
                  </a:cubicBezTo>
                  <a:cubicBezTo>
                    <a:pt x="384" y="479"/>
                    <a:pt x="465" y="422"/>
                    <a:pt x="337" y="201"/>
                  </a:cubicBezTo>
                  <a:cubicBezTo>
                    <a:pt x="266" y="66"/>
                    <a:pt x="146" y="1"/>
                    <a:pt x="73" y="1"/>
                  </a:cubicBezTo>
                  <a:close/>
                </a:path>
              </a:pathLst>
            </a:custGeom>
            <a:solidFill>
              <a:srgbClr val="E2B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57;p51">
              <a:extLst>
                <a:ext uri="{FF2B5EF4-FFF2-40B4-BE49-F238E27FC236}">
                  <a16:creationId xmlns:a16="http://schemas.microsoft.com/office/drawing/2014/main" id="{D08A0703-C6D1-61C8-6E1E-F0F1327DF51B}"/>
                </a:ext>
              </a:extLst>
            </p:cNvPr>
            <p:cNvSpPr/>
            <p:nvPr/>
          </p:nvSpPr>
          <p:spPr>
            <a:xfrm>
              <a:off x="7944289" y="1464837"/>
              <a:ext cx="16230" cy="21837"/>
            </a:xfrm>
            <a:custGeom>
              <a:avLst/>
              <a:gdLst/>
              <a:ahLst/>
              <a:cxnLst/>
              <a:rect l="l" t="t" r="r" b="b"/>
              <a:pathLst>
                <a:path w="440" h="592" extrusionOk="0">
                  <a:moveTo>
                    <a:pt x="23" y="1"/>
                  </a:moveTo>
                  <a:lnTo>
                    <a:pt x="0" y="592"/>
                  </a:lnTo>
                  <a:lnTo>
                    <a:pt x="289" y="592"/>
                  </a:lnTo>
                  <a:lnTo>
                    <a:pt x="440" y="7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58;p51">
              <a:extLst>
                <a:ext uri="{FF2B5EF4-FFF2-40B4-BE49-F238E27FC236}">
                  <a16:creationId xmlns:a16="http://schemas.microsoft.com/office/drawing/2014/main" id="{E4D0A794-C978-AB25-ABA3-4793086DA14D}"/>
                </a:ext>
              </a:extLst>
            </p:cNvPr>
            <p:cNvSpPr/>
            <p:nvPr/>
          </p:nvSpPr>
          <p:spPr>
            <a:xfrm>
              <a:off x="7918653" y="1433225"/>
              <a:ext cx="68758" cy="40207"/>
            </a:xfrm>
            <a:custGeom>
              <a:avLst/>
              <a:gdLst/>
              <a:ahLst/>
              <a:cxnLst/>
              <a:rect l="l" t="t" r="r" b="b"/>
              <a:pathLst>
                <a:path w="1864" h="1090" extrusionOk="0">
                  <a:moveTo>
                    <a:pt x="986" y="0"/>
                  </a:moveTo>
                  <a:cubicBezTo>
                    <a:pt x="201" y="0"/>
                    <a:pt x="1" y="893"/>
                    <a:pt x="1" y="893"/>
                  </a:cubicBezTo>
                  <a:cubicBezTo>
                    <a:pt x="1" y="893"/>
                    <a:pt x="83" y="883"/>
                    <a:pt x="243" y="883"/>
                  </a:cubicBezTo>
                  <a:cubicBezTo>
                    <a:pt x="422" y="883"/>
                    <a:pt x="699" y="896"/>
                    <a:pt x="1065" y="950"/>
                  </a:cubicBezTo>
                  <a:cubicBezTo>
                    <a:pt x="1760" y="1055"/>
                    <a:pt x="1864" y="1089"/>
                    <a:pt x="1864" y="1089"/>
                  </a:cubicBezTo>
                  <a:cubicBezTo>
                    <a:pt x="1864" y="1089"/>
                    <a:pt x="1853" y="48"/>
                    <a:pt x="1030" y="1"/>
                  </a:cubicBezTo>
                  <a:cubicBezTo>
                    <a:pt x="1015" y="1"/>
                    <a:pt x="1001" y="0"/>
                    <a:pt x="986" y="0"/>
                  </a:cubicBezTo>
                  <a:close/>
                </a:path>
              </a:pathLst>
            </a:custGeom>
            <a:solidFill>
              <a:srgbClr val="00A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59;p51">
              <a:extLst>
                <a:ext uri="{FF2B5EF4-FFF2-40B4-BE49-F238E27FC236}">
                  <a16:creationId xmlns:a16="http://schemas.microsoft.com/office/drawing/2014/main" id="{E56872FC-0F45-9699-5AC6-20ECA5E4C2F9}"/>
                </a:ext>
              </a:extLst>
            </p:cNvPr>
            <p:cNvSpPr/>
            <p:nvPr/>
          </p:nvSpPr>
          <p:spPr>
            <a:xfrm>
              <a:off x="7820867" y="1481915"/>
              <a:ext cx="212656" cy="182778"/>
            </a:xfrm>
            <a:custGeom>
              <a:avLst/>
              <a:gdLst/>
              <a:ahLst/>
              <a:cxnLst/>
              <a:rect l="l" t="t" r="r" b="b"/>
              <a:pathLst>
                <a:path w="5765" h="4955" extrusionOk="0">
                  <a:moveTo>
                    <a:pt x="3392" y="1"/>
                  </a:moveTo>
                  <a:cubicBezTo>
                    <a:pt x="2825" y="1"/>
                    <a:pt x="1644" y="47"/>
                    <a:pt x="823" y="1575"/>
                  </a:cubicBezTo>
                  <a:cubicBezTo>
                    <a:pt x="0" y="3092"/>
                    <a:pt x="1320" y="4677"/>
                    <a:pt x="2767" y="4921"/>
                  </a:cubicBezTo>
                  <a:cubicBezTo>
                    <a:pt x="2903" y="4943"/>
                    <a:pt x="3040" y="4955"/>
                    <a:pt x="3175" y="4955"/>
                  </a:cubicBezTo>
                  <a:cubicBezTo>
                    <a:pt x="4485" y="4955"/>
                    <a:pt x="5733" y="3907"/>
                    <a:pt x="5754" y="2061"/>
                  </a:cubicBezTo>
                  <a:cubicBezTo>
                    <a:pt x="5765" y="24"/>
                    <a:pt x="3392" y="1"/>
                    <a:pt x="3392" y="1"/>
                  </a:cubicBezTo>
                  <a:close/>
                </a:path>
              </a:pathLst>
            </a:custGeom>
            <a:solidFill>
              <a:srgbClr val="00A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60;p51">
              <a:extLst>
                <a:ext uri="{FF2B5EF4-FFF2-40B4-BE49-F238E27FC236}">
                  <a16:creationId xmlns:a16="http://schemas.microsoft.com/office/drawing/2014/main" id="{FE9D5844-D434-7119-E4E4-B3E32CE0CBFD}"/>
                </a:ext>
              </a:extLst>
            </p:cNvPr>
            <p:cNvSpPr/>
            <p:nvPr/>
          </p:nvSpPr>
          <p:spPr>
            <a:xfrm>
              <a:off x="7855024" y="1499436"/>
              <a:ext cx="162711" cy="148251"/>
            </a:xfrm>
            <a:custGeom>
              <a:avLst/>
              <a:gdLst/>
              <a:ahLst/>
              <a:cxnLst/>
              <a:rect l="l" t="t" r="r" b="b"/>
              <a:pathLst>
                <a:path w="4411" h="4019" extrusionOk="0">
                  <a:moveTo>
                    <a:pt x="2258" y="1"/>
                  </a:moveTo>
                  <a:cubicBezTo>
                    <a:pt x="1749" y="1"/>
                    <a:pt x="568" y="359"/>
                    <a:pt x="267" y="1563"/>
                  </a:cubicBezTo>
                  <a:cubicBezTo>
                    <a:pt x="0" y="2674"/>
                    <a:pt x="522" y="3589"/>
                    <a:pt x="1749" y="3924"/>
                  </a:cubicBezTo>
                  <a:cubicBezTo>
                    <a:pt x="1972" y="3988"/>
                    <a:pt x="2184" y="4018"/>
                    <a:pt x="2383" y="4018"/>
                  </a:cubicBezTo>
                  <a:cubicBezTo>
                    <a:pt x="3276" y="4018"/>
                    <a:pt x="3906" y="3401"/>
                    <a:pt x="4133" y="2350"/>
                  </a:cubicBezTo>
                  <a:cubicBezTo>
                    <a:pt x="4411" y="1054"/>
                    <a:pt x="3635" y="12"/>
                    <a:pt x="2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61;p51">
              <a:extLst>
                <a:ext uri="{FF2B5EF4-FFF2-40B4-BE49-F238E27FC236}">
                  <a16:creationId xmlns:a16="http://schemas.microsoft.com/office/drawing/2014/main" id="{2E409113-08FC-DAF1-4488-2E0D128A0A1A}"/>
                </a:ext>
              </a:extLst>
            </p:cNvPr>
            <p:cNvSpPr/>
            <p:nvPr/>
          </p:nvSpPr>
          <p:spPr>
            <a:xfrm>
              <a:off x="7931010" y="1442225"/>
              <a:ext cx="19698" cy="15419"/>
            </a:xfrm>
            <a:custGeom>
              <a:avLst/>
              <a:gdLst/>
              <a:ahLst/>
              <a:cxnLst/>
              <a:rect l="l" t="t" r="r" b="b"/>
              <a:pathLst>
                <a:path w="534" h="418" extrusionOk="0">
                  <a:moveTo>
                    <a:pt x="464" y="1"/>
                  </a:moveTo>
                  <a:cubicBezTo>
                    <a:pt x="464" y="1"/>
                    <a:pt x="255" y="35"/>
                    <a:pt x="140" y="151"/>
                  </a:cubicBezTo>
                  <a:cubicBezTo>
                    <a:pt x="24" y="267"/>
                    <a:pt x="1" y="348"/>
                    <a:pt x="1" y="348"/>
                  </a:cubicBezTo>
                  <a:lnTo>
                    <a:pt x="1" y="382"/>
                  </a:lnTo>
                  <a:lnTo>
                    <a:pt x="36" y="417"/>
                  </a:lnTo>
                  <a:cubicBezTo>
                    <a:pt x="59" y="417"/>
                    <a:pt x="93" y="405"/>
                    <a:pt x="105" y="382"/>
                  </a:cubicBezTo>
                  <a:cubicBezTo>
                    <a:pt x="105" y="382"/>
                    <a:pt x="116" y="325"/>
                    <a:pt x="209" y="220"/>
                  </a:cubicBezTo>
                  <a:cubicBezTo>
                    <a:pt x="302" y="128"/>
                    <a:pt x="476" y="105"/>
                    <a:pt x="487" y="105"/>
                  </a:cubicBezTo>
                  <a:cubicBezTo>
                    <a:pt x="510" y="93"/>
                    <a:pt x="533" y="70"/>
                    <a:pt x="522" y="47"/>
                  </a:cubicBezTo>
                  <a:cubicBezTo>
                    <a:pt x="522" y="12"/>
                    <a:pt x="499" y="1"/>
                    <a:pt x="464" y="1"/>
                  </a:cubicBezTo>
                  <a:close/>
                </a:path>
              </a:pathLst>
            </a:custGeom>
            <a:solidFill>
              <a:srgbClr val="EE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62;p51">
              <a:extLst>
                <a:ext uri="{FF2B5EF4-FFF2-40B4-BE49-F238E27FC236}">
                  <a16:creationId xmlns:a16="http://schemas.microsoft.com/office/drawing/2014/main" id="{90F59A16-081A-7899-AF17-6D46FA17FA52}"/>
                </a:ext>
              </a:extLst>
            </p:cNvPr>
            <p:cNvSpPr/>
            <p:nvPr/>
          </p:nvSpPr>
          <p:spPr>
            <a:xfrm>
              <a:off x="7952367" y="1417880"/>
              <a:ext cx="14128" cy="15862"/>
            </a:xfrm>
            <a:custGeom>
              <a:avLst/>
              <a:gdLst/>
              <a:ahLst/>
              <a:cxnLst/>
              <a:rect l="l" t="t" r="r" b="b"/>
              <a:pathLst>
                <a:path w="383" h="430" extrusionOk="0">
                  <a:moveTo>
                    <a:pt x="198" y="1"/>
                  </a:moveTo>
                  <a:cubicBezTo>
                    <a:pt x="0" y="1"/>
                    <a:pt x="116" y="417"/>
                    <a:pt x="116" y="417"/>
                  </a:cubicBezTo>
                  <a:lnTo>
                    <a:pt x="209" y="429"/>
                  </a:lnTo>
                  <a:cubicBezTo>
                    <a:pt x="209" y="429"/>
                    <a:pt x="383" y="1"/>
                    <a:pt x="198" y="1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63;p51">
              <a:extLst>
                <a:ext uri="{FF2B5EF4-FFF2-40B4-BE49-F238E27FC236}">
                  <a16:creationId xmlns:a16="http://schemas.microsoft.com/office/drawing/2014/main" id="{3F4159E1-186D-4297-42E9-9EAC0294059F}"/>
                </a:ext>
              </a:extLst>
            </p:cNvPr>
            <p:cNvSpPr/>
            <p:nvPr/>
          </p:nvSpPr>
          <p:spPr>
            <a:xfrm>
              <a:off x="7960887" y="1413011"/>
              <a:ext cx="115347" cy="86538"/>
            </a:xfrm>
            <a:custGeom>
              <a:avLst/>
              <a:gdLst/>
              <a:ahLst/>
              <a:cxnLst/>
              <a:rect l="l" t="t" r="r" b="b"/>
              <a:pathLst>
                <a:path w="3127" h="2346" extrusionOk="0">
                  <a:moveTo>
                    <a:pt x="921" y="1"/>
                  </a:moveTo>
                  <a:cubicBezTo>
                    <a:pt x="904" y="1"/>
                    <a:pt x="889" y="12"/>
                    <a:pt x="881" y="29"/>
                  </a:cubicBezTo>
                  <a:cubicBezTo>
                    <a:pt x="881" y="29"/>
                    <a:pt x="754" y="330"/>
                    <a:pt x="487" y="330"/>
                  </a:cubicBezTo>
                  <a:cubicBezTo>
                    <a:pt x="209" y="330"/>
                    <a:pt x="94" y="214"/>
                    <a:pt x="94" y="202"/>
                  </a:cubicBezTo>
                  <a:cubicBezTo>
                    <a:pt x="82" y="190"/>
                    <a:pt x="68" y="185"/>
                    <a:pt x="53" y="185"/>
                  </a:cubicBezTo>
                  <a:cubicBezTo>
                    <a:pt x="39" y="185"/>
                    <a:pt x="25" y="190"/>
                    <a:pt x="13" y="202"/>
                  </a:cubicBezTo>
                  <a:cubicBezTo>
                    <a:pt x="1" y="214"/>
                    <a:pt x="1" y="237"/>
                    <a:pt x="1" y="260"/>
                  </a:cubicBezTo>
                  <a:lnTo>
                    <a:pt x="13" y="271"/>
                  </a:lnTo>
                  <a:cubicBezTo>
                    <a:pt x="24" y="283"/>
                    <a:pt x="163" y="434"/>
                    <a:pt x="487" y="434"/>
                  </a:cubicBezTo>
                  <a:cubicBezTo>
                    <a:pt x="754" y="434"/>
                    <a:pt x="904" y="214"/>
                    <a:pt x="950" y="109"/>
                  </a:cubicBezTo>
                  <a:cubicBezTo>
                    <a:pt x="1089" y="156"/>
                    <a:pt x="1541" y="318"/>
                    <a:pt x="1934" y="538"/>
                  </a:cubicBezTo>
                  <a:cubicBezTo>
                    <a:pt x="2467" y="839"/>
                    <a:pt x="2860" y="1221"/>
                    <a:pt x="2964" y="1336"/>
                  </a:cubicBezTo>
                  <a:cubicBezTo>
                    <a:pt x="2930" y="1395"/>
                    <a:pt x="2860" y="1545"/>
                    <a:pt x="2837" y="1788"/>
                  </a:cubicBezTo>
                  <a:cubicBezTo>
                    <a:pt x="2802" y="2135"/>
                    <a:pt x="3023" y="2321"/>
                    <a:pt x="3034" y="2332"/>
                  </a:cubicBezTo>
                  <a:cubicBezTo>
                    <a:pt x="3043" y="2342"/>
                    <a:pt x="3053" y="2345"/>
                    <a:pt x="3063" y="2345"/>
                  </a:cubicBezTo>
                  <a:cubicBezTo>
                    <a:pt x="3076" y="2345"/>
                    <a:pt x="3090" y="2339"/>
                    <a:pt x="3103" y="2332"/>
                  </a:cubicBezTo>
                  <a:cubicBezTo>
                    <a:pt x="3126" y="2309"/>
                    <a:pt x="3115" y="2274"/>
                    <a:pt x="3092" y="2251"/>
                  </a:cubicBezTo>
                  <a:cubicBezTo>
                    <a:pt x="3092" y="2251"/>
                    <a:pt x="2907" y="2089"/>
                    <a:pt x="2941" y="1799"/>
                  </a:cubicBezTo>
                  <a:cubicBezTo>
                    <a:pt x="2964" y="1498"/>
                    <a:pt x="3069" y="1360"/>
                    <a:pt x="3069" y="1360"/>
                  </a:cubicBezTo>
                  <a:cubicBezTo>
                    <a:pt x="3080" y="1336"/>
                    <a:pt x="3080" y="1313"/>
                    <a:pt x="3069" y="1290"/>
                  </a:cubicBezTo>
                  <a:cubicBezTo>
                    <a:pt x="3057" y="1290"/>
                    <a:pt x="2617" y="804"/>
                    <a:pt x="1992" y="446"/>
                  </a:cubicBezTo>
                  <a:cubicBezTo>
                    <a:pt x="1506" y="179"/>
                    <a:pt x="950" y="6"/>
                    <a:pt x="939" y="6"/>
                  </a:cubicBezTo>
                  <a:cubicBezTo>
                    <a:pt x="933" y="2"/>
                    <a:pt x="927" y="1"/>
                    <a:pt x="921" y="1"/>
                  </a:cubicBezTo>
                  <a:close/>
                </a:path>
              </a:pathLst>
            </a:custGeom>
            <a:solidFill>
              <a:srgbClr val="FF39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64;p51">
              <a:extLst>
                <a:ext uri="{FF2B5EF4-FFF2-40B4-BE49-F238E27FC236}">
                  <a16:creationId xmlns:a16="http://schemas.microsoft.com/office/drawing/2014/main" id="{9B905C85-D2C1-D097-EC39-29AA07B2A560}"/>
                </a:ext>
              </a:extLst>
            </p:cNvPr>
            <p:cNvSpPr/>
            <p:nvPr/>
          </p:nvSpPr>
          <p:spPr>
            <a:xfrm>
              <a:off x="7949711" y="1519023"/>
              <a:ext cx="25821" cy="24788"/>
            </a:xfrm>
            <a:custGeom>
              <a:avLst/>
              <a:gdLst/>
              <a:ahLst/>
              <a:cxnLst/>
              <a:rect l="l" t="t" r="r" b="b"/>
              <a:pathLst>
                <a:path w="700" h="672" extrusionOk="0">
                  <a:moveTo>
                    <a:pt x="519" y="0"/>
                  </a:moveTo>
                  <a:cubicBezTo>
                    <a:pt x="347" y="0"/>
                    <a:pt x="1" y="587"/>
                    <a:pt x="108" y="662"/>
                  </a:cubicBezTo>
                  <a:cubicBezTo>
                    <a:pt x="116" y="668"/>
                    <a:pt x="126" y="671"/>
                    <a:pt x="137" y="671"/>
                  </a:cubicBezTo>
                  <a:cubicBezTo>
                    <a:pt x="288" y="671"/>
                    <a:pt x="699" y="132"/>
                    <a:pt x="559" y="13"/>
                  </a:cubicBezTo>
                  <a:cubicBezTo>
                    <a:pt x="547" y="4"/>
                    <a:pt x="534" y="0"/>
                    <a:pt x="519" y="0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65;p51">
              <a:extLst>
                <a:ext uri="{FF2B5EF4-FFF2-40B4-BE49-F238E27FC236}">
                  <a16:creationId xmlns:a16="http://schemas.microsoft.com/office/drawing/2014/main" id="{63C395F0-5780-9901-6715-CADEF2EC18C7}"/>
                </a:ext>
              </a:extLst>
            </p:cNvPr>
            <p:cNvSpPr/>
            <p:nvPr/>
          </p:nvSpPr>
          <p:spPr>
            <a:xfrm>
              <a:off x="7961846" y="1593533"/>
              <a:ext cx="28772" cy="16157"/>
            </a:xfrm>
            <a:custGeom>
              <a:avLst/>
              <a:gdLst/>
              <a:ahLst/>
              <a:cxnLst/>
              <a:rect l="l" t="t" r="r" b="b"/>
              <a:pathLst>
                <a:path w="780" h="438" extrusionOk="0">
                  <a:moveTo>
                    <a:pt x="234" y="1"/>
                  </a:moveTo>
                  <a:cubicBezTo>
                    <a:pt x="185" y="1"/>
                    <a:pt x="142" y="17"/>
                    <a:pt x="114" y="54"/>
                  </a:cubicBezTo>
                  <a:cubicBezTo>
                    <a:pt x="0" y="215"/>
                    <a:pt x="405" y="437"/>
                    <a:pt x="608" y="437"/>
                  </a:cubicBezTo>
                  <a:cubicBezTo>
                    <a:pt x="653" y="437"/>
                    <a:pt x="688" y="426"/>
                    <a:pt x="705" y="401"/>
                  </a:cubicBezTo>
                  <a:cubicBezTo>
                    <a:pt x="780" y="288"/>
                    <a:pt x="444" y="1"/>
                    <a:pt x="234" y="1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66;p51">
              <a:extLst>
                <a:ext uri="{FF2B5EF4-FFF2-40B4-BE49-F238E27FC236}">
                  <a16:creationId xmlns:a16="http://schemas.microsoft.com/office/drawing/2014/main" id="{D04B5EC8-3603-79DD-E6E5-B8CD650CFD97}"/>
                </a:ext>
              </a:extLst>
            </p:cNvPr>
            <p:cNvSpPr/>
            <p:nvPr/>
          </p:nvSpPr>
          <p:spPr>
            <a:xfrm>
              <a:off x="7879258" y="1541708"/>
              <a:ext cx="27371" cy="14054"/>
            </a:xfrm>
            <a:custGeom>
              <a:avLst/>
              <a:gdLst/>
              <a:ahLst/>
              <a:cxnLst/>
              <a:rect l="l" t="t" r="r" b="b"/>
              <a:pathLst>
                <a:path w="742" h="381" extrusionOk="0">
                  <a:moveTo>
                    <a:pt x="210" y="1"/>
                  </a:moveTo>
                  <a:cubicBezTo>
                    <a:pt x="141" y="1"/>
                    <a:pt x="84" y="18"/>
                    <a:pt x="61" y="59"/>
                  </a:cubicBezTo>
                  <a:cubicBezTo>
                    <a:pt x="0" y="190"/>
                    <a:pt x="270" y="381"/>
                    <a:pt x="470" y="381"/>
                  </a:cubicBezTo>
                  <a:cubicBezTo>
                    <a:pt x="535" y="381"/>
                    <a:pt x="592" y="361"/>
                    <a:pt x="629" y="313"/>
                  </a:cubicBezTo>
                  <a:cubicBezTo>
                    <a:pt x="741" y="157"/>
                    <a:pt x="418" y="1"/>
                    <a:pt x="210" y="1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67;p51">
              <a:extLst>
                <a:ext uri="{FF2B5EF4-FFF2-40B4-BE49-F238E27FC236}">
                  <a16:creationId xmlns:a16="http://schemas.microsoft.com/office/drawing/2014/main" id="{F86DA69B-DAED-62BC-D4BA-0B74CC61AFAA}"/>
                </a:ext>
              </a:extLst>
            </p:cNvPr>
            <p:cNvSpPr/>
            <p:nvPr/>
          </p:nvSpPr>
          <p:spPr>
            <a:xfrm>
              <a:off x="7898476" y="1605484"/>
              <a:ext cx="22612" cy="18997"/>
            </a:xfrm>
            <a:custGeom>
              <a:avLst/>
              <a:gdLst/>
              <a:ahLst/>
              <a:cxnLst/>
              <a:rect l="l" t="t" r="r" b="b"/>
              <a:pathLst>
                <a:path w="613" h="515" extrusionOk="0">
                  <a:moveTo>
                    <a:pt x="435" y="1"/>
                  </a:moveTo>
                  <a:cubicBezTo>
                    <a:pt x="274" y="1"/>
                    <a:pt x="1" y="370"/>
                    <a:pt x="165" y="494"/>
                  </a:cubicBezTo>
                  <a:cubicBezTo>
                    <a:pt x="185" y="508"/>
                    <a:pt x="206" y="515"/>
                    <a:pt x="229" y="515"/>
                  </a:cubicBezTo>
                  <a:cubicBezTo>
                    <a:pt x="400" y="515"/>
                    <a:pt x="612" y="122"/>
                    <a:pt x="489" y="20"/>
                  </a:cubicBezTo>
                  <a:cubicBezTo>
                    <a:pt x="474" y="7"/>
                    <a:pt x="455" y="1"/>
                    <a:pt x="435" y="1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68;p51">
              <a:extLst>
                <a:ext uri="{FF2B5EF4-FFF2-40B4-BE49-F238E27FC236}">
                  <a16:creationId xmlns:a16="http://schemas.microsoft.com/office/drawing/2014/main" id="{995E4A7F-FFAF-7B84-FC10-014998CBCB71}"/>
                </a:ext>
              </a:extLst>
            </p:cNvPr>
            <p:cNvSpPr/>
            <p:nvPr/>
          </p:nvSpPr>
          <p:spPr>
            <a:xfrm>
              <a:off x="7916956" y="1509248"/>
              <a:ext cx="23497" cy="67947"/>
            </a:xfrm>
            <a:custGeom>
              <a:avLst/>
              <a:gdLst/>
              <a:ahLst/>
              <a:cxnLst/>
              <a:rect l="l" t="t" r="r" b="b"/>
              <a:pathLst>
                <a:path w="637" h="1842" extrusionOk="0">
                  <a:moveTo>
                    <a:pt x="47" y="1"/>
                  </a:moveTo>
                  <a:cubicBezTo>
                    <a:pt x="23" y="13"/>
                    <a:pt x="0" y="36"/>
                    <a:pt x="11" y="70"/>
                  </a:cubicBezTo>
                  <a:lnTo>
                    <a:pt x="533" y="1806"/>
                  </a:lnTo>
                  <a:cubicBezTo>
                    <a:pt x="544" y="1829"/>
                    <a:pt x="567" y="1841"/>
                    <a:pt x="590" y="1841"/>
                  </a:cubicBezTo>
                  <a:cubicBezTo>
                    <a:pt x="625" y="1829"/>
                    <a:pt x="636" y="1795"/>
                    <a:pt x="625" y="1772"/>
                  </a:cubicBezTo>
                  <a:lnTo>
                    <a:pt x="116" y="36"/>
                  </a:lnTo>
                  <a:cubicBezTo>
                    <a:pt x="104" y="13"/>
                    <a:pt x="70" y="1"/>
                    <a:pt x="47" y="1"/>
                  </a:cubicBezTo>
                  <a:close/>
                </a:path>
              </a:pathLst>
            </a:custGeom>
            <a:solidFill>
              <a:srgbClr val="FF39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69;p51">
              <a:extLst>
                <a:ext uri="{FF2B5EF4-FFF2-40B4-BE49-F238E27FC236}">
                  <a16:creationId xmlns:a16="http://schemas.microsoft.com/office/drawing/2014/main" id="{FAF16EDF-BD38-F88A-7E93-8F4BEA945078}"/>
                </a:ext>
              </a:extLst>
            </p:cNvPr>
            <p:cNvSpPr/>
            <p:nvPr/>
          </p:nvSpPr>
          <p:spPr>
            <a:xfrm>
              <a:off x="7941264" y="1557089"/>
              <a:ext cx="45298" cy="20509"/>
            </a:xfrm>
            <a:custGeom>
              <a:avLst/>
              <a:gdLst/>
              <a:ahLst/>
              <a:cxnLst/>
              <a:rect l="l" t="t" r="r" b="b"/>
              <a:pathLst>
                <a:path w="1228" h="556" extrusionOk="0">
                  <a:moveTo>
                    <a:pt x="1216" y="0"/>
                  </a:moveTo>
                  <a:lnTo>
                    <a:pt x="1" y="370"/>
                  </a:lnTo>
                  <a:lnTo>
                    <a:pt x="24" y="556"/>
                  </a:lnTo>
                  <a:lnTo>
                    <a:pt x="1227" y="162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rgbClr val="FF39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70;p51">
              <a:extLst>
                <a:ext uri="{FF2B5EF4-FFF2-40B4-BE49-F238E27FC236}">
                  <a16:creationId xmlns:a16="http://schemas.microsoft.com/office/drawing/2014/main" id="{6D5AFE67-0290-368D-3BDD-8C9CBDEC5C3D}"/>
                </a:ext>
              </a:extLst>
            </p:cNvPr>
            <p:cNvSpPr/>
            <p:nvPr/>
          </p:nvSpPr>
          <p:spPr>
            <a:xfrm>
              <a:off x="7931305" y="1566717"/>
              <a:ext cx="19845" cy="15899"/>
            </a:xfrm>
            <a:custGeom>
              <a:avLst/>
              <a:gdLst/>
              <a:ahLst/>
              <a:cxnLst/>
              <a:rect l="l" t="t" r="r" b="b"/>
              <a:pathLst>
                <a:path w="538" h="431" extrusionOk="0">
                  <a:moveTo>
                    <a:pt x="210" y="0"/>
                  </a:moveTo>
                  <a:cubicBezTo>
                    <a:pt x="84" y="0"/>
                    <a:pt x="26" y="131"/>
                    <a:pt x="16" y="237"/>
                  </a:cubicBezTo>
                  <a:cubicBezTo>
                    <a:pt x="1" y="374"/>
                    <a:pt x="105" y="431"/>
                    <a:pt x="221" y="431"/>
                  </a:cubicBezTo>
                  <a:cubicBezTo>
                    <a:pt x="282" y="431"/>
                    <a:pt x="346" y="415"/>
                    <a:pt x="398" y="387"/>
                  </a:cubicBezTo>
                  <a:cubicBezTo>
                    <a:pt x="537" y="307"/>
                    <a:pt x="491" y="86"/>
                    <a:pt x="294" y="17"/>
                  </a:cubicBezTo>
                  <a:cubicBezTo>
                    <a:pt x="263" y="5"/>
                    <a:pt x="235" y="0"/>
                    <a:pt x="210" y="0"/>
                  </a:cubicBezTo>
                  <a:close/>
                </a:path>
              </a:pathLst>
            </a:custGeom>
            <a:solidFill>
              <a:srgbClr val="FF39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71;p51">
              <a:extLst>
                <a:ext uri="{FF2B5EF4-FFF2-40B4-BE49-F238E27FC236}">
                  <a16:creationId xmlns:a16="http://schemas.microsoft.com/office/drawing/2014/main" id="{DB9663F4-47E7-79B4-5F6A-6CF0D093F2E0}"/>
                </a:ext>
              </a:extLst>
            </p:cNvPr>
            <p:cNvSpPr/>
            <p:nvPr/>
          </p:nvSpPr>
          <p:spPr>
            <a:xfrm>
              <a:off x="7892574" y="1490473"/>
              <a:ext cx="39322" cy="15013"/>
            </a:xfrm>
            <a:custGeom>
              <a:avLst/>
              <a:gdLst/>
              <a:ahLst/>
              <a:cxnLst/>
              <a:rect l="l" t="t" r="r" b="b"/>
              <a:pathLst>
                <a:path w="1066" h="407" extrusionOk="0">
                  <a:moveTo>
                    <a:pt x="1008" y="0"/>
                  </a:moveTo>
                  <a:cubicBezTo>
                    <a:pt x="453" y="12"/>
                    <a:pt x="47" y="301"/>
                    <a:pt x="24" y="313"/>
                  </a:cubicBezTo>
                  <a:cubicBezTo>
                    <a:pt x="13" y="324"/>
                    <a:pt x="1" y="348"/>
                    <a:pt x="13" y="371"/>
                  </a:cubicBezTo>
                  <a:lnTo>
                    <a:pt x="13" y="383"/>
                  </a:lnTo>
                  <a:cubicBezTo>
                    <a:pt x="27" y="397"/>
                    <a:pt x="46" y="407"/>
                    <a:pt x="63" y="407"/>
                  </a:cubicBezTo>
                  <a:cubicBezTo>
                    <a:pt x="74" y="407"/>
                    <a:pt x="85" y="403"/>
                    <a:pt x="94" y="394"/>
                  </a:cubicBezTo>
                  <a:cubicBezTo>
                    <a:pt x="94" y="394"/>
                    <a:pt x="487" y="116"/>
                    <a:pt x="1008" y="105"/>
                  </a:cubicBezTo>
                  <a:cubicBezTo>
                    <a:pt x="1043" y="105"/>
                    <a:pt x="1066" y="82"/>
                    <a:pt x="1066" y="47"/>
                  </a:cubicBezTo>
                  <a:cubicBezTo>
                    <a:pt x="1066" y="23"/>
                    <a:pt x="1043" y="0"/>
                    <a:pt x="1008" y="0"/>
                  </a:cubicBezTo>
                  <a:close/>
                </a:path>
              </a:pathLst>
            </a:custGeom>
            <a:solidFill>
              <a:srgbClr val="EE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72;p51">
              <a:extLst>
                <a:ext uri="{FF2B5EF4-FFF2-40B4-BE49-F238E27FC236}">
                  <a16:creationId xmlns:a16="http://schemas.microsoft.com/office/drawing/2014/main" id="{7872E582-5A60-4323-7B7A-C84DB312BD62}"/>
                </a:ext>
              </a:extLst>
            </p:cNvPr>
            <p:cNvSpPr/>
            <p:nvPr/>
          </p:nvSpPr>
          <p:spPr>
            <a:xfrm>
              <a:off x="7936985" y="1662547"/>
              <a:ext cx="26522" cy="33346"/>
            </a:xfrm>
            <a:custGeom>
              <a:avLst/>
              <a:gdLst/>
              <a:ahLst/>
              <a:cxnLst/>
              <a:rect l="l" t="t" r="r" b="b"/>
              <a:pathLst>
                <a:path w="719" h="904" extrusionOk="0">
                  <a:moveTo>
                    <a:pt x="568" y="0"/>
                  </a:moveTo>
                  <a:lnTo>
                    <a:pt x="1" y="58"/>
                  </a:lnTo>
                  <a:cubicBezTo>
                    <a:pt x="1" y="58"/>
                    <a:pt x="209" y="903"/>
                    <a:pt x="464" y="903"/>
                  </a:cubicBezTo>
                  <a:cubicBezTo>
                    <a:pt x="718" y="903"/>
                    <a:pt x="568" y="1"/>
                    <a:pt x="568" y="0"/>
                  </a:cubicBezTo>
                  <a:close/>
                </a:path>
              </a:pathLst>
            </a:custGeom>
            <a:solidFill>
              <a:srgbClr val="FFD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73;p51">
              <a:extLst>
                <a:ext uri="{FF2B5EF4-FFF2-40B4-BE49-F238E27FC236}">
                  <a16:creationId xmlns:a16="http://schemas.microsoft.com/office/drawing/2014/main" id="{B510482E-8369-AE7E-87C6-50963A49E684}"/>
                </a:ext>
              </a:extLst>
            </p:cNvPr>
            <p:cNvSpPr/>
            <p:nvPr/>
          </p:nvSpPr>
          <p:spPr>
            <a:xfrm>
              <a:off x="7944694" y="1695782"/>
              <a:ext cx="24530" cy="8300"/>
            </a:xfrm>
            <a:custGeom>
              <a:avLst/>
              <a:gdLst/>
              <a:ahLst/>
              <a:cxnLst/>
              <a:rect l="l" t="t" r="r" b="b"/>
              <a:pathLst>
                <a:path w="665" h="225" extrusionOk="0">
                  <a:moveTo>
                    <a:pt x="297" y="0"/>
                  </a:moveTo>
                  <a:cubicBezTo>
                    <a:pt x="283" y="0"/>
                    <a:pt x="269" y="1"/>
                    <a:pt x="255" y="2"/>
                  </a:cubicBezTo>
                  <a:cubicBezTo>
                    <a:pt x="0" y="25"/>
                    <a:pt x="0" y="118"/>
                    <a:pt x="0" y="118"/>
                  </a:cubicBezTo>
                  <a:cubicBezTo>
                    <a:pt x="15" y="193"/>
                    <a:pt x="186" y="224"/>
                    <a:pt x="338" y="224"/>
                  </a:cubicBezTo>
                  <a:cubicBezTo>
                    <a:pt x="422" y="224"/>
                    <a:pt x="500" y="215"/>
                    <a:pt x="545" y="199"/>
                  </a:cubicBezTo>
                  <a:cubicBezTo>
                    <a:pt x="664" y="166"/>
                    <a:pt x="518" y="0"/>
                    <a:pt x="297" y="0"/>
                  </a:cubicBezTo>
                  <a:close/>
                </a:path>
              </a:pathLst>
            </a:custGeom>
            <a:solidFill>
              <a:srgbClr val="E2B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Google Shape;2011;p54">
            <a:extLst>
              <a:ext uri="{FF2B5EF4-FFF2-40B4-BE49-F238E27FC236}">
                <a16:creationId xmlns:a16="http://schemas.microsoft.com/office/drawing/2014/main" id="{B75E5CE0-F732-7A09-0DCA-AB2B596741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59840">
            <a:off x="-161176" y="2978874"/>
            <a:ext cx="1898861" cy="18478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014;p54">
            <a:extLst>
              <a:ext uri="{FF2B5EF4-FFF2-40B4-BE49-F238E27FC236}">
                <a16:creationId xmlns:a16="http://schemas.microsoft.com/office/drawing/2014/main" id="{4F188298-8BF1-DC86-06AD-74F28DB1E280}"/>
              </a:ext>
            </a:extLst>
          </p:cNvPr>
          <p:cNvGrpSpPr/>
          <p:nvPr/>
        </p:nvGrpSpPr>
        <p:grpSpPr>
          <a:xfrm>
            <a:off x="1028005" y="2456959"/>
            <a:ext cx="3056314" cy="1983628"/>
            <a:chOff x="4397875" y="1240650"/>
            <a:chExt cx="2922900" cy="1874700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29" name="Google Shape;2015;p54">
              <a:extLst>
                <a:ext uri="{FF2B5EF4-FFF2-40B4-BE49-F238E27FC236}">
                  <a16:creationId xmlns:a16="http://schemas.microsoft.com/office/drawing/2014/main" id="{645E6ECD-7808-87B1-2B9F-F048F96092D8}"/>
                </a:ext>
              </a:extLst>
            </p:cNvPr>
            <p:cNvSpPr/>
            <p:nvPr/>
          </p:nvSpPr>
          <p:spPr>
            <a:xfrm>
              <a:off x="4397875" y="1240650"/>
              <a:ext cx="2922900" cy="1874700"/>
            </a:xfrm>
            <a:prstGeom prst="roundRect">
              <a:avLst>
                <a:gd name="adj" fmla="val 7342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THỜI GIAN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latin typeface="#9Slide04 SFU CenturySchoolbook" panose="00000400000000000000" pitchFamily="2" charset="0"/>
              </a:endParaRPr>
            </a:p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#9Slide04 SFU CenturySchoolbook" panose="00000400000000000000" pitchFamily="2" charset="0"/>
                </a:rPr>
                <a:t>Hiện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tại</a:t>
              </a:r>
              <a:endParaRPr lang="en-US" sz="2400" dirty="0">
                <a:latin typeface="#9Slide04 SFU CenturySchoolbook" panose="00000400000000000000" pitchFamily="2" charset="0"/>
              </a:endParaRPr>
            </a:p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#9Slide04 SFU CenturySchoolbook" panose="00000400000000000000" pitchFamily="2" charset="0"/>
                </a:rPr>
                <a:t>Tương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lai</a:t>
              </a:r>
              <a:endParaRPr sz="2400" dirty="0">
                <a:latin typeface="#9Slide04 SFU CenturySchoolbook" panose="00000400000000000000" pitchFamily="2" charset="0"/>
              </a:endParaRPr>
            </a:p>
          </p:txBody>
        </p:sp>
        <p:sp>
          <p:nvSpPr>
            <p:cNvPr id="30" name="Google Shape;2016;p54">
              <a:extLst>
                <a:ext uri="{FF2B5EF4-FFF2-40B4-BE49-F238E27FC236}">
                  <a16:creationId xmlns:a16="http://schemas.microsoft.com/office/drawing/2014/main" id="{D78070EE-B5E5-E60C-2E5D-29D133549E1D}"/>
                </a:ext>
              </a:extLst>
            </p:cNvPr>
            <p:cNvSpPr/>
            <p:nvPr/>
          </p:nvSpPr>
          <p:spPr>
            <a:xfrm>
              <a:off x="5828450" y="1309250"/>
              <a:ext cx="61800" cy="61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pic>
        <p:nvPicPr>
          <p:cNvPr id="1031" name="Google Shape;2011;p54">
            <a:extLst>
              <a:ext uri="{FF2B5EF4-FFF2-40B4-BE49-F238E27FC236}">
                <a16:creationId xmlns:a16="http://schemas.microsoft.com/office/drawing/2014/main" id="{D091D43D-497C-9A4C-84CC-6459A3CA0C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59840">
            <a:off x="4342578" y="2978872"/>
            <a:ext cx="1898861" cy="18478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3" name="Google Shape;2014;p54">
            <a:extLst>
              <a:ext uri="{FF2B5EF4-FFF2-40B4-BE49-F238E27FC236}">
                <a16:creationId xmlns:a16="http://schemas.microsoft.com/office/drawing/2014/main" id="{B5BC6327-BC7D-C695-CC15-89B734BD61EF}"/>
              </a:ext>
            </a:extLst>
          </p:cNvPr>
          <p:cNvGrpSpPr/>
          <p:nvPr/>
        </p:nvGrpSpPr>
        <p:grpSpPr>
          <a:xfrm>
            <a:off x="5531759" y="2456957"/>
            <a:ext cx="3056314" cy="1983628"/>
            <a:chOff x="4397875" y="1240650"/>
            <a:chExt cx="2922900" cy="1874700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1035" name="Google Shape;2015;p54">
              <a:extLst>
                <a:ext uri="{FF2B5EF4-FFF2-40B4-BE49-F238E27FC236}">
                  <a16:creationId xmlns:a16="http://schemas.microsoft.com/office/drawing/2014/main" id="{8547799B-1924-5121-BF7C-0BC5335961E6}"/>
                </a:ext>
              </a:extLst>
            </p:cNvPr>
            <p:cNvSpPr/>
            <p:nvPr/>
          </p:nvSpPr>
          <p:spPr>
            <a:xfrm>
              <a:off x="4397875" y="1240650"/>
              <a:ext cx="2922900" cy="1874700"/>
            </a:xfrm>
            <a:prstGeom prst="roundRect">
              <a:avLst>
                <a:gd name="adj" fmla="val 7342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KHÔNG GIAN</a:t>
              </a:r>
            </a:p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#9Slide04 SFU CenturySchoolbook" panose="00000400000000000000" pitchFamily="2" charset="0"/>
                </a:rPr>
                <a:t>Trên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mặt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đất</a:t>
              </a:r>
              <a:endParaRPr lang="en-US" sz="2400" dirty="0">
                <a:latin typeface="#9Slide04 SFU CenturySchoolbook" panose="00000400000000000000" pitchFamily="2" charset="0"/>
              </a:endParaRPr>
            </a:p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#9Slide04 SFU CenturySchoolbook" panose="00000400000000000000" pitchFamily="2" charset="0"/>
                </a:rPr>
                <a:t>Tâm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địa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cầu</a:t>
              </a:r>
              <a:endParaRPr lang="en-US" sz="2400" dirty="0">
                <a:latin typeface="#9Slide04 SFU CenturySchoolbook" panose="00000400000000000000" pitchFamily="2" charset="0"/>
              </a:endParaRPr>
            </a:p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#9Slide04 SFU CenturySchoolbook" panose="00000400000000000000" pitchFamily="2" charset="0"/>
                </a:rPr>
                <a:t>Đáy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đại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dương</a:t>
              </a:r>
              <a:endParaRPr lang="en-US" sz="2400" dirty="0">
                <a:latin typeface="#9Slide04 SFU CenturySchoolbook" panose="00000400000000000000" pitchFamily="2" charset="0"/>
              </a:endParaRPr>
            </a:p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#9Slide04 SFU CenturySchoolbook" panose="00000400000000000000" pitchFamily="2" charset="0"/>
                </a:rPr>
                <a:t>Trong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vũ</a:t>
              </a:r>
              <a:r>
                <a:rPr lang="en-US" sz="2400" dirty="0">
                  <a:latin typeface="#9Slide04 SFU CenturySchoolbook" panose="00000400000000000000" pitchFamily="2" charset="0"/>
                </a:rPr>
                <a:t> </a:t>
              </a:r>
              <a:r>
                <a:rPr lang="en-US" sz="2400" dirty="0" err="1">
                  <a:latin typeface="#9Slide04 SFU CenturySchoolbook" panose="00000400000000000000" pitchFamily="2" charset="0"/>
                </a:rPr>
                <a:t>trụ</a:t>
              </a:r>
              <a:endParaRPr sz="2400" dirty="0">
                <a:latin typeface="#9Slide04 SFU CenturySchoolbook" panose="00000400000000000000" pitchFamily="2" charset="0"/>
              </a:endParaRPr>
            </a:p>
          </p:txBody>
        </p:sp>
        <p:sp>
          <p:nvSpPr>
            <p:cNvPr id="1036" name="Google Shape;2016;p54">
              <a:extLst>
                <a:ext uri="{FF2B5EF4-FFF2-40B4-BE49-F238E27FC236}">
                  <a16:creationId xmlns:a16="http://schemas.microsoft.com/office/drawing/2014/main" id="{7EBE9F42-CE55-B2BC-6854-C8A913F6F096}"/>
                </a:ext>
              </a:extLst>
            </p:cNvPr>
            <p:cNvSpPr/>
            <p:nvPr/>
          </p:nvSpPr>
          <p:spPr>
            <a:xfrm>
              <a:off x="5828450" y="1309250"/>
              <a:ext cx="61800" cy="61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D98F7113-798B-A18E-9AFA-AC91B1B5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142" y="1173399"/>
            <a:ext cx="910303" cy="9103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0606C0-C3E3-34F5-7F44-1ED27D29CB89}"/>
              </a:ext>
            </a:extLst>
          </p:cNvPr>
          <p:cNvSpPr txBox="1"/>
          <p:nvPr/>
        </p:nvSpPr>
        <p:spPr>
          <a:xfrm>
            <a:off x="2263028" y="2865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Bối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cảnh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gắn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với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đê</a:t>
            </a:r>
            <a:r>
              <a: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̀ </a:t>
            </a:r>
            <a:r>
              <a:rPr lang="en-US" sz="28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tài</a:t>
            </a:r>
            <a:endParaRPr lang="en-US" sz="2800" dirty="0">
              <a:solidFill>
                <a:srgbClr val="FF0000"/>
              </a:solidFill>
              <a:latin typeface="#9Slide04 SFU CenturySchoolbook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369F34-38E8-832B-885A-D048DF2C5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77"/>
          <a:stretch/>
        </p:blipFill>
        <p:spPr>
          <a:xfrm>
            <a:off x="2899332" y="1524176"/>
            <a:ext cx="3324226" cy="30158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A084B67-D619-6E58-4E8B-6B3654321F59}"/>
              </a:ext>
            </a:extLst>
          </p:cNvPr>
          <p:cNvGrpSpPr/>
          <p:nvPr/>
        </p:nvGrpSpPr>
        <p:grpSpPr>
          <a:xfrm>
            <a:off x="151075" y="1222358"/>
            <a:ext cx="3157426" cy="3203381"/>
            <a:chOff x="-70757" y="1589314"/>
            <a:chExt cx="3554186" cy="35541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CEDC5-81F6-8CD3-E87E-9008A1DD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0757" y="1589314"/>
              <a:ext cx="3554186" cy="35541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D2D86C-EDE2-92B1-2968-19E649B70C69}"/>
                </a:ext>
              </a:extLst>
            </p:cNvPr>
            <p:cNvSpPr txBox="1"/>
            <p:nvPr/>
          </p:nvSpPr>
          <p:spPr>
            <a:xfrm>
              <a:off x="722086" y="3074019"/>
              <a:ext cx="2340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Ngôi</a:t>
              </a:r>
              <a:r>
                <a:rPr lang="en-US" sz="28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thứ</a:t>
              </a:r>
              <a:r>
                <a:rPr lang="en-US" sz="28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nhất</a:t>
              </a:r>
              <a:endParaRPr lang="en-US" sz="2800" dirty="0">
                <a:solidFill>
                  <a:srgbClr val="0070C0"/>
                </a:solidFill>
                <a:latin typeface="#9Slide04 SFU CenturySchoolbook" panose="000004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20230D-B4A6-F18D-C0F0-47A923EBBDC0}"/>
              </a:ext>
            </a:extLst>
          </p:cNvPr>
          <p:cNvGrpSpPr/>
          <p:nvPr/>
        </p:nvGrpSpPr>
        <p:grpSpPr>
          <a:xfrm>
            <a:off x="5835500" y="1222358"/>
            <a:ext cx="3157426" cy="3203381"/>
            <a:chOff x="5589814" y="-480167"/>
            <a:chExt cx="3554186" cy="35541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3A5893-3778-31EF-9E39-3E8075167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9814" y="-480167"/>
              <a:ext cx="3554186" cy="355418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D8DE1E-30C5-D825-3031-3F3A4BBA3893}"/>
                </a:ext>
              </a:extLst>
            </p:cNvPr>
            <p:cNvSpPr txBox="1"/>
            <p:nvPr/>
          </p:nvSpPr>
          <p:spPr>
            <a:xfrm>
              <a:off x="6196693" y="1004538"/>
              <a:ext cx="2340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Ngôi</a:t>
              </a:r>
              <a:r>
                <a:rPr lang="en-US" sz="28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thứ</a:t>
              </a:r>
              <a:r>
                <a:rPr lang="en-US" sz="2800" dirty="0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#9Slide04 SFU CenturySchoolbook" panose="00000400000000000000" pitchFamily="2" charset="0"/>
                </a:rPr>
                <a:t>ba</a:t>
              </a:r>
              <a:endParaRPr lang="en-US" sz="2800" dirty="0">
                <a:solidFill>
                  <a:srgbClr val="0070C0"/>
                </a:solidFill>
                <a:latin typeface="#9Slide04 SFU CenturySchoolbook" panose="000004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01A1831-D666-8526-0091-91C916F1689C}"/>
              </a:ext>
            </a:extLst>
          </p:cNvPr>
          <p:cNvSpPr txBox="1"/>
          <p:nvPr/>
        </p:nvSpPr>
        <p:spPr>
          <a:xfrm>
            <a:off x="2263028" y="28651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FU CenturySchoolbook" panose="00000400000000000000" pitchFamily="2" charset="0"/>
              </a:rPr>
              <a:t>kê</a:t>
            </a:r>
            <a:r>
              <a:rPr lang="en-US" sz="3200" dirty="0">
                <a:solidFill>
                  <a:srgbClr val="FF0000"/>
                </a:solidFill>
                <a:latin typeface="#9Slide04 SFU CenturySchoolbook" panose="00000400000000000000" pitchFamily="2" charset="0"/>
              </a:rPr>
              <a:t>̉</a:t>
            </a:r>
          </a:p>
        </p:txBody>
      </p:sp>
    </p:spTree>
    <p:extLst>
      <p:ext uri="{BB962C8B-B14F-4D97-AF65-F5344CB8AC3E}">
        <p14:creationId xmlns:p14="http://schemas.microsoft.com/office/powerpoint/2010/main" val="318371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444909-6980-80E6-B243-9E4D4F87BD3A}"/>
              </a:ext>
            </a:extLst>
          </p:cNvPr>
          <p:cNvGrpSpPr/>
          <p:nvPr/>
        </p:nvGrpSpPr>
        <p:grpSpPr>
          <a:xfrm>
            <a:off x="2495550" y="495300"/>
            <a:ext cx="4152900" cy="4152900"/>
            <a:chOff x="2495550" y="495300"/>
            <a:chExt cx="4152900" cy="4152900"/>
          </a:xfrm>
        </p:grpSpPr>
        <p:pic>
          <p:nvPicPr>
            <p:cNvPr id="2052" name="Picture 4" descr="Hình ảnh Phim Hoạt Hình Hộp Thoại Dễ Thương Vụ Nổ Bong Bóng Mây Khung Thoại  Có Thể Dùng để Sử Dụng Thương Mại PNG , Hộp Thoại, đám Mây, Nổ Chiếc">
              <a:extLst>
                <a:ext uri="{FF2B5EF4-FFF2-40B4-BE49-F238E27FC236}">
                  <a16:creationId xmlns:a16="http://schemas.microsoft.com/office/drawing/2014/main" id="{3D4F8E29-9BBD-4E26-D60F-D9356A762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156">
                          <a14:foregroundMark x1="30156" y1="21719" x2="35000" y2="21719"/>
                          <a14:foregroundMark x1="85469" y1="34844" x2="90156" y2="37813"/>
                          <a14:foregroundMark x1="74063" y1="72969" x2="68750" y2="72188"/>
                          <a14:foregroundMark x1="25156" y1="74063" x2="28281" y2="77188"/>
                          <a14:foregroundMark x1="33281" y1="39375" x2="65156" y2="58438"/>
                          <a14:foregroundMark x1="60000" y1="37500" x2="40156" y2="36094"/>
                          <a14:foregroundMark x1="40156" y1="36094" x2="30938" y2="41094"/>
                          <a14:foregroundMark x1="30938" y1="41094" x2="30781" y2="51406"/>
                          <a14:foregroundMark x1="30781" y1="51406" x2="45469" y2="60313"/>
                          <a14:foregroundMark x1="45469" y1="60313" x2="55625" y2="59062"/>
                          <a14:foregroundMark x1="55625" y1="59062" x2="63750" y2="47813"/>
                          <a14:foregroundMark x1="63750" y1="47813" x2="60625" y2="37969"/>
                          <a14:foregroundMark x1="60625" y1="37969" x2="59688" y2="37500"/>
                          <a14:foregroundMark x1="67031" y1="43125" x2="64844" y2="52812"/>
                          <a14:foregroundMark x1="64844" y1="52812" x2="57031" y2="61563"/>
                          <a14:foregroundMark x1="57031" y1="61563" x2="44063" y2="61094"/>
                          <a14:foregroundMark x1="44063" y1="61094" x2="33594" y2="57813"/>
                          <a14:foregroundMark x1="33594" y1="57813" x2="29219" y2="43750"/>
                          <a14:foregroundMark x1="29219" y1="43750" x2="34688" y2="36563"/>
                          <a14:foregroundMark x1="69844" y1="40000" x2="70000" y2="49219"/>
                          <a14:foregroundMark x1="70000" y1="49219" x2="66875" y2="59844"/>
                          <a14:foregroundMark x1="66875" y1="59844" x2="55000" y2="63281"/>
                          <a14:foregroundMark x1="55000" y1="63281" x2="44063" y2="63125"/>
                          <a14:foregroundMark x1="44063" y1="63125" x2="33750" y2="59062"/>
                          <a14:foregroundMark x1="33750" y1="59062" x2="25156" y2="49219"/>
                          <a14:foregroundMark x1="51406" y1="20781" x2="51406" y2="20781"/>
                          <a14:foregroundMark x1="51406" y1="19688" x2="51406" y2="196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550" y="495300"/>
              <a:ext cx="4152900" cy="415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50D87D-C62B-A526-3176-31CCDEB7C706}"/>
                </a:ext>
              </a:extLst>
            </p:cNvPr>
            <p:cNvSpPr txBox="1"/>
            <p:nvPr/>
          </p:nvSpPr>
          <p:spPr>
            <a:xfrm>
              <a:off x="3492977" y="2090854"/>
              <a:ext cx="20411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4. </a:t>
              </a:r>
              <a:r>
                <a:rPr lang="en-US" sz="28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Tình</a:t>
              </a:r>
              <a:r>
                <a:rPr lang="en-US" sz="28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huống</a:t>
              </a:r>
              <a:r>
                <a:rPr lang="en-US" sz="28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truyện</a:t>
              </a:r>
              <a:endParaRPr lang="en-US" sz="2800" dirty="0">
                <a:solidFill>
                  <a:srgbClr val="FF0000"/>
                </a:solidFill>
                <a:latin typeface="#9Slide04 SFU CenturySchoolbook" panose="000004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DDACD8F-D009-CA0E-9296-66D6EE96129A}"/>
              </a:ext>
            </a:extLst>
          </p:cNvPr>
          <p:cNvGrpSpPr/>
          <p:nvPr/>
        </p:nvGrpSpPr>
        <p:grpSpPr>
          <a:xfrm>
            <a:off x="221184" y="42984"/>
            <a:ext cx="2469840" cy="2164255"/>
            <a:chOff x="476800" y="40676"/>
            <a:chExt cx="2469840" cy="21642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6F1A93-EA94-8FE3-8323-6E161F2A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800" y="40676"/>
              <a:ext cx="2469840" cy="21642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53B084-A5B5-F30A-173A-C4764792EE8E}"/>
                </a:ext>
              </a:extLst>
            </p:cNvPr>
            <p:cNvSpPr txBox="1"/>
            <p:nvPr/>
          </p:nvSpPr>
          <p:spPr>
            <a:xfrm>
              <a:off x="537580" y="802025"/>
              <a:ext cx="2346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Đột</a:t>
              </a:r>
              <a:r>
                <a:rPr lang="en-US" sz="4000" dirty="0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ngột</a:t>
              </a:r>
              <a:endParaRPr lang="en-US" sz="4000" dirty="0">
                <a:solidFill>
                  <a:srgbClr val="0070C0"/>
                </a:solidFill>
                <a:latin typeface="#9Slide05 Handsome Script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FB923-26FA-86D6-50E6-ACDBB670AE6D}"/>
              </a:ext>
            </a:extLst>
          </p:cNvPr>
          <p:cNvGrpSpPr/>
          <p:nvPr/>
        </p:nvGrpSpPr>
        <p:grpSpPr>
          <a:xfrm>
            <a:off x="6432164" y="42984"/>
            <a:ext cx="2469840" cy="2164255"/>
            <a:chOff x="476800" y="40676"/>
            <a:chExt cx="2469840" cy="21642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D7C4CD-3EA2-3D52-9E70-D296784DF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800" y="40676"/>
              <a:ext cx="2469840" cy="21642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50FCC0-D3A2-4255-4CC5-A525DA4B141C}"/>
                </a:ext>
              </a:extLst>
            </p:cNvPr>
            <p:cNvSpPr txBox="1"/>
            <p:nvPr/>
          </p:nvSpPr>
          <p:spPr>
            <a:xfrm>
              <a:off x="537580" y="802025"/>
              <a:ext cx="2346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Bất</a:t>
              </a:r>
              <a:r>
                <a:rPr lang="en-US" sz="4000" dirty="0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ngờ</a:t>
              </a:r>
              <a:endParaRPr lang="en-US" sz="4000" dirty="0">
                <a:solidFill>
                  <a:srgbClr val="0070C0"/>
                </a:solidFill>
                <a:latin typeface="#9Slide05 Handsome Script" panose="000005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8C9DC9-C85E-BA7F-09CF-5189B9665DBA}"/>
              </a:ext>
            </a:extLst>
          </p:cNvPr>
          <p:cNvGrpSpPr/>
          <p:nvPr/>
        </p:nvGrpSpPr>
        <p:grpSpPr>
          <a:xfrm>
            <a:off x="221184" y="2979245"/>
            <a:ext cx="2469840" cy="2164255"/>
            <a:chOff x="476800" y="40676"/>
            <a:chExt cx="2469840" cy="21642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97B13-A494-A77D-361F-F0520D6D4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800" y="40676"/>
              <a:ext cx="2469840" cy="21642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E81AD0-E5D3-DA1F-D820-B52142A0BB97}"/>
                </a:ext>
              </a:extLst>
            </p:cNvPr>
            <p:cNvSpPr txBox="1"/>
            <p:nvPr/>
          </p:nvSpPr>
          <p:spPr>
            <a:xfrm>
              <a:off x="537580" y="802025"/>
              <a:ext cx="2346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Li </a:t>
              </a:r>
              <a:r>
                <a:rPr lang="en-US" sz="4000" dirty="0" err="1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kì</a:t>
              </a:r>
              <a:endParaRPr lang="en-US" sz="4000" dirty="0">
                <a:solidFill>
                  <a:srgbClr val="0070C0"/>
                </a:solidFill>
                <a:latin typeface="#9Slide05 Handsome Script" panose="000005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E296D-89DE-BFBC-2CC0-6C6F54A4A1D5}"/>
              </a:ext>
            </a:extLst>
          </p:cNvPr>
          <p:cNvGrpSpPr/>
          <p:nvPr/>
        </p:nvGrpSpPr>
        <p:grpSpPr>
          <a:xfrm>
            <a:off x="6432164" y="2979245"/>
            <a:ext cx="2469840" cy="2164255"/>
            <a:chOff x="476800" y="40676"/>
            <a:chExt cx="2469840" cy="216425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54B36A-3BB0-E2DB-3CF0-4B6BE4DB6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800" y="40676"/>
              <a:ext cx="2469840" cy="216425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D6973D-45A6-8518-A723-09C6A24068F4}"/>
                </a:ext>
              </a:extLst>
            </p:cNvPr>
            <p:cNvSpPr txBox="1"/>
            <p:nvPr/>
          </p:nvSpPr>
          <p:spPr>
            <a:xfrm>
              <a:off x="537580" y="802025"/>
              <a:ext cx="2346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Mạo</a:t>
              </a:r>
              <a:r>
                <a:rPr lang="en-US" sz="4000" dirty="0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#9Slide05 Handsome Script" panose="00000500000000000000" pitchFamily="2" charset="0"/>
                </a:rPr>
                <a:t>hiểm</a:t>
              </a:r>
              <a:endParaRPr lang="en-US" sz="4000" dirty="0">
                <a:solidFill>
                  <a:srgbClr val="0070C0"/>
                </a:solidFill>
                <a:latin typeface="#9Slide05 Handsome Scrip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5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BF5BF08-F2CC-3D9D-4741-B8780CA523EA}"/>
              </a:ext>
            </a:extLst>
          </p:cNvPr>
          <p:cNvGrpSpPr/>
          <p:nvPr/>
        </p:nvGrpSpPr>
        <p:grpSpPr>
          <a:xfrm>
            <a:off x="0" y="1199383"/>
            <a:ext cx="3913317" cy="3239407"/>
            <a:chOff x="2615341" y="1116937"/>
            <a:chExt cx="3913317" cy="32394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7DCBE0-925F-3609-C17A-AB51C0806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5341" y="1116937"/>
              <a:ext cx="3913317" cy="32394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AA02E1-E067-6115-AF5C-862AAE5B0DF1}"/>
                </a:ext>
              </a:extLst>
            </p:cNvPr>
            <p:cNvSpPr txBox="1"/>
            <p:nvPr/>
          </p:nvSpPr>
          <p:spPr>
            <a:xfrm>
              <a:off x="3346125" y="1976754"/>
              <a:ext cx="23404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5. </a:t>
              </a:r>
              <a:r>
                <a:rPr lang="en-US" sz="40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Cốt</a:t>
              </a:r>
              <a:r>
                <a:rPr lang="en-US" sz="4000" dirty="0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4 SFU CenturySchoolbook" panose="00000400000000000000" pitchFamily="2" charset="0"/>
                </a:rPr>
                <a:t>truyện</a:t>
              </a:r>
              <a:endParaRPr lang="en-US" sz="4000" dirty="0">
                <a:solidFill>
                  <a:srgbClr val="FF0000"/>
                </a:solidFill>
                <a:latin typeface="#9Slide04 SFU CenturySchoolbook" panose="00000400000000000000" pitchFamily="2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99A6EF-2E91-54F6-5C34-DB60776C98D5}"/>
              </a:ext>
            </a:extLst>
          </p:cNvPr>
          <p:cNvSpPr/>
          <p:nvPr/>
        </p:nvSpPr>
        <p:spPr>
          <a:xfrm>
            <a:off x="4302717" y="383521"/>
            <a:ext cx="4054839" cy="669881"/>
          </a:xfrm>
          <a:prstGeom prst="roundRect">
            <a:avLst>
              <a:gd name="adj" fmla="val 2541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Gắn</a:t>
            </a:r>
            <a:r>
              <a:rPr lang="en-US" sz="2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2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…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37327F-2BFC-ED72-3AEF-CDE1701BC09D}"/>
              </a:ext>
            </a:extLst>
          </p:cNvPr>
          <p:cNvCxnSpPr>
            <a:stCxn id="13" idx="2"/>
          </p:cNvCxnSpPr>
          <p:nvPr/>
        </p:nvCxnSpPr>
        <p:spPr>
          <a:xfrm flipH="1">
            <a:off x="6328229" y="1053402"/>
            <a:ext cx="1908" cy="3113873"/>
          </a:xfrm>
          <a:prstGeom prst="line">
            <a:avLst/>
          </a:prstGeom>
          <a:ln w="38100">
            <a:solidFill>
              <a:schemeClr val="tx1">
                <a:lumMod val="25000"/>
                <a:lumOff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10AF4AE-0E16-3626-EEC2-E763662DBDB8}"/>
              </a:ext>
            </a:extLst>
          </p:cNvPr>
          <p:cNvSpPr/>
          <p:nvPr/>
        </p:nvSpPr>
        <p:spPr>
          <a:xfrm>
            <a:off x="4302717" y="1413173"/>
            <a:ext cx="4054839" cy="669880"/>
          </a:xfrm>
          <a:prstGeom prst="roundRect">
            <a:avLst>
              <a:gd name="adj" fmla="val 50000"/>
            </a:avLst>
          </a:prstGeom>
          <a:solidFill>
            <a:srgbClr val="CEF7B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khoa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nghệ</a:t>
            </a:r>
            <a:endParaRPr lang="en-US" sz="20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1E13A7C-70DF-8B2E-8A47-7D1BE1C1E25D}"/>
              </a:ext>
            </a:extLst>
          </p:cNvPr>
          <p:cNvSpPr/>
          <p:nvPr/>
        </p:nvSpPr>
        <p:spPr>
          <a:xfrm>
            <a:off x="4302717" y="2333873"/>
            <a:ext cx="4054839" cy="669880"/>
          </a:xfrm>
          <a:prstGeom prst="roundRect">
            <a:avLst>
              <a:gd name="adj" fmla="val 50000"/>
            </a:avLst>
          </a:prstGeom>
          <a:solidFill>
            <a:srgbClr val="CEF7B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trước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gian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”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7C8C8B-3957-93BA-2153-E0E2F47C8993}"/>
              </a:ext>
            </a:extLst>
          </p:cNvPr>
          <p:cNvSpPr/>
          <p:nvPr/>
        </p:nvSpPr>
        <p:spPr>
          <a:xfrm>
            <a:off x="4302717" y="3251283"/>
            <a:ext cx="4054839" cy="669880"/>
          </a:xfrm>
          <a:prstGeom prst="roundRect">
            <a:avLst>
              <a:gd name="adj" fmla="val 50000"/>
            </a:avLst>
          </a:prstGeom>
          <a:solidFill>
            <a:srgbClr val="CEF7B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huống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táo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bạo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bất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ngờ</a:t>
            </a:r>
            <a:endParaRPr lang="en-US" sz="20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037537E-1E01-F788-1BDC-9AF08F65E252}"/>
              </a:ext>
            </a:extLst>
          </p:cNvPr>
          <p:cNvSpPr/>
          <p:nvPr/>
        </p:nvSpPr>
        <p:spPr>
          <a:xfrm>
            <a:off x="4302716" y="4167275"/>
            <a:ext cx="4054839" cy="669880"/>
          </a:xfrm>
          <a:prstGeom prst="roundRect">
            <a:avLst>
              <a:gd name="adj" fmla="val 50000"/>
            </a:avLst>
          </a:prstGeom>
          <a:solidFill>
            <a:srgbClr val="CEF7B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1964271533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Octopus Day by Slidesgo">
  <a:themeElements>
    <a:clrScheme name="Simple Light">
      <a:dk1>
        <a:srgbClr val="235680"/>
      </a:dk1>
      <a:lt1>
        <a:srgbClr val="FFFFFF"/>
      </a:lt1>
      <a:dk2>
        <a:srgbClr val="D4E3F0"/>
      </a:dk2>
      <a:lt2>
        <a:srgbClr val="A6CBE0"/>
      </a:lt2>
      <a:accent1>
        <a:srgbClr val="BDDEE8"/>
      </a:accent1>
      <a:accent2>
        <a:srgbClr val="6D98C7"/>
      </a:accent2>
      <a:accent3>
        <a:srgbClr val="00000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1957</Words>
  <Application>Microsoft Office PowerPoint</Application>
  <PresentationFormat>On-screen Show (16:9)</PresentationFormat>
  <Paragraphs>184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#9Slide04 HLT Aquus</vt:lpstr>
      <vt:lpstr>Be Vietnam</vt:lpstr>
      <vt:lpstr>Wingdings</vt:lpstr>
      <vt:lpstr>#9Slide04 SFU CenturySchoolbook</vt:lpstr>
      <vt:lpstr>#9Slide05 Edwardian</vt:lpstr>
      <vt:lpstr>#9Slide05 Handsome Script</vt:lpstr>
      <vt:lpstr>#9Slide03 Arima Madurai Medium</vt:lpstr>
      <vt:lpstr>Arial</vt:lpstr>
      <vt:lpstr>#9Slide03 Ample</vt:lpstr>
      <vt:lpstr>#9Slide07 IcielPony</vt:lpstr>
      <vt:lpstr>#9Slide03 AmpleSoft</vt:lpstr>
      <vt:lpstr>Just Another Hand</vt:lpstr>
      <vt:lpstr>#9Slide03 AllRoundGothic</vt:lpstr>
      <vt:lpstr>Cardo</vt:lpstr>
      <vt:lpstr>#9Slide05 Braxton Regular</vt:lpstr>
      <vt:lpstr>Average</vt:lpstr>
      <vt:lpstr>Courier New</vt:lpstr>
      <vt:lpstr>International Octopus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Bạch tuộc</vt:lpstr>
      <vt:lpstr>PowerPoint Presentation</vt:lpstr>
      <vt:lpstr>1. Đọc, chú thích</vt:lpstr>
      <vt:lpstr>PowerPoint Presentation</vt:lpstr>
      <vt:lpstr>PowerPoint Presentation</vt:lpstr>
      <vt:lpstr>PowerPoint Presentation</vt:lpstr>
      <vt:lpstr>Ngôi kể</vt:lpstr>
      <vt:lpstr>PowerPoint Presentation</vt:lpstr>
      <vt:lpstr>Tình huống truyện  VÀ Cốt truyện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Bạch tuộc</dc:title>
  <cp:lastModifiedBy>LINH</cp:lastModifiedBy>
  <cp:revision>30</cp:revision>
  <dcterms:modified xsi:type="dcterms:W3CDTF">2025-05-17T13:49:27Z</dcterms:modified>
</cp:coreProperties>
</file>